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49" r:id="rId5"/>
  </p:sldMasterIdLst>
  <p:notesMasterIdLst>
    <p:notesMasterId r:id="rId25"/>
  </p:notesMasterIdLst>
  <p:sldIdLst>
    <p:sldId id="1626" r:id="rId6"/>
    <p:sldId id="1647" r:id="rId7"/>
    <p:sldId id="1634" r:id="rId8"/>
    <p:sldId id="1644" r:id="rId9"/>
    <p:sldId id="1635" r:id="rId10"/>
    <p:sldId id="1645" r:id="rId11"/>
    <p:sldId id="1636" r:id="rId12"/>
    <p:sldId id="1619" r:id="rId13"/>
    <p:sldId id="1646" r:id="rId14"/>
    <p:sldId id="1637" r:id="rId15"/>
    <p:sldId id="1638" r:id="rId16"/>
    <p:sldId id="1639" r:id="rId17"/>
    <p:sldId id="1641" r:id="rId18"/>
    <p:sldId id="1642" r:id="rId19"/>
    <p:sldId id="1648" r:id="rId20"/>
    <p:sldId id="1643" r:id="rId21"/>
    <p:sldId id="1649" r:id="rId22"/>
    <p:sldId id="1633" r:id="rId23"/>
    <p:sldId id="287" r:id="rId24"/>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D534"/>
    <a:srgbClr val="FFFFFF"/>
    <a:srgbClr val="0069A7"/>
    <a:srgbClr val="6AAAE4"/>
    <a:srgbClr val="FFE699"/>
    <a:srgbClr val="FF9015"/>
    <a:srgbClr val="EF8C20"/>
    <a:srgbClr val="0A4652"/>
    <a:srgbClr val="009AA5"/>
    <a:srgbClr val="C0D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0A9274-104E-44A6-AB9F-9E60AD285703}" v="219" dt="2021-07-19T15:21:44.483"/>
    <p1510:client id="{B8681B7A-56BC-DABB-ED7D-1188D9DB1B03}" v="1" dt="2022-11-28T14:59:54.7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13" autoAdjust="0"/>
    <p:restoredTop sz="88367" autoAdjust="0"/>
  </p:normalViewPr>
  <p:slideViewPr>
    <p:cSldViewPr snapToGrid="0">
      <p:cViewPr varScale="1">
        <p:scale>
          <a:sx n="114" d="100"/>
          <a:sy n="114" d="100"/>
        </p:scale>
        <p:origin x="450" y="102"/>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E. Pestana" userId="39877700-e7a7-41f2-a98d-10484c122adb" providerId="ADAL" clId="{C9EED062-CB2E-4A59-9F53-7D29646A76D5}"/>
    <pc:docChg chg="undo custSel addSld delSld modMainMaster">
      <pc:chgData name="Jessica E. Pestana" userId="39877700-e7a7-41f2-a98d-10484c122adb" providerId="ADAL" clId="{C9EED062-CB2E-4A59-9F53-7D29646A76D5}" dt="2021-03-09T14:59:23.340" v="34" actId="1037"/>
      <pc:docMkLst>
        <pc:docMk/>
      </pc:docMkLst>
      <pc:sldChg chg="del">
        <pc:chgData name="Jessica E. Pestana" userId="39877700-e7a7-41f2-a98d-10484c122adb" providerId="ADAL" clId="{C9EED062-CB2E-4A59-9F53-7D29646A76D5}" dt="2021-03-09T14:58:28.937" v="1" actId="47"/>
        <pc:sldMkLst>
          <pc:docMk/>
          <pc:sldMk cId="904985862" sldId="256"/>
        </pc:sldMkLst>
      </pc:sldChg>
      <pc:sldChg chg="new">
        <pc:chgData name="Jessica E. Pestana" userId="39877700-e7a7-41f2-a98d-10484c122adb" providerId="ADAL" clId="{C9EED062-CB2E-4A59-9F53-7D29646A76D5}" dt="2021-03-09T14:58:16.219" v="0" actId="680"/>
        <pc:sldMkLst>
          <pc:docMk/>
          <pc:sldMk cId="179416547" sldId="1616"/>
        </pc:sldMkLst>
      </pc:sldChg>
      <pc:sldMasterChg chg="modSldLayout">
        <pc:chgData name="Jessica E. Pestana" userId="39877700-e7a7-41f2-a98d-10484c122adb" providerId="ADAL" clId="{C9EED062-CB2E-4A59-9F53-7D29646A76D5}" dt="2021-03-09T14:59:23.340" v="34" actId="1037"/>
        <pc:sldMasterMkLst>
          <pc:docMk/>
          <pc:sldMasterMk cId="2811606639" sldId="2147483648"/>
        </pc:sldMasterMkLst>
        <pc:sldLayoutChg chg="modSp mod">
          <pc:chgData name="Jessica E. Pestana" userId="39877700-e7a7-41f2-a98d-10484c122adb" providerId="ADAL" clId="{C9EED062-CB2E-4A59-9F53-7D29646A76D5}" dt="2021-03-09T14:59:23.340" v="34" actId="1037"/>
          <pc:sldLayoutMkLst>
            <pc:docMk/>
            <pc:sldMasterMk cId="2673276461" sldId="2147483684"/>
            <pc:sldLayoutMk cId="3575668999" sldId="2147483649"/>
          </pc:sldLayoutMkLst>
          <pc:picChg chg="mod">
            <ac:chgData name="Jessica E. Pestana" userId="39877700-e7a7-41f2-a98d-10484c122adb" providerId="ADAL" clId="{C9EED062-CB2E-4A59-9F53-7D29646A76D5}" dt="2021-03-09T14:59:23.340" v="34" actId="1037"/>
            <ac:picMkLst>
              <pc:docMk/>
              <pc:sldMasterMk cId="2673276461" sldId="2147483684"/>
              <pc:sldLayoutMk cId="3575668999" sldId="2147483649"/>
              <ac:picMk id="6" creationId="{3719DF31-E6DC-48B8-B12B-5AF6B8CE46FA}"/>
            </ac:picMkLst>
          </pc:picChg>
        </pc:sldLayoutChg>
        <pc:sldLayoutChg chg="modSp mod">
          <pc:chgData name="Jessica E. Pestana" userId="39877700-e7a7-41f2-a98d-10484c122adb" providerId="ADAL" clId="{C9EED062-CB2E-4A59-9F53-7D29646A76D5}" dt="2021-03-09T14:58:47.643" v="16" actId="20577"/>
          <pc:sldLayoutMkLst>
            <pc:docMk/>
            <pc:sldMasterMk cId="2811606639" sldId="2147483648"/>
            <pc:sldLayoutMk cId="1897200119" sldId="2147483665"/>
          </pc:sldLayoutMkLst>
          <pc:spChg chg="mod">
            <ac:chgData name="Jessica E. Pestana" userId="39877700-e7a7-41f2-a98d-10484c122adb" providerId="ADAL" clId="{C9EED062-CB2E-4A59-9F53-7D29646A76D5}" dt="2021-03-09T14:58:47.643" v="16" actId="20577"/>
            <ac:spMkLst>
              <pc:docMk/>
              <pc:sldMasterMk cId="2811606639" sldId="2147483648"/>
              <pc:sldLayoutMk cId="1897200119" sldId="2147483665"/>
              <ac:spMk id="9" creationId="{5BFB8FB1-0F27-4EF6-9975-B4763079CFBD}"/>
            </ac:spMkLst>
          </pc:spChg>
        </pc:sldLayoutChg>
      </pc:sldMasterChg>
    </pc:docChg>
  </pc:docChgLst>
  <pc:docChgLst>
    <pc:chgData name="Jessica E. Pestana" userId="39877700-e7a7-41f2-a98d-10484c122adb" providerId="ADAL" clId="{4651FEE7-59E3-4958-90DD-A9C737C36A5C}"/>
    <pc:docChg chg="undo custSel addSld delSld modSld sldOrd modMainMaster">
      <pc:chgData name="Jessica E. Pestana" userId="39877700-e7a7-41f2-a98d-10484c122adb" providerId="ADAL" clId="{4651FEE7-59E3-4958-90DD-A9C737C36A5C}" dt="2021-03-17T17:24:46.600" v="1232" actId="478"/>
      <pc:docMkLst>
        <pc:docMk/>
      </pc:docMkLst>
      <pc:sldChg chg="addSp delSp modSp mod modClrScheme chgLayout">
        <pc:chgData name="Jessica E. Pestana" userId="39877700-e7a7-41f2-a98d-10484c122adb" providerId="ADAL" clId="{4651FEE7-59E3-4958-90DD-A9C737C36A5C}" dt="2021-03-17T17:10:53.891" v="1067" actId="115"/>
        <pc:sldMkLst>
          <pc:docMk/>
          <pc:sldMk cId="2802172463" sldId="306"/>
        </pc:sldMkLst>
        <pc:spChg chg="add del mod ord">
          <ac:chgData name="Jessica E. Pestana" userId="39877700-e7a7-41f2-a98d-10484c122adb" providerId="ADAL" clId="{4651FEE7-59E3-4958-90DD-A9C737C36A5C}" dt="2021-03-17T13:14:21.613" v="163" actId="478"/>
          <ac:spMkLst>
            <pc:docMk/>
            <pc:sldMk cId="2802172463" sldId="306"/>
            <ac:spMk id="2" creationId="{E2B5406A-8299-482E-9E7E-6124D6022DF7}"/>
          </ac:spMkLst>
        </pc:spChg>
        <pc:spChg chg="add del mod ord">
          <ac:chgData name="Jessica E. Pestana" userId="39877700-e7a7-41f2-a98d-10484c122adb" providerId="ADAL" clId="{4651FEE7-59E3-4958-90DD-A9C737C36A5C}" dt="2021-03-17T13:14:23.377" v="164" actId="478"/>
          <ac:spMkLst>
            <pc:docMk/>
            <pc:sldMk cId="2802172463" sldId="306"/>
            <ac:spMk id="3" creationId="{89492985-37E5-4FBB-9C5E-CFA943449410}"/>
          </ac:spMkLst>
        </pc:spChg>
        <pc:spChg chg="mod">
          <ac:chgData name="Jessica E. Pestana" userId="39877700-e7a7-41f2-a98d-10484c122adb" providerId="ADAL" clId="{4651FEE7-59E3-4958-90DD-A9C737C36A5C}" dt="2021-03-17T17:10:53.891" v="1067" actId="115"/>
          <ac:spMkLst>
            <pc:docMk/>
            <pc:sldMk cId="2802172463" sldId="306"/>
            <ac:spMk id="4" creationId="{8F69E2CE-9FE5-4A12-9388-B9B5A20FCA4E}"/>
          </ac:spMkLst>
        </pc:spChg>
        <pc:spChg chg="mod">
          <ac:chgData name="Jessica E. Pestana" userId="39877700-e7a7-41f2-a98d-10484c122adb" providerId="ADAL" clId="{4651FEE7-59E3-4958-90DD-A9C737C36A5C}" dt="2021-03-17T15:14:50.008" v="383" actId="207"/>
          <ac:spMkLst>
            <pc:docMk/>
            <pc:sldMk cId="2802172463" sldId="306"/>
            <ac:spMk id="9" creationId="{AA91C81D-2DF0-464C-B152-BABEBCFD5DE8}"/>
          </ac:spMkLst>
        </pc:spChg>
        <pc:grpChg chg="mod">
          <ac:chgData name="Jessica E. Pestana" userId="39877700-e7a7-41f2-a98d-10484c122adb" providerId="ADAL" clId="{4651FEE7-59E3-4958-90DD-A9C737C36A5C}" dt="2021-03-17T15:14:50.008" v="383" actId="207"/>
          <ac:grpSpMkLst>
            <pc:docMk/>
            <pc:sldMk cId="2802172463" sldId="306"/>
            <ac:grpSpMk id="10" creationId="{BA5A77FF-2262-47F1-A239-66BED591570B}"/>
          </ac:grpSpMkLst>
        </pc:grpChg>
        <pc:grpChg chg="del">
          <ac:chgData name="Jessica E. Pestana" userId="39877700-e7a7-41f2-a98d-10484c122adb" providerId="ADAL" clId="{4651FEE7-59E3-4958-90DD-A9C737C36A5C}" dt="2021-03-17T13:14:26.399" v="165" actId="478"/>
          <ac:grpSpMkLst>
            <pc:docMk/>
            <pc:sldMk cId="2802172463" sldId="306"/>
            <ac:grpSpMk id="12" creationId="{82BE587E-C006-4530-8046-FB8475AA06D8}"/>
          </ac:grpSpMkLst>
        </pc:grpChg>
        <pc:picChg chg="add del mod">
          <ac:chgData name="Jessica E. Pestana" userId="39877700-e7a7-41f2-a98d-10484c122adb" providerId="ADAL" clId="{4651FEE7-59E3-4958-90DD-A9C737C36A5C}" dt="2021-03-17T15:14:11.456" v="374" actId="478"/>
          <ac:picMkLst>
            <pc:docMk/>
            <pc:sldMk cId="2802172463" sldId="306"/>
            <ac:picMk id="6" creationId="{1B6EF545-D856-4465-8515-777BB74F484E}"/>
          </ac:picMkLst>
        </pc:picChg>
        <pc:picChg chg="add mod">
          <ac:chgData name="Jessica E. Pestana" userId="39877700-e7a7-41f2-a98d-10484c122adb" providerId="ADAL" clId="{4651FEE7-59E3-4958-90DD-A9C737C36A5C}" dt="2021-03-17T15:14:23.978" v="379" actId="1076"/>
          <ac:picMkLst>
            <pc:docMk/>
            <pc:sldMk cId="2802172463" sldId="306"/>
            <ac:picMk id="8" creationId="{9E1CCA6D-2290-49BB-8561-8BF32C77E410}"/>
          </ac:picMkLst>
        </pc:picChg>
        <pc:picChg chg="del topLvl">
          <ac:chgData name="Jessica E. Pestana" userId="39877700-e7a7-41f2-a98d-10484c122adb" providerId="ADAL" clId="{4651FEE7-59E3-4958-90DD-A9C737C36A5C}" dt="2021-03-17T15:13:37.448" v="369" actId="478"/>
          <ac:picMkLst>
            <pc:docMk/>
            <pc:sldMk cId="2802172463" sldId="306"/>
            <ac:picMk id="13" creationId="{FB524972-9E36-453D-998D-36C3F2BE01F5}"/>
          </ac:picMkLst>
        </pc:picChg>
        <pc:picChg chg="del topLvl">
          <ac:chgData name="Jessica E. Pestana" userId="39877700-e7a7-41f2-a98d-10484c122adb" providerId="ADAL" clId="{4651FEE7-59E3-4958-90DD-A9C737C36A5C}" dt="2021-03-17T13:14:26.399" v="165" actId="478"/>
          <ac:picMkLst>
            <pc:docMk/>
            <pc:sldMk cId="2802172463" sldId="306"/>
            <ac:picMk id="14" creationId="{E77C1503-C524-44B4-989C-BBA6845D9A05}"/>
          </ac:picMkLst>
        </pc:picChg>
        <pc:picChg chg="add del mod">
          <ac:chgData name="Jessica E. Pestana" userId="39877700-e7a7-41f2-a98d-10484c122adb" providerId="ADAL" clId="{4651FEE7-59E3-4958-90DD-A9C737C36A5C}" dt="2021-03-17T15:26:45.737" v="579" actId="478"/>
          <ac:picMkLst>
            <pc:docMk/>
            <pc:sldMk cId="2802172463" sldId="306"/>
            <ac:picMk id="15" creationId="{C0F688EB-F128-45A0-9CE1-57E25ACC4A6E}"/>
          </ac:picMkLst>
        </pc:picChg>
        <pc:picChg chg="add del mod">
          <ac:chgData name="Jessica E. Pestana" userId="39877700-e7a7-41f2-a98d-10484c122adb" providerId="ADAL" clId="{4651FEE7-59E3-4958-90DD-A9C737C36A5C}" dt="2021-03-17T15:27:00.132" v="581" actId="478"/>
          <ac:picMkLst>
            <pc:docMk/>
            <pc:sldMk cId="2802172463" sldId="306"/>
            <ac:picMk id="17" creationId="{07753175-7C0B-4BA3-81B6-470946D4436F}"/>
          </ac:picMkLst>
        </pc:picChg>
        <pc:picChg chg="add del mod">
          <ac:chgData name="Jessica E. Pestana" userId="39877700-e7a7-41f2-a98d-10484c122adb" providerId="ADAL" clId="{4651FEE7-59E3-4958-90DD-A9C737C36A5C}" dt="2021-03-17T15:27:13.702" v="583" actId="478"/>
          <ac:picMkLst>
            <pc:docMk/>
            <pc:sldMk cId="2802172463" sldId="306"/>
            <ac:picMk id="19" creationId="{9941E875-1286-4FC2-AB12-84E9965422C3}"/>
          </ac:picMkLst>
        </pc:picChg>
        <pc:picChg chg="add del mod">
          <ac:chgData name="Jessica E. Pestana" userId="39877700-e7a7-41f2-a98d-10484c122adb" providerId="ADAL" clId="{4651FEE7-59E3-4958-90DD-A9C737C36A5C}" dt="2021-03-17T15:27:28.886" v="585" actId="478"/>
          <ac:picMkLst>
            <pc:docMk/>
            <pc:sldMk cId="2802172463" sldId="306"/>
            <ac:picMk id="21" creationId="{3D7C2676-30C2-4AAB-B2B8-4FFC97EF0F18}"/>
          </ac:picMkLst>
        </pc:picChg>
      </pc:sldChg>
      <pc:sldChg chg="addSp delSp modSp mod">
        <pc:chgData name="Jessica E. Pestana" userId="39877700-e7a7-41f2-a98d-10484c122adb" providerId="ADAL" clId="{4651FEE7-59E3-4958-90DD-A9C737C36A5C}" dt="2021-03-17T17:24:46.600" v="1232" actId="478"/>
        <pc:sldMkLst>
          <pc:docMk/>
          <pc:sldMk cId="2041106526" sldId="1615"/>
        </pc:sldMkLst>
        <pc:spChg chg="mod">
          <ac:chgData name="Jessica E. Pestana" userId="39877700-e7a7-41f2-a98d-10484c122adb" providerId="ADAL" clId="{4651FEE7-59E3-4958-90DD-A9C737C36A5C}" dt="2021-03-17T13:04:58.418" v="66"/>
          <ac:spMkLst>
            <pc:docMk/>
            <pc:sldMk cId="2041106526" sldId="1615"/>
            <ac:spMk id="2" creationId="{FBFB4D62-10FA-4D20-8F9F-6C7E9ADFDC6F}"/>
          </ac:spMkLst>
        </pc:spChg>
        <pc:spChg chg="add del mod">
          <ac:chgData name="Jessica E. Pestana" userId="39877700-e7a7-41f2-a98d-10484c122adb" providerId="ADAL" clId="{4651FEE7-59E3-4958-90DD-A9C737C36A5C}" dt="2021-03-17T15:28:34.285" v="588" actId="478"/>
          <ac:spMkLst>
            <pc:docMk/>
            <pc:sldMk cId="2041106526" sldId="1615"/>
            <ac:spMk id="3" creationId="{C258F00D-F92A-4A31-929C-BC3432CCC68E}"/>
          </ac:spMkLst>
        </pc:spChg>
        <pc:spChg chg="add del mod">
          <ac:chgData name="Jessica E. Pestana" userId="39877700-e7a7-41f2-a98d-10484c122adb" providerId="ADAL" clId="{4651FEE7-59E3-4958-90DD-A9C737C36A5C}" dt="2021-03-17T15:28:34.285" v="588" actId="478"/>
          <ac:spMkLst>
            <pc:docMk/>
            <pc:sldMk cId="2041106526" sldId="1615"/>
            <ac:spMk id="4" creationId="{5EBC9B44-F4AB-49F6-8B62-BB0960C4FFF9}"/>
          </ac:spMkLst>
        </pc:spChg>
        <pc:spChg chg="add del mod">
          <ac:chgData name="Jessica E. Pestana" userId="39877700-e7a7-41f2-a98d-10484c122adb" providerId="ADAL" clId="{4651FEE7-59E3-4958-90DD-A9C737C36A5C}" dt="2021-03-17T15:28:34.285" v="588" actId="478"/>
          <ac:spMkLst>
            <pc:docMk/>
            <pc:sldMk cId="2041106526" sldId="1615"/>
            <ac:spMk id="5" creationId="{FAAE3A9A-EC8E-4C8A-A655-7A95AC2945A0}"/>
          </ac:spMkLst>
        </pc:spChg>
        <pc:spChg chg="add del mod">
          <ac:chgData name="Jessica E. Pestana" userId="39877700-e7a7-41f2-a98d-10484c122adb" providerId="ADAL" clId="{4651FEE7-59E3-4958-90DD-A9C737C36A5C}" dt="2021-03-17T15:28:34.285" v="588" actId="478"/>
          <ac:spMkLst>
            <pc:docMk/>
            <pc:sldMk cId="2041106526" sldId="1615"/>
            <ac:spMk id="8" creationId="{AB8E06E5-CFD0-420E-8CD6-BAC8C8E6FF7C}"/>
          </ac:spMkLst>
        </pc:spChg>
        <pc:spChg chg="add del mod">
          <ac:chgData name="Jessica E. Pestana" userId="39877700-e7a7-41f2-a98d-10484c122adb" providerId="ADAL" clId="{4651FEE7-59E3-4958-90DD-A9C737C36A5C}" dt="2021-03-17T15:28:34.285" v="588" actId="478"/>
          <ac:spMkLst>
            <pc:docMk/>
            <pc:sldMk cId="2041106526" sldId="1615"/>
            <ac:spMk id="10" creationId="{0677CA7B-283A-46CF-853B-8D87882AEA6D}"/>
          </ac:spMkLst>
        </pc:spChg>
        <pc:spChg chg="mod">
          <ac:chgData name="Jessica E. Pestana" userId="39877700-e7a7-41f2-a98d-10484c122adb" providerId="ADAL" clId="{4651FEE7-59E3-4958-90DD-A9C737C36A5C}" dt="2021-03-17T15:28:20.301" v="586"/>
          <ac:spMkLst>
            <pc:docMk/>
            <pc:sldMk cId="2041106526" sldId="1615"/>
            <ac:spMk id="13" creationId="{3F52C206-51C1-4819-9DA8-9820312C3391}"/>
          </ac:spMkLst>
        </pc:spChg>
        <pc:spChg chg="mod">
          <ac:chgData name="Jessica E. Pestana" userId="39877700-e7a7-41f2-a98d-10484c122adb" providerId="ADAL" clId="{4651FEE7-59E3-4958-90DD-A9C737C36A5C}" dt="2021-03-17T15:28:20.301" v="586"/>
          <ac:spMkLst>
            <pc:docMk/>
            <pc:sldMk cId="2041106526" sldId="1615"/>
            <ac:spMk id="14" creationId="{47DBFC22-BFFC-48F8-8F82-866496421A85}"/>
          </ac:spMkLst>
        </pc:spChg>
        <pc:spChg chg="mod">
          <ac:chgData name="Jessica E. Pestana" userId="39877700-e7a7-41f2-a98d-10484c122adb" providerId="ADAL" clId="{4651FEE7-59E3-4958-90DD-A9C737C36A5C}" dt="2021-03-17T15:28:20.301" v="586"/>
          <ac:spMkLst>
            <pc:docMk/>
            <pc:sldMk cId="2041106526" sldId="1615"/>
            <ac:spMk id="15" creationId="{629C3089-23D9-4126-AF38-4410EF7DC37A}"/>
          </ac:spMkLst>
        </pc:spChg>
        <pc:spChg chg="mod">
          <ac:chgData name="Jessica E. Pestana" userId="39877700-e7a7-41f2-a98d-10484c122adb" providerId="ADAL" clId="{4651FEE7-59E3-4958-90DD-A9C737C36A5C}" dt="2021-03-17T15:28:20.301" v="586"/>
          <ac:spMkLst>
            <pc:docMk/>
            <pc:sldMk cId="2041106526" sldId="1615"/>
            <ac:spMk id="17" creationId="{B6657169-405A-429F-BBC3-14500BB3FA1C}"/>
          </ac:spMkLst>
        </pc:spChg>
        <pc:spChg chg="mod">
          <ac:chgData name="Jessica E. Pestana" userId="39877700-e7a7-41f2-a98d-10484c122adb" providerId="ADAL" clId="{4651FEE7-59E3-4958-90DD-A9C737C36A5C}" dt="2021-03-17T15:28:20.301" v="586"/>
          <ac:spMkLst>
            <pc:docMk/>
            <pc:sldMk cId="2041106526" sldId="1615"/>
            <ac:spMk id="18" creationId="{7F2AFC4D-1731-447D-9F3B-EA1E848BD5C7}"/>
          </ac:spMkLst>
        </pc:spChg>
        <pc:spChg chg="mod">
          <ac:chgData name="Jessica E. Pestana" userId="39877700-e7a7-41f2-a98d-10484c122adb" providerId="ADAL" clId="{4651FEE7-59E3-4958-90DD-A9C737C36A5C}" dt="2021-03-17T15:28:20.301" v="586"/>
          <ac:spMkLst>
            <pc:docMk/>
            <pc:sldMk cId="2041106526" sldId="1615"/>
            <ac:spMk id="19" creationId="{1DC62321-FD76-4EA1-9F6A-62A0362488D2}"/>
          </ac:spMkLst>
        </pc:spChg>
        <pc:grpChg chg="add del mod">
          <ac:chgData name="Jessica E. Pestana" userId="39877700-e7a7-41f2-a98d-10484c122adb" providerId="ADAL" clId="{4651FEE7-59E3-4958-90DD-A9C737C36A5C}" dt="2021-03-17T15:28:34.285" v="588" actId="478"/>
          <ac:grpSpMkLst>
            <pc:docMk/>
            <pc:sldMk cId="2041106526" sldId="1615"/>
            <ac:grpSpMk id="12" creationId="{B7165DDE-A271-48C9-A475-1E52B19B174D}"/>
          </ac:grpSpMkLst>
        </pc:grpChg>
        <pc:grpChg chg="add del mod">
          <ac:chgData name="Jessica E. Pestana" userId="39877700-e7a7-41f2-a98d-10484c122adb" providerId="ADAL" clId="{4651FEE7-59E3-4958-90DD-A9C737C36A5C}" dt="2021-03-17T15:28:34.285" v="588" actId="478"/>
          <ac:grpSpMkLst>
            <pc:docMk/>
            <pc:sldMk cId="2041106526" sldId="1615"/>
            <ac:grpSpMk id="16" creationId="{12EDC3B1-5E88-4B3E-8BF8-541749AD804F}"/>
          </ac:grpSpMkLst>
        </pc:grpChg>
        <pc:picChg chg="add del mod">
          <ac:chgData name="Jessica E. Pestana" userId="39877700-e7a7-41f2-a98d-10484c122adb" providerId="ADAL" clId="{4651FEE7-59E3-4958-90DD-A9C737C36A5C}" dt="2021-03-17T15:28:34.285" v="588" actId="478"/>
          <ac:picMkLst>
            <pc:docMk/>
            <pc:sldMk cId="2041106526" sldId="1615"/>
            <ac:picMk id="6" creationId="{E3EE5634-D22A-4158-AA87-5CE16C3BD624}"/>
          </ac:picMkLst>
        </pc:picChg>
        <pc:picChg chg="add del mod">
          <ac:chgData name="Jessica E. Pestana" userId="39877700-e7a7-41f2-a98d-10484c122adb" providerId="ADAL" clId="{4651FEE7-59E3-4958-90DD-A9C737C36A5C}" dt="2021-03-17T15:28:34.285" v="588" actId="478"/>
          <ac:picMkLst>
            <pc:docMk/>
            <pc:sldMk cId="2041106526" sldId="1615"/>
            <ac:picMk id="7" creationId="{1BF9DE98-3D92-4AC5-8776-3B40059682F2}"/>
          </ac:picMkLst>
        </pc:picChg>
        <pc:picChg chg="add del mod">
          <ac:chgData name="Jessica E. Pestana" userId="39877700-e7a7-41f2-a98d-10484c122adb" providerId="ADAL" clId="{4651FEE7-59E3-4958-90DD-A9C737C36A5C}" dt="2021-03-17T15:28:34.285" v="588" actId="478"/>
          <ac:picMkLst>
            <pc:docMk/>
            <pc:sldMk cId="2041106526" sldId="1615"/>
            <ac:picMk id="9" creationId="{BA84BB70-AD4D-42E6-A7F7-720FD5E48264}"/>
          </ac:picMkLst>
        </pc:picChg>
        <pc:picChg chg="add del mod">
          <ac:chgData name="Jessica E. Pestana" userId="39877700-e7a7-41f2-a98d-10484c122adb" providerId="ADAL" clId="{4651FEE7-59E3-4958-90DD-A9C737C36A5C}" dt="2021-03-17T15:28:24.548" v="587" actId="478"/>
          <ac:picMkLst>
            <pc:docMk/>
            <pc:sldMk cId="2041106526" sldId="1615"/>
            <ac:picMk id="11" creationId="{530ECEE3-5D17-4BF3-91D4-D839CF9B60BE}"/>
          </ac:picMkLst>
        </pc:picChg>
        <pc:picChg chg="add del mod">
          <ac:chgData name="Jessica E. Pestana" userId="39877700-e7a7-41f2-a98d-10484c122adb" providerId="ADAL" clId="{4651FEE7-59E3-4958-90DD-A9C737C36A5C}" dt="2021-03-17T17:22:35.444" v="1195" actId="21"/>
          <ac:picMkLst>
            <pc:docMk/>
            <pc:sldMk cId="2041106526" sldId="1615"/>
            <ac:picMk id="20" creationId="{7D3A2D7C-FB54-4467-B22E-4EC20C10D1DD}"/>
          </ac:picMkLst>
        </pc:picChg>
        <pc:picChg chg="add del mod">
          <ac:chgData name="Jessica E. Pestana" userId="39877700-e7a7-41f2-a98d-10484c122adb" providerId="ADAL" clId="{4651FEE7-59E3-4958-90DD-A9C737C36A5C}" dt="2021-03-17T17:24:46.600" v="1232" actId="478"/>
          <ac:picMkLst>
            <pc:docMk/>
            <pc:sldMk cId="2041106526" sldId="1615"/>
            <ac:picMk id="22" creationId="{80F34B65-5DCE-40C7-80AD-96C8EEDD42D1}"/>
          </ac:picMkLst>
        </pc:picChg>
      </pc:sldChg>
      <pc:sldChg chg="modSp new mod ord">
        <pc:chgData name="Jessica E. Pestana" userId="39877700-e7a7-41f2-a98d-10484c122adb" providerId="ADAL" clId="{4651FEE7-59E3-4958-90DD-A9C737C36A5C}" dt="2021-03-17T17:11:51.277" v="1078"/>
        <pc:sldMkLst>
          <pc:docMk/>
          <pc:sldMk cId="868697589" sldId="1617"/>
        </pc:sldMkLst>
        <pc:spChg chg="mod">
          <ac:chgData name="Jessica E. Pestana" userId="39877700-e7a7-41f2-a98d-10484c122adb" providerId="ADAL" clId="{4651FEE7-59E3-4958-90DD-A9C737C36A5C}" dt="2021-03-17T17:11:44.287" v="1076" actId="20577"/>
          <ac:spMkLst>
            <pc:docMk/>
            <pc:sldMk cId="868697589" sldId="1617"/>
            <ac:spMk id="2" creationId="{61C25C76-337F-405E-BD62-1BE55BE8DF54}"/>
          </ac:spMkLst>
        </pc:spChg>
      </pc:sldChg>
      <pc:sldChg chg="new del">
        <pc:chgData name="Jessica E. Pestana" userId="39877700-e7a7-41f2-a98d-10484c122adb" providerId="ADAL" clId="{4651FEE7-59E3-4958-90DD-A9C737C36A5C}" dt="2021-03-17T17:11:02.136" v="1069" actId="680"/>
        <pc:sldMkLst>
          <pc:docMk/>
          <pc:sldMk cId="2963404644" sldId="1617"/>
        </pc:sldMkLst>
      </pc:sldChg>
      <pc:sldChg chg="new ord">
        <pc:chgData name="Jessica E. Pestana" userId="39877700-e7a7-41f2-a98d-10484c122adb" providerId="ADAL" clId="{4651FEE7-59E3-4958-90DD-A9C737C36A5C}" dt="2021-03-17T17:12:01.455" v="1081"/>
        <pc:sldMkLst>
          <pc:docMk/>
          <pc:sldMk cId="4073875259" sldId="1618"/>
        </pc:sldMkLst>
      </pc:sldChg>
      <pc:sldChg chg="addSp modSp new mod">
        <pc:chgData name="Jessica E. Pestana" userId="39877700-e7a7-41f2-a98d-10484c122adb" providerId="ADAL" clId="{4651FEE7-59E3-4958-90DD-A9C737C36A5C}" dt="2021-03-17T17:21:32.869" v="1181" actId="242"/>
        <pc:sldMkLst>
          <pc:docMk/>
          <pc:sldMk cId="4234956476" sldId="1619"/>
        </pc:sldMkLst>
        <pc:spChg chg="mod">
          <ac:chgData name="Jessica E. Pestana" userId="39877700-e7a7-41f2-a98d-10484c122adb" providerId="ADAL" clId="{4651FEE7-59E3-4958-90DD-A9C737C36A5C}" dt="2021-03-17T17:21:32.869" v="1181" actId="242"/>
          <ac:spMkLst>
            <pc:docMk/>
            <pc:sldMk cId="4234956476" sldId="1619"/>
            <ac:spMk id="3" creationId="{596B8075-050E-412D-B617-0A52AE8285CF}"/>
          </ac:spMkLst>
        </pc:spChg>
        <pc:picChg chg="add mod">
          <ac:chgData name="Jessica E. Pestana" userId="39877700-e7a7-41f2-a98d-10484c122adb" providerId="ADAL" clId="{4651FEE7-59E3-4958-90DD-A9C737C36A5C}" dt="2021-03-17T17:21:26.200" v="1180" actId="1076"/>
          <ac:picMkLst>
            <pc:docMk/>
            <pc:sldMk cId="4234956476" sldId="1619"/>
            <ac:picMk id="4" creationId="{05260FAD-033F-478C-9B7D-301A11271555}"/>
          </ac:picMkLst>
        </pc:picChg>
      </pc:sldChg>
      <pc:sldChg chg="addSp delSp modSp new mod ord">
        <pc:chgData name="Jessica E. Pestana" userId="39877700-e7a7-41f2-a98d-10484c122adb" providerId="ADAL" clId="{4651FEE7-59E3-4958-90DD-A9C737C36A5C}" dt="2021-03-17T17:22:22.808" v="1190" actId="21"/>
        <pc:sldMkLst>
          <pc:docMk/>
          <pc:sldMk cId="2490664005" sldId="1620"/>
        </pc:sldMkLst>
        <pc:spChg chg="del mod">
          <ac:chgData name="Jessica E. Pestana" userId="39877700-e7a7-41f2-a98d-10484c122adb" providerId="ADAL" clId="{4651FEE7-59E3-4958-90DD-A9C737C36A5C}" dt="2021-03-17T17:20:40.077" v="1160"/>
          <ac:spMkLst>
            <pc:docMk/>
            <pc:sldMk cId="2490664005" sldId="1620"/>
            <ac:spMk id="3" creationId="{633177AD-0D51-4E8C-8D3B-A5A11780FE43}"/>
          </ac:spMkLst>
        </pc:spChg>
        <pc:spChg chg="mod">
          <ac:chgData name="Jessica E. Pestana" userId="39877700-e7a7-41f2-a98d-10484c122adb" providerId="ADAL" clId="{4651FEE7-59E3-4958-90DD-A9C737C36A5C}" dt="2021-03-17T17:21:37.740" v="1182" actId="242"/>
          <ac:spMkLst>
            <pc:docMk/>
            <pc:sldMk cId="2490664005" sldId="1620"/>
            <ac:spMk id="4" creationId="{38807A15-F492-4CDB-BC12-FA92343B3B1B}"/>
          </ac:spMkLst>
        </pc:spChg>
        <pc:picChg chg="add mod modCrop">
          <ac:chgData name="Jessica E. Pestana" userId="39877700-e7a7-41f2-a98d-10484c122adb" providerId="ADAL" clId="{4651FEE7-59E3-4958-90DD-A9C737C36A5C}" dt="2021-03-17T17:21:42.003" v="1184" actId="1076"/>
          <ac:picMkLst>
            <pc:docMk/>
            <pc:sldMk cId="2490664005" sldId="1620"/>
            <ac:picMk id="6" creationId="{5E49FD5D-C386-4075-9992-70FA0A56E2D2}"/>
          </ac:picMkLst>
        </pc:picChg>
        <pc:picChg chg="add del mod">
          <ac:chgData name="Jessica E. Pestana" userId="39877700-e7a7-41f2-a98d-10484c122adb" providerId="ADAL" clId="{4651FEE7-59E3-4958-90DD-A9C737C36A5C}" dt="2021-03-17T17:21:06.503" v="1170" actId="21"/>
          <ac:picMkLst>
            <pc:docMk/>
            <pc:sldMk cId="2490664005" sldId="1620"/>
            <ac:picMk id="8" creationId="{CFE217A4-EFF3-4211-84CB-40EF09B6C9CF}"/>
          </ac:picMkLst>
        </pc:picChg>
        <pc:picChg chg="add del mod">
          <ac:chgData name="Jessica E. Pestana" userId="39877700-e7a7-41f2-a98d-10484c122adb" providerId="ADAL" clId="{4651FEE7-59E3-4958-90DD-A9C737C36A5C}" dt="2021-03-17T17:22:22.808" v="1190" actId="21"/>
          <ac:picMkLst>
            <pc:docMk/>
            <pc:sldMk cId="2490664005" sldId="1620"/>
            <ac:picMk id="10" creationId="{4AE954B1-5BBC-402D-8D94-523ACB974A96}"/>
          </ac:picMkLst>
        </pc:picChg>
      </pc:sldChg>
      <pc:sldChg chg="addSp delSp modSp new mod ord modClrScheme chgLayout">
        <pc:chgData name="Jessica E. Pestana" userId="39877700-e7a7-41f2-a98d-10484c122adb" providerId="ADAL" clId="{4651FEE7-59E3-4958-90DD-A9C737C36A5C}" dt="2021-03-17T17:24:20.243" v="1226" actId="207"/>
        <pc:sldMkLst>
          <pc:docMk/>
          <pc:sldMk cId="1252852835" sldId="1621"/>
        </pc:sldMkLst>
        <pc:spChg chg="del">
          <ac:chgData name="Jessica E. Pestana" userId="39877700-e7a7-41f2-a98d-10484c122adb" providerId="ADAL" clId="{4651FEE7-59E3-4958-90DD-A9C737C36A5C}" dt="2021-03-17T17:22:39.504" v="1196" actId="478"/>
          <ac:spMkLst>
            <pc:docMk/>
            <pc:sldMk cId="1252852835" sldId="1621"/>
            <ac:spMk id="2" creationId="{7D94D1B0-3076-46F7-8A11-C4644EE59DDD}"/>
          </ac:spMkLst>
        </pc:spChg>
        <pc:spChg chg="del">
          <ac:chgData name="Jessica E. Pestana" userId="39877700-e7a7-41f2-a98d-10484c122adb" providerId="ADAL" clId="{4651FEE7-59E3-4958-90DD-A9C737C36A5C}" dt="2021-03-17T17:22:39.504" v="1196" actId="478"/>
          <ac:spMkLst>
            <pc:docMk/>
            <pc:sldMk cId="1252852835" sldId="1621"/>
            <ac:spMk id="3" creationId="{3AE829F0-CC46-4712-B4D0-037F2AEFA9A3}"/>
          </ac:spMkLst>
        </pc:spChg>
        <pc:spChg chg="add del mod ord">
          <ac:chgData name="Jessica E. Pestana" userId="39877700-e7a7-41f2-a98d-10484c122adb" providerId="ADAL" clId="{4651FEE7-59E3-4958-90DD-A9C737C36A5C}" dt="2021-03-17T17:23:50.084" v="1216" actId="700"/>
          <ac:spMkLst>
            <pc:docMk/>
            <pc:sldMk cId="1252852835" sldId="1621"/>
            <ac:spMk id="5" creationId="{D7CE5FD4-893B-46C5-AC4D-8B24FCFE7722}"/>
          </ac:spMkLst>
        </pc:spChg>
        <pc:spChg chg="add del mod ord">
          <ac:chgData name="Jessica E. Pestana" userId="39877700-e7a7-41f2-a98d-10484c122adb" providerId="ADAL" clId="{4651FEE7-59E3-4958-90DD-A9C737C36A5C}" dt="2021-03-17T17:22:55.590" v="1204" actId="478"/>
          <ac:spMkLst>
            <pc:docMk/>
            <pc:sldMk cId="1252852835" sldId="1621"/>
            <ac:spMk id="6" creationId="{12F97E5B-4F38-423B-A143-39295C540A71}"/>
          </ac:spMkLst>
        </pc:spChg>
        <pc:spChg chg="add mod ord">
          <ac:chgData name="Jessica E. Pestana" userId="39877700-e7a7-41f2-a98d-10484c122adb" providerId="ADAL" clId="{4651FEE7-59E3-4958-90DD-A9C737C36A5C}" dt="2021-03-17T17:23:50.084" v="1216" actId="700"/>
          <ac:spMkLst>
            <pc:docMk/>
            <pc:sldMk cId="1252852835" sldId="1621"/>
            <ac:spMk id="9" creationId="{A5B42375-3C72-45CB-8512-6C5F272AA9FE}"/>
          </ac:spMkLst>
        </pc:spChg>
        <pc:spChg chg="add del mod ord">
          <ac:chgData name="Jessica E. Pestana" userId="39877700-e7a7-41f2-a98d-10484c122adb" providerId="ADAL" clId="{4651FEE7-59E3-4958-90DD-A9C737C36A5C}" dt="2021-03-17T17:23:52.354" v="1217"/>
          <ac:spMkLst>
            <pc:docMk/>
            <pc:sldMk cId="1252852835" sldId="1621"/>
            <ac:spMk id="10" creationId="{C8057F6E-AD33-4698-B0EF-BE2B42F6F952}"/>
          </ac:spMkLst>
        </pc:spChg>
        <pc:spChg chg="add mod">
          <ac:chgData name="Jessica E. Pestana" userId="39877700-e7a7-41f2-a98d-10484c122adb" providerId="ADAL" clId="{4651FEE7-59E3-4958-90DD-A9C737C36A5C}" dt="2021-03-17T17:24:20.243" v="1226" actId="207"/>
          <ac:spMkLst>
            <pc:docMk/>
            <pc:sldMk cId="1252852835" sldId="1621"/>
            <ac:spMk id="13" creationId="{73B7CA0B-FFE3-467F-A97E-0C7D40733ADB}"/>
          </ac:spMkLst>
        </pc:spChg>
        <pc:picChg chg="add del mod">
          <ac:chgData name="Jessica E. Pestana" userId="39877700-e7a7-41f2-a98d-10484c122adb" providerId="ADAL" clId="{4651FEE7-59E3-4958-90DD-A9C737C36A5C}" dt="2021-03-17T17:23:39.692" v="1215" actId="478"/>
          <ac:picMkLst>
            <pc:docMk/>
            <pc:sldMk cId="1252852835" sldId="1621"/>
            <ac:picMk id="4" creationId="{79DC86E7-1260-4A1C-BD99-E57B38DA839C}"/>
          </ac:picMkLst>
        </pc:picChg>
        <pc:picChg chg="add del mod">
          <ac:chgData name="Jessica E. Pestana" userId="39877700-e7a7-41f2-a98d-10484c122adb" providerId="ADAL" clId="{4651FEE7-59E3-4958-90DD-A9C737C36A5C}" dt="2021-03-17T17:23:39.692" v="1215" actId="478"/>
          <ac:picMkLst>
            <pc:docMk/>
            <pc:sldMk cId="1252852835" sldId="1621"/>
            <ac:picMk id="8" creationId="{3C6E3884-8BB1-4D10-AF4E-41BB7D5CDB8B}"/>
          </ac:picMkLst>
        </pc:picChg>
        <pc:picChg chg="add del mod">
          <ac:chgData name="Jessica E. Pestana" userId="39877700-e7a7-41f2-a98d-10484c122adb" providerId="ADAL" clId="{4651FEE7-59E3-4958-90DD-A9C737C36A5C}" dt="2021-03-17T17:23:53.504" v="1218" actId="478"/>
          <ac:picMkLst>
            <pc:docMk/>
            <pc:sldMk cId="1252852835" sldId="1621"/>
            <ac:picMk id="11" creationId="{24CF0862-C6F6-45E4-AD54-2C5C3F57E7D5}"/>
          </ac:picMkLst>
        </pc:picChg>
      </pc:sldChg>
      <pc:sldMasterChg chg="addSldLayout delSldLayout modSldLayout sldLayoutOrd">
        <pc:chgData name="Jessica E. Pestana" userId="39877700-e7a7-41f2-a98d-10484c122adb" providerId="ADAL" clId="{4651FEE7-59E3-4958-90DD-A9C737C36A5C}" dt="2021-03-17T17:15:39.839" v="1139" actId="115"/>
        <pc:sldMasterMkLst>
          <pc:docMk/>
          <pc:sldMasterMk cId="2811606639" sldId="2147483648"/>
        </pc:sldMasterMkLst>
        <pc:sldLayoutChg chg="addSp delSp modSp mod">
          <pc:chgData name="Jessica E. Pestana" userId="39877700-e7a7-41f2-a98d-10484c122adb" providerId="ADAL" clId="{4651FEE7-59E3-4958-90DD-A9C737C36A5C}" dt="2021-03-17T13:02:03.331" v="42" actId="408"/>
          <pc:sldLayoutMkLst>
            <pc:docMk/>
            <pc:sldMasterMk cId="2673276461" sldId="2147483684"/>
            <pc:sldLayoutMk cId="3575668999" sldId="2147483649"/>
          </pc:sldLayoutMkLst>
          <pc:spChg chg="add del mod">
            <ac:chgData name="Jessica E. Pestana" userId="39877700-e7a7-41f2-a98d-10484c122adb" providerId="ADAL" clId="{4651FEE7-59E3-4958-90DD-A9C737C36A5C}" dt="2021-03-17T13:01:30.672" v="36" actId="207"/>
            <ac:spMkLst>
              <pc:docMk/>
              <pc:sldMasterMk cId="2673276461" sldId="2147483684"/>
              <pc:sldLayoutMk cId="3575668999" sldId="2147483649"/>
              <ac:spMk id="2" creationId="{25BA5920-E36F-4C0F-9B34-69C07B88332C}"/>
            </ac:spMkLst>
          </pc:spChg>
          <pc:spChg chg="add del mod">
            <ac:chgData name="Jessica E. Pestana" userId="39877700-e7a7-41f2-a98d-10484c122adb" providerId="ADAL" clId="{4651FEE7-59E3-4958-90DD-A9C737C36A5C}" dt="2021-03-17T13:01:22.615" v="28" actId="22"/>
            <ac:spMkLst>
              <pc:docMk/>
              <pc:sldMasterMk cId="2673276461" sldId="2147483684"/>
              <pc:sldLayoutMk cId="3575668999" sldId="2147483649"/>
              <ac:spMk id="9" creationId="{2FBC3FE3-F500-477D-9EE4-D15F94976923}"/>
            </ac:spMkLst>
          </pc:spChg>
          <pc:picChg chg="add del mod">
            <ac:chgData name="Jessica E. Pestana" userId="39877700-e7a7-41f2-a98d-10484c122adb" providerId="ADAL" clId="{4651FEE7-59E3-4958-90DD-A9C737C36A5C}" dt="2021-03-17T13:01:24.375" v="34" actId="22"/>
            <ac:picMkLst>
              <pc:docMk/>
              <pc:sldMasterMk cId="2673276461" sldId="2147483684"/>
              <pc:sldLayoutMk cId="3575668999" sldId="2147483649"/>
              <ac:picMk id="4" creationId="{03B558E2-6749-4F90-9411-74787297BE3C}"/>
            </ac:picMkLst>
          </pc:picChg>
          <pc:picChg chg="del">
            <ac:chgData name="Jessica E. Pestana" userId="39877700-e7a7-41f2-a98d-10484c122adb" providerId="ADAL" clId="{4651FEE7-59E3-4958-90DD-A9C737C36A5C}" dt="2021-03-17T12:29:58.317" v="1" actId="478"/>
            <ac:picMkLst>
              <pc:docMk/>
              <pc:sldMasterMk cId="2673276461" sldId="2147483684"/>
              <pc:sldLayoutMk cId="3575668999" sldId="2147483649"/>
              <ac:picMk id="6" creationId="{3719DF31-E6DC-48B8-B12B-5AF6B8CE46FA}"/>
            </ac:picMkLst>
          </pc:picChg>
          <pc:picChg chg="del">
            <ac:chgData name="Jessica E. Pestana" userId="39877700-e7a7-41f2-a98d-10484c122adb" providerId="ADAL" clId="{4651FEE7-59E3-4958-90DD-A9C737C36A5C}" dt="2021-03-17T12:29:57.518" v="0" actId="478"/>
            <ac:picMkLst>
              <pc:docMk/>
              <pc:sldMasterMk cId="2673276461" sldId="2147483684"/>
              <pc:sldLayoutMk cId="3575668999" sldId="2147483649"/>
              <ac:picMk id="8" creationId="{4E513274-BB9E-4958-9745-7C5F8AAFEB36}"/>
            </ac:picMkLst>
          </pc:picChg>
          <pc:picChg chg="add mod">
            <ac:chgData name="Jessica E. Pestana" userId="39877700-e7a7-41f2-a98d-10484c122adb" providerId="ADAL" clId="{4651FEE7-59E3-4958-90DD-A9C737C36A5C}" dt="2021-03-17T13:02:03.331" v="42" actId="408"/>
            <ac:picMkLst>
              <pc:docMk/>
              <pc:sldMasterMk cId="2673276461" sldId="2147483684"/>
              <pc:sldLayoutMk cId="3575668999" sldId="2147483649"/>
              <ac:picMk id="10" creationId="{34290B7B-CB2C-4EB5-A8B6-5BB25167E010}"/>
            </ac:picMkLst>
          </pc:picChg>
        </pc:sldLayoutChg>
        <pc:sldLayoutChg chg="addSp delSp modSp mod">
          <pc:chgData name="Jessica E. Pestana" userId="39877700-e7a7-41f2-a98d-10484c122adb" providerId="ADAL" clId="{4651FEE7-59E3-4958-90DD-A9C737C36A5C}" dt="2021-03-17T17:15:19.913" v="1136" actId="20577"/>
          <pc:sldLayoutMkLst>
            <pc:docMk/>
            <pc:sldMasterMk cId="2673276461" sldId="2147483684"/>
            <pc:sldLayoutMk cId="3323041634" sldId="2147483651"/>
          </pc:sldLayoutMkLst>
          <pc:spChg chg="del">
            <ac:chgData name="Jessica E. Pestana" userId="39877700-e7a7-41f2-a98d-10484c122adb" providerId="ADAL" clId="{4651FEE7-59E3-4958-90DD-A9C737C36A5C}" dt="2021-03-17T13:04:07.798" v="60" actId="21"/>
            <ac:spMkLst>
              <pc:docMk/>
              <pc:sldMasterMk cId="2673276461" sldId="2147483684"/>
              <pc:sldLayoutMk cId="3323041634" sldId="2147483651"/>
              <ac:spMk id="4" creationId="{E7C4B26D-3668-4780-8F82-F6F8811D1C2C}"/>
            </ac:spMkLst>
          </pc:spChg>
          <pc:spChg chg="del">
            <ac:chgData name="Jessica E. Pestana" userId="39877700-e7a7-41f2-a98d-10484c122adb" providerId="ADAL" clId="{4651FEE7-59E3-4958-90DD-A9C737C36A5C}" dt="2021-03-17T13:04:18.842" v="63" actId="478"/>
            <ac:spMkLst>
              <pc:docMk/>
              <pc:sldMasterMk cId="2673276461" sldId="2147483684"/>
              <pc:sldLayoutMk cId="3323041634" sldId="2147483651"/>
              <ac:spMk id="5" creationId="{66D5142D-CA28-4125-92F7-287731B354FE}"/>
            </ac:spMkLst>
          </pc:spChg>
          <pc:spChg chg="add del">
            <ac:chgData name="Jessica E. Pestana" userId="39877700-e7a7-41f2-a98d-10484c122adb" providerId="ADAL" clId="{4651FEE7-59E3-4958-90DD-A9C737C36A5C}" dt="2021-03-17T13:04:18.842" v="63" actId="478"/>
            <ac:spMkLst>
              <pc:docMk/>
              <pc:sldMasterMk cId="2673276461" sldId="2147483684"/>
              <pc:sldLayoutMk cId="3323041634" sldId="2147483651"/>
              <ac:spMk id="6" creationId="{1B3A3631-9681-40B1-BDF7-2D4D11FE807F}"/>
            </ac:spMkLst>
          </pc:spChg>
          <pc:spChg chg="mod">
            <ac:chgData name="Jessica E. Pestana" userId="39877700-e7a7-41f2-a98d-10484c122adb" providerId="ADAL" clId="{4651FEE7-59E3-4958-90DD-A9C737C36A5C}" dt="2021-03-17T17:15:13.529" v="1130" actId="20577"/>
            <ac:spMkLst>
              <pc:docMk/>
              <pc:sldMasterMk cId="2673276461" sldId="2147483684"/>
              <pc:sldLayoutMk cId="3323041634" sldId="2147483651"/>
              <ac:spMk id="8" creationId="{FDC42637-A3FB-4994-A7D2-4BAAEFFC9CB8}"/>
            </ac:spMkLst>
          </pc:spChg>
          <pc:spChg chg="mod">
            <ac:chgData name="Jessica E. Pestana" userId="39877700-e7a7-41f2-a98d-10484c122adb" providerId="ADAL" clId="{4651FEE7-59E3-4958-90DD-A9C737C36A5C}" dt="2021-03-17T17:15:19.913" v="1136" actId="20577"/>
            <ac:spMkLst>
              <pc:docMk/>
              <pc:sldMasterMk cId="2673276461" sldId="2147483684"/>
              <pc:sldLayoutMk cId="3323041634" sldId="2147483651"/>
              <ac:spMk id="10" creationId="{A94413F7-93AE-43E8-AC3F-1AAEA93DD4F9}"/>
            </ac:spMkLst>
          </pc:spChg>
          <pc:spChg chg="add del">
            <ac:chgData name="Jessica E. Pestana" userId="39877700-e7a7-41f2-a98d-10484c122adb" providerId="ADAL" clId="{4651FEE7-59E3-4958-90DD-A9C737C36A5C}" dt="2021-03-17T13:04:15.421" v="62" actId="478"/>
            <ac:spMkLst>
              <pc:docMk/>
              <pc:sldMasterMk cId="2673276461" sldId="2147483684"/>
              <pc:sldLayoutMk cId="3323041634" sldId="2147483651"/>
              <ac:spMk id="11" creationId="{489010E5-47E5-47A3-A39E-5FB866FFC07A}"/>
            </ac:spMkLst>
          </pc:spChg>
          <pc:picChg chg="add del mod ord">
            <ac:chgData name="Jessica E. Pestana" userId="39877700-e7a7-41f2-a98d-10484c122adb" providerId="ADAL" clId="{4651FEE7-59E3-4958-90DD-A9C737C36A5C}" dt="2021-03-17T13:03:21.843" v="50" actId="478"/>
            <ac:picMkLst>
              <pc:docMk/>
              <pc:sldMasterMk cId="2673276461" sldId="2147483684"/>
              <pc:sldLayoutMk cId="3323041634" sldId="2147483651"/>
              <ac:picMk id="3" creationId="{462CD3AE-C684-422B-9F4E-0E330FCA7CCB}"/>
            </ac:picMkLst>
          </pc:picChg>
          <pc:picChg chg="del">
            <ac:chgData name="Jessica E. Pestana" userId="39877700-e7a7-41f2-a98d-10484c122adb" providerId="ADAL" clId="{4651FEE7-59E3-4958-90DD-A9C737C36A5C}" dt="2021-03-17T13:02:10.203" v="43" actId="478"/>
            <ac:picMkLst>
              <pc:docMk/>
              <pc:sldMasterMk cId="2673276461" sldId="2147483684"/>
              <pc:sldLayoutMk cId="3323041634" sldId="2147483651"/>
              <ac:picMk id="9" creationId="{3FE45318-461F-4AA7-926C-405E294C6238}"/>
            </ac:picMkLst>
          </pc:picChg>
          <pc:picChg chg="add mod ord">
            <ac:chgData name="Jessica E. Pestana" userId="39877700-e7a7-41f2-a98d-10484c122adb" providerId="ADAL" clId="{4651FEE7-59E3-4958-90DD-A9C737C36A5C}" dt="2021-03-17T13:04:01.075" v="59" actId="167"/>
            <ac:picMkLst>
              <pc:docMk/>
              <pc:sldMasterMk cId="2673276461" sldId="2147483684"/>
              <pc:sldLayoutMk cId="3323041634" sldId="2147483651"/>
              <ac:picMk id="12" creationId="{3FBF79A0-8423-4B06-9BB8-BCE3E97ACF09}"/>
            </ac:picMkLst>
          </pc:picChg>
        </pc:sldLayoutChg>
        <pc:sldLayoutChg chg="ord">
          <pc:chgData name="Jessica E. Pestana" userId="39877700-e7a7-41f2-a98d-10484c122adb" providerId="ADAL" clId="{4651FEE7-59E3-4958-90DD-A9C737C36A5C}" dt="2021-03-17T13:04:49.982" v="64" actId="20578"/>
          <pc:sldLayoutMkLst>
            <pc:docMk/>
            <pc:sldMasterMk cId="329575485" sldId="2147483672"/>
            <pc:sldLayoutMk cId="532386166" sldId="2147483656"/>
          </pc:sldLayoutMkLst>
        </pc:sldLayoutChg>
        <pc:sldLayoutChg chg="addSp delSp modSp mod setBg">
          <pc:chgData name="Jessica E. Pestana" userId="39877700-e7a7-41f2-a98d-10484c122adb" providerId="ADAL" clId="{4651FEE7-59E3-4958-90DD-A9C737C36A5C}" dt="2021-03-17T17:15:39.839" v="1139" actId="115"/>
          <pc:sldLayoutMkLst>
            <pc:docMk/>
            <pc:sldMasterMk cId="2673276461" sldId="2147483684"/>
            <pc:sldLayoutMk cId="2647573593" sldId="2147483660"/>
          </pc:sldLayoutMkLst>
          <pc:spChg chg="mod">
            <ac:chgData name="Jessica E. Pestana" userId="39877700-e7a7-41f2-a98d-10484c122adb" providerId="ADAL" clId="{4651FEE7-59E3-4958-90DD-A9C737C36A5C}" dt="2021-03-17T13:07:32.405" v="80" actId="207"/>
            <ac:spMkLst>
              <pc:docMk/>
              <pc:sldMasterMk cId="2673276461" sldId="2147483684"/>
              <pc:sldLayoutMk cId="2647573593" sldId="2147483660"/>
              <ac:spMk id="5" creationId="{39867E6E-F563-40E1-BA75-6524AF699AAE}"/>
            </ac:spMkLst>
          </pc:spChg>
          <pc:spChg chg="mod">
            <ac:chgData name="Jessica E. Pestana" userId="39877700-e7a7-41f2-a98d-10484c122adb" providerId="ADAL" clId="{4651FEE7-59E3-4958-90DD-A9C737C36A5C}" dt="2021-03-17T13:07:32.405" v="80" actId="207"/>
            <ac:spMkLst>
              <pc:docMk/>
              <pc:sldMasterMk cId="2673276461" sldId="2147483684"/>
              <pc:sldLayoutMk cId="2647573593" sldId="2147483660"/>
              <ac:spMk id="6" creationId="{2724A02E-529B-4233-95D1-62D448C09185}"/>
            </ac:spMkLst>
          </pc:spChg>
          <pc:spChg chg="add mod">
            <ac:chgData name="Jessica E. Pestana" userId="39877700-e7a7-41f2-a98d-10484c122adb" providerId="ADAL" clId="{4651FEE7-59E3-4958-90DD-A9C737C36A5C}" dt="2021-03-17T13:07:50.439" v="81"/>
            <ac:spMkLst>
              <pc:docMk/>
              <pc:sldMasterMk cId="2673276461" sldId="2147483684"/>
              <pc:sldLayoutMk cId="2647573593" sldId="2147483660"/>
              <ac:spMk id="7" creationId="{B7FE3FB0-7827-4420-895A-BBF1EFE2B051}"/>
            </ac:spMkLst>
          </pc:spChg>
          <pc:spChg chg="add mod">
            <ac:chgData name="Jessica E. Pestana" userId="39877700-e7a7-41f2-a98d-10484c122adb" providerId="ADAL" clId="{4651FEE7-59E3-4958-90DD-A9C737C36A5C}" dt="2021-03-17T17:15:39.839" v="1139" actId="115"/>
            <ac:spMkLst>
              <pc:docMk/>
              <pc:sldMasterMk cId="2673276461" sldId="2147483684"/>
              <pc:sldLayoutMk cId="2647573593" sldId="2147483660"/>
              <ac:spMk id="8" creationId="{D74DB6BE-B797-4C13-958B-FE30B7072D95}"/>
            </ac:spMkLst>
          </pc:spChg>
          <pc:spChg chg="add mod">
            <ac:chgData name="Jessica E. Pestana" userId="39877700-e7a7-41f2-a98d-10484c122adb" providerId="ADAL" clId="{4651FEE7-59E3-4958-90DD-A9C737C36A5C}" dt="2021-03-17T17:15:39.839" v="1139" actId="115"/>
            <ac:spMkLst>
              <pc:docMk/>
              <pc:sldMasterMk cId="2673276461" sldId="2147483684"/>
              <pc:sldLayoutMk cId="2647573593" sldId="2147483660"/>
              <ac:spMk id="9" creationId="{26BF9F6B-7FE6-4766-B9BC-2D891B2DF7E2}"/>
            </ac:spMkLst>
          </pc:spChg>
          <pc:spChg chg="del">
            <ac:chgData name="Jessica E. Pestana" userId="39877700-e7a7-41f2-a98d-10484c122adb" providerId="ADAL" clId="{4651FEE7-59E3-4958-90DD-A9C737C36A5C}" dt="2021-03-17T17:15:36.393" v="1137" actId="478"/>
            <ac:spMkLst>
              <pc:docMk/>
              <pc:sldMasterMk cId="2673276461" sldId="2147483684"/>
              <pc:sldLayoutMk cId="2647573593" sldId="2147483660"/>
              <ac:spMk id="16" creationId="{B55FAACB-249D-4DA4-847D-C1CA6DBFFA3C}"/>
            </ac:spMkLst>
          </pc:spChg>
          <pc:spChg chg="del">
            <ac:chgData name="Jessica E. Pestana" userId="39877700-e7a7-41f2-a98d-10484c122adb" providerId="ADAL" clId="{4651FEE7-59E3-4958-90DD-A9C737C36A5C}" dt="2021-03-17T17:15:36.393" v="1137" actId="478"/>
            <ac:spMkLst>
              <pc:docMk/>
              <pc:sldMasterMk cId="2673276461" sldId="2147483684"/>
              <pc:sldLayoutMk cId="2647573593" sldId="2147483660"/>
              <ac:spMk id="17" creationId="{9C10A61E-1B2F-43AF-8903-B41BCE508557}"/>
            </ac:spMkLst>
          </pc:spChg>
        </pc:sldLayoutChg>
        <pc:sldLayoutChg chg="ord">
          <pc:chgData name="Jessica E. Pestana" userId="39877700-e7a7-41f2-a98d-10484c122adb" providerId="ADAL" clId="{4651FEE7-59E3-4958-90DD-A9C737C36A5C}" dt="2021-03-17T13:04:49.982" v="64" actId="20578"/>
          <pc:sldLayoutMkLst>
            <pc:docMk/>
            <pc:sldMasterMk cId="329575485" sldId="2147483672"/>
            <pc:sldLayoutMk cId="1104194819" sldId="2147483661"/>
          </pc:sldLayoutMkLst>
        </pc:sldLayoutChg>
        <pc:sldLayoutChg chg="addSp delSp modSp mod setBg">
          <pc:chgData name="Jessica E. Pestana" userId="39877700-e7a7-41f2-a98d-10484c122adb" providerId="ADAL" clId="{4651FEE7-59E3-4958-90DD-A9C737C36A5C}" dt="2021-03-17T15:24:50.981" v="577" actId="1037"/>
          <pc:sldLayoutMkLst>
            <pc:docMk/>
            <pc:sldMasterMk cId="2811606639" sldId="2147483648"/>
            <pc:sldLayoutMk cId="1897200119" sldId="2147483665"/>
          </pc:sldLayoutMkLst>
          <pc:spChg chg="del">
            <ac:chgData name="Jessica E. Pestana" userId="39877700-e7a7-41f2-a98d-10484c122adb" providerId="ADAL" clId="{4651FEE7-59E3-4958-90DD-A9C737C36A5C}" dt="2021-03-17T13:06:05.666" v="75" actId="478"/>
            <ac:spMkLst>
              <pc:docMk/>
              <pc:sldMasterMk cId="2811606639" sldId="2147483648"/>
              <pc:sldLayoutMk cId="1897200119" sldId="2147483665"/>
              <ac:spMk id="5" creationId="{B810B48F-5D42-4B14-9332-1CF193BE981C}"/>
            </ac:spMkLst>
          </pc:spChg>
          <pc:spChg chg="del mod">
            <ac:chgData name="Jessica E. Pestana" userId="39877700-e7a7-41f2-a98d-10484c122adb" providerId="ADAL" clId="{4651FEE7-59E3-4958-90DD-A9C737C36A5C}" dt="2021-03-17T13:19:02.081" v="204" actId="478"/>
            <ac:spMkLst>
              <pc:docMk/>
              <pc:sldMasterMk cId="2811606639" sldId="2147483648"/>
              <pc:sldLayoutMk cId="1897200119" sldId="2147483665"/>
              <ac:spMk id="6" creationId="{613DE738-0785-455A-A5D4-4705A44B4F89}"/>
            </ac:spMkLst>
          </pc:spChg>
          <pc:spChg chg="del mod">
            <ac:chgData name="Jessica E. Pestana" userId="39877700-e7a7-41f2-a98d-10484c122adb" providerId="ADAL" clId="{4651FEE7-59E3-4958-90DD-A9C737C36A5C}" dt="2021-03-17T15:17:07.522" v="388" actId="478"/>
            <ac:spMkLst>
              <pc:docMk/>
              <pc:sldMasterMk cId="2811606639" sldId="2147483648"/>
              <pc:sldLayoutMk cId="1897200119" sldId="2147483665"/>
              <ac:spMk id="7" creationId="{376F6473-1870-4098-85E7-5B2EDB4030D7}"/>
            </ac:spMkLst>
          </pc:spChg>
          <pc:spChg chg="mod">
            <ac:chgData name="Jessica E. Pestana" userId="39877700-e7a7-41f2-a98d-10484c122adb" providerId="ADAL" clId="{4651FEE7-59E3-4958-90DD-A9C737C36A5C}" dt="2021-03-17T15:21:26.870" v="482" actId="1038"/>
            <ac:spMkLst>
              <pc:docMk/>
              <pc:sldMasterMk cId="2811606639" sldId="2147483648"/>
              <pc:sldLayoutMk cId="1897200119" sldId="2147483665"/>
              <ac:spMk id="9" creationId="{5BFB8FB1-0F27-4EF6-9975-B4763079CFBD}"/>
            </ac:spMkLst>
          </pc:spChg>
          <pc:spChg chg="mod">
            <ac:chgData name="Jessica E. Pestana" userId="39877700-e7a7-41f2-a98d-10484c122adb" providerId="ADAL" clId="{4651FEE7-59E3-4958-90DD-A9C737C36A5C}" dt="2021-03-17T15:21:26.870" v="482" actId="1038"/>
            <ac:spMkLst>
              <pc:docMk/>
              <pc:sldMasterMk cId="2811606639" sldId="2147483648"/>
              <pc:sldLayoutMk cId="1897200119" sldId="2147483665"/>
              <ac:spMk id="10" creationId="{3057A344-B00B-4D7E-80C4-2354872A1D1B}"/>
            </ac:spMkLst>
          </pc:spChg>
          <pc:spChg chg="add del mod ord">
            <ac:chgData name="Jessica E. Pestana" userId="39877700-e7a7-41f2-a98d-10484c122adb" providerId="ADAL" clId="{4651FEE7-59E3-4958-90DD-A9C737C36A5C}" dt="2021-03-17T15:16:54.681" v="385" actId="478"/>
            <ac:spMkLst>
              <pc:docMk/>
              <pc:sldMasterMk cId="2811606639" sldId="2147483648"/>
              <pc:sldLayoutMk cId="1897200119" sldId="2147483665"/>
              <ac:spMk id="12" creationId="{E3E5A88B-E3E8-4738-8CA9-A4987949854C}"/>
            </ac:spMkLst>
          </pc:spChg>
          <pc:spChg chg="add del mod">
            <ac:chgData name="Jessica E. Pestana" userId="39877700-e7a7-41f2-a98d-10484c122adb" providerId="ADAL" clId="{4651FEE7-59E3-4958-90DD-A9C737C36A5C}" dt="2021-03-17T15:18:12.380" v="395" actId="478"/>
            <ac:spMkLst>
              <pc:docMk/>
              <pc:sldMasterMk cId="2811606639" sldId="2147483648"/>
              <pc:sldLayoutMk cId="1897200119" sldId="2147483665"/>
              <ac:spMk id="21" creationId="{55704780-6A93-402F-8579-D30693EFC041}"/>
            </ac:spMkLst>
          </pc:spChg>
          <pc:spChg chg="add del mod">
            <ac:chgData name="Jessica E. Pestana" userId="39877700-e7a7-41f2-a98d-10484c122adb" providerId="ADAL" clId="{4651FEE7-59E3-4958-90DD-A9C737C36A5C}" dt="2021-03-17T15:22:06.228" v="490" actId="478"/>
            <ac:spMkLst>
              <pc:docMk/>
              <pc:sldMasterMk cId="2811606639" sldId="2147483648"/>
              <pc:sldLayoutMk cId="1897200119" sldId="2147483665"/>
              <ac:spMk id="32" creationId="{87EAD393-7765-4D61-9483-FB06E80F5EB1}"/>
            </ac:spMkLst>
          </pc:spChg>
          <pc:spChg chg="add mod">
            <ac:chgData name="Jessica E. Pestana" userId="39877700-e7a7-41f2-a98d-10484c122adb" providerId="ADAL" clId="{4651FEE7-59E3-4958-90DD-A9C737C36A5C}" dt="2021-03-17T15:24:00.281" v="537" actId="14100"/>
            <ac:spMkLst>
              <pc:docMk/>
              <pc:sldMasterMk cId="2811606639" sldId="2147483648"/>
              <pc:sldLayoutMk cId="1897200119" sldId="2147483665"/>
              <ac:spMk id="33" creationId="{5D5F90D8-4FC7-4F3E-AAE7-98809EE2A98C}"/>
            </ac:spMkLst>
          </pc:spChg>
          <pc:spChg chg="add mod">
            <ac:chgData name="Jessica E. Pestana" userId="39877700-e7a7-41f2-a98d-10484c122adb" providerId="ADAL" clId="{4651FEE7-59E3-4958-90DD-A9C737C36A5C}" dt="2021-03-17T15:24:24.463" v="540" actId="1076"/>
            <ac:spMkLst>
              <pc:docMk/>
              <pc:sldMasterMk cId="2811606639" sldId="2147483648"/>
              <pc:sldLayoutMk cId="1897200119" sldId="2147483665"/>
              <ac:spMk id="34" creationId="{E315953F-89A8-43C4-92A0-8F313E49ECE0}"/>
            </ac:spMkLst>
          </pc:spChg>
          <pc:picChg chg="add mod">
            <ac:chgData name="Jessica E. Pestana" userId="39877700-e7a7-41f2-a98d-10484c122adb" providerId="ADAL" clId="{4651FEE7-59E3-4958-90DD-A9C737C36A5C}" dt="2021-03-17T15:21:26.870" v="482" actId="1038"/>
            <ac:picMkLst>
              <pc:docMk/>
              <pc:sldMasterMk cId="2811606639" sldId="2147483648"/>
              <pc:sldLayoutMk cId="1897200119" sldId="2147483665"/>
              <ac:picMk id="3" creationId="{64431F15-6464-47C3-852A-6AAB0FF3E45D}"/>
            </ac:picMkLst>
          </pc:picChg>
          <pc:picChg chg="del">
            <ac:chgData name="Jessica E. Pestana" userId="39877700-e7a7-41f2-a98d-10484c122adb" providerId="ADAL" clId="{4651FEE7-59E3-4958-90DD-A9C737C36A5C}" dt="2021-03-17T13:05:50.963" v="71" actId="478"/>
            <ac:picMkLst>
              <pc:docMk/>
              <pc:sldMasterMk cId="2811606639" sldId="2147483648"/>
              <pc:sldLayoutMk cId="1897200119" sldId="2147483665"/>
              <ac:picMk id="8" creationId="{28AC5191-15C5-4C1A-A0BC-08979036AD3B}"/>
            </ac:picMkLst>
          </pc:picChg>
          <pc:picChg chg="del">
            <ac:chgData name="Jessica E. Pestana" userId="39877700-e7a7-41f2-a98d-10484c122adb" providerId="ADAL" clId="{4651FEE7-59E3-4958-90DD-A9C737C36A5C}" dt="2021-03-17T13:06:02.800" v="74" actId="478"/>
            <ac:picMkLst>
              <pc:docMk/>
              <pc:sldMasterMk cId="2811606639" sldId="2147483648"/>
              <pc:sldLayoutMk cId="1897200119" sldId="2147483665"/>
              <ac:picMk id="11" creationId="{FB136AFF-2193-4B3C-A126-B6A8C01A5E37}"/>
            </ac:picMkLst>
          </pc:picChg>
          <pc:picChg chg="add mod">
            <ac:chgData name="Jessica E. Pestana" userId="39877700-e7a7-41f2-a98d-10484c122adb" providerId="ADAL" clId="{4651FEE7-59E3-4958-90DD-A9C737C36A5C}" dt="2021-03-17T15:21:05.898" v="455" actId="1076"/>
            <ac:picMkLst>
              <pc:docMk/>
              <pc:sldMasterMk cId="2811606639" sldId="2147483648"/>
              <pc:sldLayoutMk cId="1897200119" sldId="2147483665"/>
              <ac:picMk id="13" creationId="{EABAED41-EC8F-4F73-94ED-AFC0A0B3B040}"/>
            </ac:picMkLst>
          </pc:picChg>
          <pc:picChg chg="add mod">
            <ac:chgData name="Jessica E. Pestana" userId="39877700-e7a7-41f2-a98d-10484c122adb" providerId="ADAL" clId="{4651FEE7-59E3-4958-90DD-A9C737C36A5C}" dt="2021-03-17T15:21:26.870" v="482" actId="1038"/>
            <ac:picMkLst>
              <pc:docMk/>
              <pc:sldMasterMk cId="2811606639" sldId="2147483648"/>
              <pc:sldLayoutMk cId="1897200119" sldId="2147483665"/>
              <ac:picMk id="14" creationId="{B40E14D8-80B2-4ACB-8451-D16370362F95}"/>
            </ac:picMkLst>
          </pc:picChg>
          <pc:picChg chg="add mod">
            <ac:chgData name="Jessica E. Pestana" userId="39877700-e7a7-41f2-a98d-10484c122adb" providerId="ADAL" clId="{4651FEE7-59E3-4958-90DD-A9C737C36A5C}" dt="2021-03-17T15:21:26.870" v="482" actId="1038"/>
            <ac:picMkLst>
              <pc:docMk/>
              <pc:sldMasterMk cId="2811606639" sldId="2147483648"/>
              <pc:sldLayoutMk cId="1897200119" sldId="2147483665"/>
              <ac:picMk id="16" creationId="{95E7198E-A4D4-47F5-AC2D-8FF9B8F8B6AC}"/>
            </ac:picMkLst>
          </pc:picChg>
          <pc:picChg chg="add mod">
            <ac:chgData name="Jessica E. Pestana" userId="39877700-e7a7-41f2-a98d-10484c122adb" providerId="ADAL" clId="{4651FEE7-59E3-4958-90DD-A9C737C36A5C}" dt="2021-03-17T15:21:26.870" v="482" actId="1038"/>
            <ac:picMkLst>
              <pc:docMk/>
              <pc:sldMasterMk cId="2811606639" sldId="2147483648"/>
              <pc:sldLayoutMk cId="1897200119" sldId="2147483665"/>
              <ac:picMk id="18" creationId="{11D1CF86-C965-41BE-8139-476C4AC44A82}"/>
            </ac:picMkLst>
          </pc:picChg>
          <pc:picChg chg="add del">
            <ac:chgData name="Jessica E. Pestana" userId="39877700-e7a7-41f2-a98d-10484c122adb" providerId="ADAL" clId="{4651FEE7-59E3-4958-90DD-A9C737C36A5C}" dt="2021-03-17T15:17:18.991" v="390" actId="478"/>
            <ac:picMkLst>
              <pc:docMk/>
              <pc:sldMasterMk cId="2811606639" sldId="2147483648"/>
              <pc:sldLayoutMk cId="1897200119" sldId="2147483665"/>
              <ac:picMk id="20" creationId="{5B9C45D7-744C-4758-B1A8-E4DFF7BB0AE9}"/>
            </ac:picMkLst>
          </pc:picChg>
          <pc:picChg chg="add mod ord">
            <ac:chgData name="Jessica E. Pestana" userId="39877700-e7a7-41f2-a98d-10484c122adb" providerId="ADAL" clId="{4651FEE7-59E3-4958-90DD-A9C737C36A5C}" dt="2021-03-17T15:24:45.678" v="569" actId="1037"/>
            <ac:picMkLst>
              <pc:docMk/>
              <pc:sldMasterMk cId="2811606639" sldId="2147483648"/>
              <pc:sldLayoutMk cId="1897200119" sldId="2147483665"/>
              <ac:picMk id="25" creationId="{55828995-7798-423E-83E2-E48357EDDADD}"/>
            </ac:picMkLst>
          </pc:picChg>
          <pc:picChg chg="add mod ord">
            <ac:chgData name="Jessica E. Pestana" userId="39877700-e7a7-41f2-a98d-10484c122adb" providerId="ADAL" clId="{4651FEE7-59E3-4958-90DD-A9C737C36A5C}" dt="2021-03-17T15:24:50.981" v="577" actId="1037"/>
            <ac:picMkLst>
              <pc:docMk/>
              <pc:sldMasterMk cId="2811606639" sldId="2147483648"/>
              <pc:sldLayoutMk cId="1897200119" sldId="2147483665"/>
              <ac:picMk id="27" creationId="{5ED49033-1C52-475C-98A4-BD685E82630B}"/>
            </ac:picMkLst>
          </pc:picChg>
          <pc:picChg chg="add mod ord">
            <ac:chgData name="Jessica E. Pestana" userId="39877700-e7a7-41f2-a98d-10484c122adb" providerId="ADAL" clId="{4651FEE7-59E3-4958-90DD-A9C737C36A5C}" dt="2021-03-17T15:24:38.213" v="545" actId="1076"/>
            <ac:picMkLst>
              <pc:docMk/>
              <pc:sldMasterMk cId="2811606639" sldId="2147483648"/>
              <pc:sldLayoutMk cId="1897200119" sldId="2147483665"/>
              <ac:picMk id="29" creationId="{FDBE9A41-46DC-4684-A251-4F615769DA88}"/>
            </ac:picMkLst>
          </pc:picChg>
          <pc:cxnChg chg="add del mod">
            <ac:chgData name="Jessica E. Pestana" userId="39877700-e7a7-41f2-a98d-10484c122adb" providerId="ADAL" clId="{4651FEE7-59E3-4958-90DD-A9C737C36A5C}" dt="2021-03-17T15:22:12.555" v="493" actId="1076"/>
            <ac:cxnSpMkLst>
              <pc:docMk/>
              <pc:sldMasterMk cId="2811606639" sldId="2147483648"/>
              <pc:sldLayoutMk cId="1897200119" sldId="2147483665"/>
              <ac:cxnSpMk id="23" creationId="{DDB3CEEA-236A-403A-9671-831D8D642E83}"/>
            </ac:cxnSpMkLst>
          </pc:cxnChg>
        </pc:sldLayoutChg>
        <pc:sldLayoutChg chg="ord">
          <pc:chgData name="Jessica E. Pestana" userId="39877700-e7a7-41f2-a98d-10484c122adb" providerId="ADAL" clId="{4651FEE7-59E3-4958-90DD-A9C737C36A5C}" dt="2021-03-17T13:04:49.982" v="64" actId="20578"/>
          <pc:sldLayoutMkLst>
            <pc:docMk/>
            <pc:sldMasterMk cId="329575485" sldId="2147483672"/>
            <pc:sldLayoutMk cId="4142407946" sldId="2147483666"/>
          </pc:sldLayoutMkLst>
        </pc:sldLayoutChg>
        <pc:sldLayoutChg chg="ord">
          <pc:chgData name="Jessica E. Pestana" userId="39877700-e7a7-41f2-a98d-10484c122adb" providerId="ADAL" clId="{4651FEE7-59E3-4958-90DD-A9C737C36A5C}" dt="2021-03-17T13:04:49.982" v="64" actId="20578"/>
          <pc:sldLayoutMkLst>
            <pc:docMk/>
            <pc:sldMasterMk cId="329575485" sldId="2147483672"/>
            <pc:sldLayoutMk cId="262768402" sldId="2147483668"/>
          </pc:sldLayoutMkLst>
        </pc:sldLayoutChg>
        <pc:sldLayoutChg chg="del">
          <pc:chgData name="Jessica E. Pestana" userId="39877700-e7a7-41f2-a98d-10484c122adb" providerId="ADAL" clId="{4651FEE7-59E3-4958-90DD-A9C737C36A5C}" dt="2021-03-17T14:49:34.992" v="354" actId="2696"/>
          <pc:sldLayoutMkLst>
            <pc:docMk/>
            <pc:sldMasterMk cId="2811606639" sldId="2147483648"/>
            <pc:sldLayoutMk cId="3669062880" sldId="2147483669"/>
          </pc:sldLayoutMkLst>
        </pc:sldLayoutChg>
        <pc:sldLayoutChg chg="ord">
          <pc:chgData name="Jessica E. Pestana" userId="39877700-e7a7-41f2-a98d-10484c122adb" providerId="ADAL" clId="{4651FEE7-59E3-4958-90DD-A9C737C36A5C}" dt="2021-03-17T12:31:31.924" v="9" actId="20578"/>
          <pc:sldLayoutMkLst>
            <pc:docMk/>
            <pc:sldMasterMk cId="329575485" sldId="2147483672"/>
            <pc:sldLayoutMk cId="984851773" sldId="2147483709"/>
          </pc:sldLayoutMkLst>
        </pc:sldLayoutChg>
        <pc:sldLayoutChg chg="ord">
          <pc:chgData name="Jessica E. Pestana" userId="39877700-e7a7-41f2-a98d-10484c122adb" providerId="ADAL" clId="{4651FEE7-59E3-4958-90DD-A9C737C36A5C}" dt="2021-03-17T13:04:49.982" v="64" actId="20578"/>
          <pc:sldLayoutMkLst>
            <pc:docMk/>
            <pc:sldMasterMk cId="329575485" sldId="2147483672"/>
            <pc:sldLayoutMk cId="4164360990" sldId="2147483710"/>
          </pc:sldLayoutMkLst>
        </pc:sldLayoutChg>
        <pc:sldLayoutChg chg="ord">
          <pc:chgData name="Jessica E. Pestana" userId="39877700-e7a7-41f2-a98d-10484c122adb" providerId="ADAL" clId="{4651FEE7-59E3-4958-90DD-A9C737C36A5C}" dt="2021-03-17T13:04:49.982" v="64" actId="20578"/>
          <pc:sldLayoutMkLst>
            <pc:docMk/>
            <pc:sldMasterMk cId="329575485" sldId="2147483672"/>
            <pc:sldLayoutMk cId="2482426577" sldId="2147483711"/>
          </pc:sldLayoutMkLst>
        </pc:sldLayoutChg>
        <pc:sldLayoutChg chg="ord">
          <pc:chgData name="Jessica E. Pestana" userId="39877700-e7a7-41f2-a98d-10484c122adb" providerId="ADAL" clId="{4651FEE7-59E3-4958-90DD-A9C737C36A5C}" dt="2021-03-17T13:04:49.982" v="64" actId="20578"/>
          <pc:sldLayoutMkLst>
            <pc:docMk/>
            <pc:sldMasterMk cId="329575485" sldId="2147483672"/>
            <pc:sldLayoutMk cId="2061690624" sldId="2147483712"/>
          </pc:sldLayoutMkLst>
        </pc:sldLayoutChg>
        <pc:sldLayoutChg chg="ord">
          <pc:chgData name="Jessica E. Pestana" userId="39877700-e7a7-41f2-a98d-10484c122adb" providerId="ADAL" clId="{4651FEE7-59E3-4958-90DD-A9C737C36A5C}" dt="2021-03-17T13:04:49.982" v="64" actId="20578"/>
          <pc:sldLayoutMkLst>
            <pc:docMk/>
            <pc:sldMasterMk cId="329575485" sldId="2147483672"/>
            <pc:sldLayoutMk cId="1278935309" sldId="2147483713"/>
          </pc:sldLayoutMkLst>
        </pc:sldLayoutChg>
        <pc:sldLayoutChg chg="ord">
          <pc:chgData name="Jessica E. Pestana" userId="39877700-e7a7-41f2-a98d-10484c122adb" providerId="ADAL" clId="{4651FEE7-59E3-4958-90DD-A9C737C36A5C}" dt="2021-03-17T13:04:49.982" v="64" actId="20578"/>
          <pc:sldLayoutMkLst>
            <pc:docMk/>
            <pc:sldMasterMk cId="329575485" sldId="2147483672"/>
            <pc:sldLayoutMk cId="3535552532" sldId="2147483714"/>
          </pc:sldLayoutMkLst>
        </pc:sldLayoutChg>
        <pc:sldLayoutChg chg="ord">
          <pc:chgData name="Jessica E. Pestana" userId="39877700-e7a7-41f2-a98d-10484c122adb" providerId="ADAL" clId="{4651FEE7-59E3-4958-90DD-A9C737C36A5C}" dt="2021-03-17T13:04:49.982" v="64" actId="20578"/>
          <pc:sldLayoutMkLst>
            <pc:docMk/>
            <pc:sldMasterMk cId="329575485" sldId="2147483672"/>
            <pc:sldLayoutMk cId="1275982939" sldId="2147483715"/>
          </pc:sldLayoutMkLst>
        </pc:sldLayoutChg>
        <pc:sldLayoutChg chg="ord">
          <pc:chgData name="Jessica E. Pestana" userId="39877700-e7a7-41f2-a98d-10484c122adb" providerId="ADAL" clId="{4651FEE7-59E3-4958-90DD-A9C737C36A5C}" dt="2021-03-17T13:04:49.982" v="64" actId="20578"/>
          <pc:sldLayoutMkLst>
            <pc:docMk/>
            <pc:sldMasterMk cId="329575485" sldId="2147483672"/>
            <pc:sldLayoutMk cId="3162839315" sldId="2147483716"/>
          </pc:sldLayoutMkLst>
        </pc:sldLayoutChg>
        <pc:sldLayoutChg chg="ord">
          <pc:chgData name="Jessica E. Pestana" userId="39877700-e7a7-41f2-a98d-10484c122adb" providerId="ADAL" clId="{4651FEE7-59E3-4958-90DD-A9C737C36A5C}" dt="2021-03-17T13:04:49.982" v="64" actId="20578"/>
          <pc:sldLayoutMkLst>
            <pc:docMk/>
            <pc:sldMasterMk cId="329575485" sldId="2147483672"/>
            <pc:sldLayoutMk cId="684879320" sldId="2147483717"/>
          </pc:sldLayoutMkLst>
        </pc:sldLayoutChg>
        <pc:sldLayoutChg chg="ord">
          <pc:chgData name="Jessica E. Pestana" userId="39877700-e7a7-41f2-a98d-10484c122adb" providerId="ADAL" clId="{4651FEE7-59E3-4958-90DD-A9C737C36A5C}" dt="2021-03-17T13:04:49.982" v="64" actId="20578"/>
          <pc:sldLayoutMkLst>
            <pc:docMk/>
            <pc:sldMasterMk cId="329575485" sldId="2147483672"/>
            <pc:sldLayoutMk cId="3627993405" sldId="2147483718"/>
          </pc:sldLayoutMkLst>
        </pc:sldLayoutChg>
        <pc:sldLayoutChg chg="ord">
          <pc:chgData name="Jessica E. Pestana" userId="39877700-e7a7-41f2-a98d-10484c122adb" providerId="ADAL" clId="{4651FEE7-59E3-4958-90DD-A9C737C36A5C}" dt="2021-03-17T13:04:49.982" v="64" actId="20578"/>
          <pc:sldLayoutMkLst>
            <pc:docMk/>
            <pc:sldMasterMk cId="329575485" sldId="2147483672"/>
            <pc:sldLayoutMk cId="950571344" sldId="2147483719"/>
          </pc:sldLayoutMkLst>
        </pc:sldLayoutChg>
        <pc:sldLayoutChg chg="addSp delSp modSp mod">
          <pc:chgData name="Jessica E. Pestana" userId="39877700-e7a7-41f2-a98d-10484c122adb" providerId="ADAL" clId="{4651FEE7-59E3-4958-90DD-A9C737C36A5C}" dt="2021-03-17T17:14:35.513" v="1119" actId="20577"/>
          <pc:sldLayoutMkLst>
            <pc:docMk/>
            <pc:sldMasterMk cId="2673276461" sldId="2147483684"/>
            <pc:sldLayoutMk cId="1989303629" sldId="2147483720"/>
          </pc:sldLayoutMkLst>
          <pc:spChg chg="del">
            <ac:chgData name="Jessica E. Pestana" userId="39877700-e7a7-41f2-a98d-10484c122adb" providerId="ADAL" clId="{4651FEE7-59E3-4958-90DD-A9C737C36A5C}" dt="2021-03-17T13:09:59.019" v="107" actId="478"/>
            <ac:spMkLst>
              <pc:docMk/>
              <pc:sldMasterMk cId="2673276461" sldId="2147483684"/>
              <pc:sldLayoutMk cId="1989303629" sldId="2147483720"/>
              <ac:spMk id="2" creationId="{5ACE5EC2-0B1C-4D20-949D-743B627233F3}"/>
            </ac:spMkLst>
          </pc:spChg>
          <pc:spChg chg="mod">
            <ac:chgData name="Jessica E. Pestana" userId="39877700-e7a7-41f2-a98d-10484c122adb" providerId="ADAL" clId="{4651FEE7-59E3-4958-90DD-A9C737C36A5C}" dt="2021-03-17T17:14:35.513" v="1119" actId="20577"/>
            <ac:spMkLst>
              <pc:docMk/>
              <pc:sldMasterMk cId="2673276461" sldId="2147483684"/>
              <pc:sldLayoutMk cId="1989303629" sldId="2147483720"/>
              <ac:spMk id="3" creationId="{DD6EEA93-5313-40BD-8AB0-390356AC13D2}"/>
            </ac:spMkLst>
          </pc:spChg>
          <pc:spChg chg="del">
            <ac:chgData name="Jessica E. Pestana" userId="39877700-e7a7-41f2-a98d-10484c122adb" providerId="ADAL" clId="{4651FEE7-59E3-4958-90DD-A9C737C36A5C}" dt="2021-03-17T13:08:50.611" v="89" actId="478"/>
            <ac:spMkLst>
              <pc:docMk/>
              <pc:sldMasterMk cId="2673276461" sldId="2147483684"/>
              <pc:sldLayoutMk cId="1989303629" sldId="2147483720"/>
              <ac:spMk id="5" creationId="{5796ECB7-9F9B-4F8A-82FA-CF514C44BB23}"/>
            </ac:spMkLst>
          </pc:spChg>
          <pc:spChg chg="mod">
            <ac:chgData name="Jessica E. Pestana" userId="39877700-e7a7-41f2-a98d-10484c122adb" providerId="ADAL" clId="{4651FEE7-59E3-4958-90DD-A9C737C36A5C}" dt="2021-03-17T13:13:00.815" v="145" actId="115"/>
            <ac:spMkLst>
              <pc:docMk/>
              <pc:sldMasterMk cId="2673276461" sldId="2147483684"/>
              <pc:sldLayoutMk cId="1989303629" sldId="2147483720"/>
              <ac:spMk id="7" creationId="{CA631D44-01A9-46D8-8C69-4F94B85CDB53}"/>
            </ac:spMkLst>
          </pc:spChg>
          <pc:spChg chg="add mod">
            <ac:chgData name="Jessica E. Pestana" userId="39877700-e7a7-41f2-a98d-10484c122adb" providerId="ADAL" clId="{4651FEE7-59E3-4958-90DD-A9C737C36A5C}" dt="2021-03-17T13:10:00.537" v="108"/>
            <ac:spMkLst>
              <pc:docMk/>
              <pc:sldMasterMk cId="2673276461" sldId="2147483684"/>
              <pc:sldLayoutMk cId="1989303629" sldId="2147483720"/>
              <ac:spMk id="12" creationId="{41235042-2D50-4344-8C2B-92DA6FA51370}"/>
            </ac:spMkLst>
          </pc:spChg>
          <pc:picChg chg="del">
            <ac:chgData name="Jessica E. Pestana" userId="39877700-e7a7-41f2-a98d-10484c122adb" providerId="ADAL" clId="{4651FEE7-59E3-4958-90DD-A9C737C36A5C}" dt="2021-03-17T13:08:50.611" v="89" actId="478"/>
            <ac:picMkLst>
              <pc:docMk/>
              <pc:sldMasterMk cId="2673276461" sldId="2147483684"/>
              <pc:sldLayoutMk cId="1989303629" sldId="2147483720"/>
              <ac:picMk id="4" creationId="{222940AD-499B-423A-8003-8106F0520583}"/>
            </ac:picMkLst>
          </pc:picChg>
          <pc:picChg chg="add del mod">
            <ac:chgData name="Jessica E. Pestana" userId="39877700-e7a7-41f2-a98d-10484c122adb" providerId="ADAL" clId="{4651FEE7-59E3-4958-90DD-A9C737C36A5C}" dt="2021-03-17T13:13:43.506" v="157" actId="478"/>
            <ac:picMkLst>
              <pc:docMk/>
              <pc:sldMasterMk cId="2673276461" sldId="2147483684"/>
              <pc:sldLayoutMk cId="1989303629" sldId="2147483720"/>
              <ac:picMk id="8" creationId="{F4449B51-98A4-4620-8F5B-4DCCD9919563}"/>
            </ac:picMkLst>
          </pc:picChg>
          <pc:picChg chg="del">
            <ac:chgData name="Jessica E. Pestana" userId="39877700-e7a7-41f2-a98d-10484c122adb" providerId="ADAL" clId="{4651FEE7-59E3-4958-90DD-A9C737C36A5C}" dt="2021-03-17T13:08:32.524" v="86" actId="478"/>
            <ac:picMkLst>
              <pc:docMk/>
              <pc:sldMasterMk cId="2673276461" sldId="2147483684"/>
              <pc:sldLayoutMk cId="1989303629" sldId="2147483720"/>
              <ac:picMk id="10" creationId="{3EAFD29D-63F8-4B2F-B032-9DFA246186A6}"/>
            </ac:picMkLst>
          </pc:picChg>
          <pc:picChg chg="add mod">
            <ac:chgData name="Jessica E. Pestana" userId="39877700-e7a7-41f2-a98d-10484c122adb" providerId="ADAL" clId="{4651FEE7-59E3-4958-90DD-A9C737C36A5C}" dt="2021-03-17T13:13:44.416" v="158"/>
            <ac:picMkLst>
              <pc:docMk/>
              <pc:sldMasterMk cId="2673276461" sldId="2147483684"/>
              <pc:sldLayoutMk cId="1989303629" sldId="2147483720"/>
              <ac:picMk id="13" creationId="{F5B10D0E-6364-4C4B-8029-441B9E88A4E5}"/>
            </ac:picMkLst>
          </pc:picChg>
        </pc:sldLayoutChg>
        <pc:sldLayoutChg chg="addSp delSp modSp mod">
          <pc:chgData name="Jessica E. Pestana" userId="39877700-e7a7-41f2-a98d-10484c122adb" providerId="ADAL" clId="{4651FEE7-59E3-4958-90DD-A9C737C36A5C}" dt="2021-03-17T17:14:40.232" v="1120"/>
          <pc:sldLayoutMkLst>
            <pc:docMk/>
            <pc:sldMasterMk cId="2673276461" sldId="2147483684"/>
            <pc:sldLayoutMk cId="1591990746" sldId="2147483721"/>
          </pc:sldLayoutMkLst>
          <pc:spChg chg="mod">
            <ac:chgData name="Jessica E. Pestana" userId="39877700-e7a7-41f2-a98d-10484c122adb" providerId="ADAL" clId="{4651FEE7-59E3-4958-90DD-A9C737C36A5C}" dt="2021-03-17T13:09:55.135" v="106" actId="207"/>
            <ac:spMkLst>
              <pc:docMk/>
              <pc:sldMasterMk cId="2673276461" sldId="2147483684"/>
              <pc:sldLayoutMk cId="1591990746" sldId="2147483721"/>
              <ac:spMk id="7" creationId="{4ED3CFAA-8DC3-4700-B575-F11182BC2430}"/>
            </ac:spMkLst>
          </pc:spChg>
          <pc:spChg chg="del">
            <ac:chgData name="Jessica E. Pestana" userId="39877700-e7a7-41f2-a98d-10484c122adb" providerId="ADAL" clId="{4651FEE7-59E3-4958-90DD-A9C737C36A5C}" dt="2021-03-17T13:08:53.557" v="91" actId="478"/>
            <ac:spMkLst>
              <pc:docMk/>
              <pc:sldMasterMk cId="2673276461" sldId="2147483684"/>
              <pc:sldLayoutMk cId="1591990746" sldId="2147483721"/>
              <ac:spMk id="9" creationId="{B2F7E748-FCC4-45B9-89BC-51B76B142258}"/>
            </ac:spMkLst>
          </pc:spChg>
          <pc:spChg chg="mod">
            <ac:chgData name="Jessica E. Pestana" userId="39877700-e7a7-41f2-a98d-10484c122adb" providerId="ADAL" clId="{4651FEE7-59E3-4958-90DD-A9C737C36A5C}" dt="2021-03-17T17:14:40.232" v="1120"/>
            <ac:spMkLst>
              <pc:docMk/>
              <pc:sldMasterMk cId="2673276461" sldId="2147483684"/>
              <pc:sldLayoutMk cId="1591990746" sldId="2147483721"/>
              <ac:spMk id="14" creationId="{5A3B14B4-86F0-4DCF-A893-4C7887E41297}"/>
            </ac:spMkLst>
          </pc:spChg>
          <pc:spChg chg="add del mod">
            <ac:chgData name="Jessica E. Pestana" userId="39877700-e7a7-41f2-a98d-10484c122adb" providerId="ADAL" clId="{4651FEE7-59E3-4958-90DD-A9C737C36A5C}" dt="2021-03-17T13:10:15.648" v="111"/>
            <ac:spMkLst>
              <pc:docMk/>
              <pc:sldMasterMk cId="2673276461" sldId="2147483684"/>
              <pc:sldLayoutMk cId="1591990746" sldId="2147483721"/>
              <ac:spMk id="15" creationId="{06E08233-1F3E-4E41-827D-B23BDD51C2D5}"/>
            </ac:spMkLst>
          </pc:spChg>
          <pc:spChg chg="mod">
            <ac:chgData name="Jessica E. Pestana" userId="39877700-e7a7-41f2-a98d-10484c122adb" providerId="ADAL" clId="{4651FEE7-59E3-4958-90DD-A9C737C36A5C}" dt="2021-03-17T13:12:55.916" v="143" actId="255"/>
            <ac:spMkLst>
              <pc:docMk/>
              <pc:sldMasterMk cId="2673276461" sldId="2147483684"/>
              <pc:sldLayoutMk cId="1591990746" sldId="2147483721"/>
              <ac:spMk id="16" creationId="{BA6E6A2F-127F-419D-A25A-3C9D9661E1E5}"/>
            </ac:spMkLst>
          </pc:spChg>
          <pc:spChg chg="mod">
            <ac:chgData name="Jessica E. Pestana" userId="39877700-e7a7-41f2-a98d-10484c122adb" providerId="ADAL" clId="{4651FEE7-59E3-4958-90DD-A9C737C36A5C}" dt="2021-03-17T13:12:55.916" v="143" actId="255"/>
            <ac:spMkLst>
              <pc:docMk/>
              <pc:sldMasterMk cId="2673276461" sldId="2147483684"/>
              <pc:sldLayoutMk cId="1591990746" sldId="2147483721"/>
              <ac:spMk id="17" creationId="{0D89A4FD-FD6E-4C42-A78C-FF0AE2245C90}"/>
            </ac:spMkLst>
          </pc:spChg>
          <pc:picChg chg="del">
            <ac:chgData name="Jessica E. Pestana" userId="39877700-e7a7-41f2-a98d-10484c122adb" providerId="ADAL" clId="{4651FEE7-59E3-4958-90DD-A9C737C36A5C}" dt="2021-03-17T13:08:53.148" v="90" actId="478"/>
            <ac:picMkLst>
              <pc:docMk/>
              <pc:sldMasterMk cId="2673276461" sldId="2147483684"/>
              <pc:sldLayoutMk cId="1591990746" sldId="2147483721"/>
              <ac:picMk id="10" creationId="{7D20D9F4-064F-4E99-AF3E-9EAD8E414892}"/>
            </ac:picMkLst>
          </pc:picChg>
          <pc:picChg chg="del">
            <ac:chgData name="Jessica E. Pestana" userId="39877700-e7a7-41f2-a98d-10484c122adb" providerId="ADAL" clId="{4651FEE7-59E3-4958-90DD-A9C737C36A5C}" dt="2021-03-17T13:08:34.508" v="87" actId="478"/>
            <ac:picMkLst>
              <pc:docMk/>
              <pc:sldMasterMk cId="2673276461" sldId="2147483684"/>
              <pc:sldLayoutMk cId="1591990746" sldId="2147483721"/>
              <ac:picMk id="11" creationId="{14251A92-53A6-449E-95F3-6896590A522D}"/>
            </ac:picMkLst>
          </pc:picChg>
          <pc:picChg chg="add del mod">
            <ac:chgData name="Jessica E. Pestana" userId="39877700-e7a7-41f2-a98d-10484c122adb" providerId="ADAL" clId="{4651FEE7-59E3-4958-90DD-A9C737C36A5C}" dt="2021-03-17T13:13:35.785" v="155" actId="478"/>
            <ac:picMkLst>
              <pc:docMk/>
              <pc:sldMasterMk cId="2673276461" sldId="2147483684"/>
              <pc:sldLayoutMk cId="1591990746" sldId="2147483721"/>
              <ac:picMk id="13" creationId="{F65B89B6-0274-4D16-83C0-C44BDDAE8CFC}"/>
            </ac:picMkLst>
          </pc:picChg>
          <pc:picChg chg="add mod">
            <ac:chgData name="Jessica E. Pestana" userId="39877700-e7a7-41f2-a98d-10484c122adb" providerId="ADAL" clId="{4651FEE7-59E3-4958-90DD-A9C737C36A5C}" dt="2021-03-17T13:13:37.521" v="156" actId="1076"/>
            <ac:picMkLst>
              <pc:docMk/>
              <pc:sldMasterMk cId="2673276461" sldId="2147483684"/>
              <pc:sldLayoutMk cId="1591990746" sldId="2147483721"/>
              <ac:picMk id="18" creationId="{762F2EEA-80A3-4EC2-B2E5-260E593F5AF8}"/>
            </ac:picMkLst>
          </pc:picChg>
        </pc:sldLayoutChg>
        <pc:sldLayoutChg chg="addSp delSp modSp mod">
          <pc:chgData name="Jessica E. Pestana" userId="39877700-e7a7-41f2-a98d-10484c122adb" providerId="ADAL" clId="{4651FEE7-59E3-4958-90DD-A9C737C36A5C}" dt="2021-03-17T17:14:42.942" v="1121"/>
          <pc:sldLayoutMkLst>
            <pc:docMk/>
            <pc:sldMasterMk cId="2673276461" sldId="2147483684"/>
            <pc:sldLayoutMk cId="3566636090" sldId="2147483722"/>
          </pc:sldLayoutMkLst>
          <pc:spChg chg="del">
            <ac:chgData name="Jessica E. Pestana" userId="39877700-e7a7-41f2-a98d-10484c122adb" providerId="ADAL" clId="{4651FEE7-59E3-4958-90DD-A9C737C36A5C}" dt="2021-03-17T13:10:11.181" v="109" actId="478"/>
            <ac:spMkLst>
              <pc:docMk/>
              <pc:sldMasterMk cId="2673276461" sldId="2147483684"/>
              <pc:sldLayoutMk cId="3566636090" sldId="2147483722"/>
              <ac:spMk id="6" creationId="{FA2427D3-0771-4679-AA33-7DE5C875DFBC}"/>
            </ac:spMkLst>
          </pc:spChg>
          <pc:spChg chg="mod">
            <ac:chgData name="Jessica E. Pestana" userId="39877700-e7a7-41f2-a98d-10484c122adb" providerId="ADAL" clId="{4651FEE7-59E3-4958-90DD-A9C737C36A5C}" dt="2021-03-17T13:09:50.599" v="105" actId="207"/>
            <ac:spMkLst>
              <pc:docMk/>
              <pc:sldMasterMk cId="2673276461" sldId="2147483684"/>
              <pc:sldLayoutMk cId="3566636090" sldId="2147483722"/>
              <ac:spMk id="7" creationId="{F8665F92-4847-4F1E-A7F5-957ABC30D3C8}"/>
            </ac:spMkLst>
          </pc:spChg>
          <pc:spChg chg="del">
            <ac:chgData name="Jessica E. Pestana" userId="39877700-e7a7-41f2-a98d-10484c122adb" providerId="ADAL" clId="{4651FEE7-59E3-4958-90DD-A9C737C36A5C}" dt="2021-03-17T13:08:55.949" v="93" actId="478"/>
            <ac:spMkLst>
              <pc:docMk/>
              <pc:sldMasterMk cId="2673276461" sldId="2147483684"/>
              <pc:sldLayoutMk cId="3566636090" sldId="2147483722"/>
              <ac:spMk id="12" creationId="{DB68DD57-67F6-4B01-8A28-892547A4C8F5}"/>
            </ac:spMkLst>
          </pc:spChg>
          <pc:spChg chg="add mod">
            <ac:chgData name="Jessica E. Pestana" userId="39877700-e7a7-41f2-a98d-10484c122adb" providerId="ADAL" clId="{4651FEE7-59E3-4958-90DD-A9C737C36A5C}" dt="2021-03-17T17:14:42.942" v="1121"/>
            <ac:spMkLst>
              <pc:docMk/>
              <pc:sldMasterMk cId="2673276461" sldId="2147483684"/>
              <pc:sldLayoutMk cId="3566636090" sldId="2147483722"/>
              <ac:spMk id="13" creationId="{659C446E-44A7-46B9-8C4E-58F5E0F8333E}"/>
            </ac:spMkLst>
          </pc:spChg>
          <pc:spChg chg="mod">
            <ac:chgData name="Jessica E. Pestana" userId="39877700-e7a7-41f2-a98d-10484c122adb" providerId="ADAL" clId="{4651FEE7-59E3-4958-90DD-A9C737C36A5C}" dt="2021-03-17T13:12:52.120" v="142" actId="255"/>
            <ac:spMkLst>
              <pc:docMk/>
              <pc:sldMasterMk cId="2673276461" sldId="2147483684"/>
              <pc:sldLayoutMk cId="3566636090" sldId="2147483722"/>
              <ac:spMk id="14" creationId="{C58B6BC7-1570-4EAB-B201-50B0B55107A2}"/>
            </ac:spMkLst>
          </pc:spChg>
          <pc:picChg chg="add del mod">
            <ac:chgData name="Jessica E. Pestana" userId="39877700-e7a7-41f2-a98d-10484c122adb" providerId="ADAL" clId="{4651FEE7-59E3-4958-90DD-A9C737C36A5C}" dt="2021-03-17T13:13:47.666" v="159" actId="478"/>
            <ac:picMkLst>
              <pc:docMk/>
              <pc:sldMasterMk cId="2673276461" sldId="2147483684"/>
              <pc:sldLayoutMk cId="3566636090" sldId="2147483722"/>
              <ac:picMk id="10" creationId="{9D4BACA3-AD50-4710-9305-BA4FB55BE13F}"/>
            </ac:picMkLst>
          </pc:picChg>
          <pc:picChg chg="del">
            <ac:chgData name="Jessica E. Pestana" userId="39877700-e7a7-41f2-a98d-10484c122adb" providerId="ADAL" clId="{4651FEE7-59E3-4958-90DD-A9C737C36A5C}" dt="2021-03-17T13:08:37.930" v="88" actId="478"/>
            <ac:picMkLst>
              <pc:docMk/>
              <pc:sldMasterMk cId="2673276461" sldId="2147483684"/>
              <pc:sldLayoutMk cId="3566636090" sldId="2147483722"/>
              <ac:picMk id="11" creationId="{C388FD61-327B-4E10-8EDC-6647E6668E62}"/>
            </ac:picMkLst>
          </pc:picChg>
          <pc:picChg chg="del">
            <ac:chgData name="Jessica E. Pestana" userId="39877700-e7a7-41f2-a98d-10484c122adb" providerId="ADAL" clId="{4651FEE7-59E3-4958-90DD-A9C737C36A5C}" dt="2021-03-17T13:08:55.399" v="92" actId="478"/>
            <ac:picMkLst>
              <pc:docMk/>
              <pc:sldMasterMk cId="2673276461" sldId="2147483684"/>
              <pc:sldLayoutMk cId="3566636090" sldId="2147483722"/>
              <ac:picMk id="15" creationId="{EABA973C-1A17-4B3C-B992-B53064736CB6}"/>
            </ac:picMkLst>
          </pc:picChg>
          <pc:picChg chg="add mod">
            <ac:chgData name="Jessica E. Pestana" userId="39877700-e7a7-41f2-a98d-10484c122adb" providerId="ADAL" clId="{4651FEE7-59E3-4958-90DD-A9C737C36A5C}" dt="2021-03-17T13:13:48.023" v="160"/>
            <ac:picMkLst>
              <pc:docMk/>
              <pc:sldMasterMk cId="2673276461" sldId="2147483684"/>
              <pc:sldLayoutMk cId="3566636090" sldId="2147483722"/>
              <ac:picMk id="16" creationId="{50A31CB9-A895-485C-854F-8AE290D50240}"/>
            </ac:picMkLst>
          </pc:picChg>
        </pc:sldLayoutChg>
        <pc:sldLayoutChg chg="addSp delSp modSp mod">
          <pc:chgData name="Jessica E. Pestana" userId="39877700-e7a7-41f2-a98d-10484c122adb" providerId="ADAL" clId="{4651FEE7-59E3-4958-90DD-A9C737C36A5C}" dt="2021-03-17T17:14:46.173" v="1122"/>
          <pc:sldLayoutMkLst>
            <pc:docMk/>
            <pc:sldMasterMk cId="2673276461" sldId="2147483684"/>
            <pc:sldLayoutMk cId="2990854534" sldId="2147483723"/>
          </pc:sldLayoutMkLst>
          <pc:spChg chg="mod">
            <ac:chgData name="Jessica E. Pestana" userId="39877700-e7a7-41f2-a98d-10484c122adb" providerId="ADAL" clId="{4651FEE7-59E3-4958-90DD-A9C737C36A5C}" dt="2021-03-17T13:08:20.733" v="84" actId="20577"/>
            <ac:spMkLst>
              <pc:docMk/>
              <pc:sldMasterMk cId="2673276461" sldId="2147483684"/>
              <pc:sldLayoutMk cId="2990854534" sldId="2147483723"/>
              <ac:spMk id="3" creationId="{BBEBEECF-6500-4165-9562-3A57EB745D21}"/>
            </ac:spMkLst>
          </pc:spChg>
          <pc:spChg chg="mod">
            <ac:chgData name="Jessica E. Pestana" userId="39877700-e7a7-41f2-a98d-10484c122adb" providerId="ADAL" clId="{4651FEE7-59E3-4958-90DD-A9C737C36A5C}" dt="2021-03-17T17:14:46.173" v="1122"/>
            <ac:spMkLst>
              <pc:docMk/>
              <pc:sldMasterMk cId="2673276461" sldId="2147483684"/>
              <pc:sldLayoutMk cId="2990854534" sldId="2147483723"/>
              <ac:spMk id="5" creationId="{7B576BC0-1944-462F-8E00-45E114E6D5FE}"/>
            </ac:spMkLst>
          </pc:spChg>
          <pc:spChg chg="mod">
            <ac:chgData name="Jessica E. Pestana" userId="39877700-e7a7-41f2-a98d-10484c122adb" providerId="ADAL" clId="{4651FEE7-59E3-4958-90DD-A9C737C36A5C}" dt="2021-03-17T13:12:02.163" v="133" actId="20577"/>
            <ac:spMkLst>
              <pc:docMk/>
              <pc:sldMasterMk cId="2673276461" sldId="2147483684"/>
              <pc:sldLayoutMk cId="2990854534" sldId="2147483723"/>
              <ac:spMk id="9" creationId="{BE2A0475-BF93-4F5A-9FAD-EEF7657824CF}"/>
            </ac:spMkLst>
          </pc:spChg>
          <pc:spChg chg="del">
            <ac:chgData name="Jessica E. Pestana" userId="39877700-e7a7-41f2-a98d-10484c122adb" providerId="ADAL" clId="{4651FEE7-59E3-4958-90DD-A9C737C36A5C}" dt="2021-03-17T13:08:58.140" v="94" actId="478"/>
            <ac:spMkLst>
              <pc:docMk/>
              <pc:sldMasterMk cId="2673276461" sldId="2147483684"/>
              <pc:sldLayoutMk cId="2990854534" sldId="2147483723"/>
              <ac:spMk id="12" creationId="{CA0DE1BF-DE6C-43C7-9187-6D1828D9B966}"/>
            </ac:spMkLst>
          </pc:spChg>
          <pc:picChg chg="add del mod">
            <ac:chgData name="Jessica E. Pestana" userId="39877700-e7a7-41f2-a98d-10484c122adb" providerId="ADAL" clId="{4651FEE7-59E3-4958-90DD-A9C737C36A5C}" dt="2021-03-17T13:13:29.826" v="152" actId="21"/>
            <ac:picMkLst>
              <pc:docMk/>
              <pc:sldMasterMk cId="2673276461" sldId="2147483684"/>
              <pc:sldLayoutMk cId="2990854534" sldId="2147483723"/>
              <ac:picMk id="7" creationId="{531FED72-1003-47D8-8EDB-F00B67F56358}"/>
            </ac:picMkLst>
          </pc:picChg>
          <pc:picChg chg="del">
            <ac:chgData name="Jessica E. Pestana" userId="39877700-e7a7-41f2-a98d-10484c122adb" providerId="ADAL" clId="{4651FEE7-59E3-4958-90DD-A9C737C36A5C}" dt="2021-03-17T13:08:58.516" v="95" actId="478"/>
            <ac:picMkLst>
              <pc:docMk/>
              <pc:sldMasterMk cId="2673276461" sldId="2147483684"/>
              <pc:sldLayoutMk cId="2990854534" sldId="2147483723"/>
              <ac:picMk id="13" creationId="{FEBFB175-5268-474E-AE6E-9FCE1D7D8145}"/>
            </ac:picMkLst>
          </pc:picChg>
          <pc:picChg chg="del">
            <ac:chgData name="Jessica E. Pestana" userId="39877700-e7a7-41f2-a98d-10484c122adb" providerId="ADAL" clId="{4651FEE7-59E3-4958-90DD-A9C737C36A5C}" dt="2021-03-17T13:08:30.841" v="85" actId="478"/>
            <ac:picMkLst>
              <pc:docMk/>
              <pc:sldMasterMk cId="2673276461" sldId="2147483684"/>
              <pc:sldLayoutMk cId="2990854534" sldId="2147483723"/>
              <ac:picMk id="14" creationId="{71B381E8-CAB0-46C2-A6B4-D5D039C363AE}"/>
            </ac:picMkLst>
          </pc:picChg>
          <pc:picChg chg="add del mod">
            <ac:chgData name="Jessica E. Pestana" userId="39877700-e7a7-41f2-a98d-10484c122adb" providerId="ADAL" clId="{4651FEE7-59E3-4958-90DD-A9C737C36A5C}" dt="2021-03-17T13:13:20.154" v="146" actId="478"/>
            <ac:picMkLst>
              <pc:docMk/>
              <pc:sldMasterMk cId="2673276461" sldId="2147483684"/>
              <pc:sldLayoutMk cId="2990854534" sldId="2147483723"/>
              <ac:picMk id="15" creationId="{255BA5A9-9FAF-410C-83EE-9E95B4BAB35F}"/>
            </ac:picMkLst>
          </pc:picChg>
          <pc:picChg chg="add mod">
            <ac:chgData name="Jessica E. Pestana" userId="39877700-e7a7-41f2-a98d-10484c122adb" providerId="ADAL" clId="{4651FEE7-59E3-4958-90DD-A9C737C36A5C}" dt="2021-03-17T13:13:51.847" v="161"/>
            <ac:picMkLst>
              <pc:docMk/>
              <pc:sldMasterMk cId="2673276461" sldId="2147483684"/>
              <pc:sldLayoutMk cId="2990854534" sldId="2147483723"/>
              <ac:picMk id="16" creationId="{0EF9953A-7CDA-4F4D-8484-7CF3E159485A}"/>
            </ac:picMkLst>
          </pc:picChg>
        </pc:sldLayoutChg>
        <pc:sldLayoutChg chg="del">
          <pc:chgData name="Jessica E. Pestana" userId="39877700-e7a7-41f2-a98d-10484c122adb" providerId="ADAL" clId="{4651FEE7-59E3-4958-90DD-A9C737C36A5C}" dt="2021-03-17T14:49:37.136" v="355" actId="2696"/>
          <pc:sldLayoutMkLst>
            <pc:docMk/>
            <pc:sldMasterMk cId="2811606639" sldId="2147483648"/>
            <pc:sldLayoutMk cId="2081909548" sldId="2147483724"/>
          </pc:sldLayoutMkLst>
        </pc:sldLayoutChg>
        <pc:sldLayoutChg chg="addSp delSp modSp mod ord">
          <pc:chgData name="Jessica E. Pestana" userId="39877700-e7a7-41f2-a98d-10484c122adb" providerId="ADAL" clId="{4651FEE7-59E3-4958-90DD-A9C737C36A5C}" dt="2021-03-17T17:15:00.831" v="1125" actId="113"/>
          <pc:sldLayoutMkLst>
            <pc:docMk/>
            <pc:sldMasterMk cId="2811606639" sldId="2147483648"/>
            <pc:sldLayoutMk cId="2161349495" sldId="2147483724"/>
          </pc:sldLayoutMkLst>
          <pc:spChg chg="del">
            <ac:chgData name="Jessica E. Pestana" userId="39877700-e7a7-41f2-a98d-10484c122adb" providerId="ADAL" clId="{4651FEE7-59E3-4958-90DD-A9C737C36A5C}" dt="2021-03-17T14:49:49.624" v="357" actId="478"/>
            <ac:spMkLst>
              <pc:docMk/>
              <pc:sldMasterMk cId="2811606639" sldId="2147483648"/>
              <pc:sldLayoutMk cId="2161349495" sldId="2147483724"/>
              <ac:spMk id="5" creationId="{39867E6E-F563-40E1-BA75-6524AF699AAE}"/>
            </ac:spMkLst>
          </pc:spChg>
          <pc:spChg chg="del">
            <ac:chgData name="Jessica E. Pestana" userId="39877700-e7a7-41f2-a98d-10484c122adb" providerId="ADAL" clId="{4651FEE7-59E3-4958-90DD-A9C737C36A5C}" dt="2021-03-17T14:49:50.744" v="358" actId="478"/>
            <ac:spMkLst>
              <pc:docMk/>
              <pc:sldMasterMk cId="2811606639" sldId="2147483648"/>
              <pc:sldLayoutMk cId="2161349495" sldId="2147483724"/>
              <ac:spMk id="6" creationId="{2724A02E-529B-4233-95D1-62D448C09185}"/>
            </ac:spMkLst>
          </pc:spChg>
          <pc:spChg chg="add del mod">
            <ac:chgData name="Jessica E. Pestana" userId="39877700-e7a7-41f2-a98d-10484c122adb" providerId="ADAL" clId="{4651FEE7-59E3-4958-90DD-A9C737C36A5C}" dt="2021-03-17T14:50:05.933" v="360"/>
            <ac:spMkLst>
              <pc:docMk/>
              <pc:sldMasterMk cId="2811606639" sldId="2147483648"/>
              <pc:sldLayoutMk cId="2161349495" sldId="2147483724"/>
              <ac:spMk id="8" creationId="{C001BCD0-21E2-42DA-9434-7ABB952042F8}"/>
            </ac:spMkLst>
          </pc:spChg>
          <pc:spChg chg="add mod">
            <ac:chgData name="Jessica E. Pestana" userId="39877700-e7a7-41f2-a98d-10484c122adb" providerId="ADAL" clId="{4651FEE7-59E3-4958-90DD-A9C737C36A5C}" dt="2021-03-17T14:50:17.907" v="362" actId="207"/>
            <ac:spMkLst>
              <pc:docMk/>
              <pc:sldMasterMk cId="2811606639" sldId="2147483648"/>
              <pc:sldLayoutMk cId="2161349495" sldId="2147483724"/>
              <ac:spMk id="9" creationId="{BCA74A11-4D7C-4CF9-A402-5A7CC3ABF597}"/>
            </ac:spMkLst>
          </pc:spChg>
          <pc:spChg chg="del">
            <ac:chgData name="Jessica E. Pestana" userId="39877700-e7a7-41f2-a98d-10484c122adb" providerId="ADAL" clId="{4651FEE7-59E3-4958-90DD-A9C737C36A5C}" dt="2021-03-17T14:49:47.511" v="356" actId="478"/>
            <ac:spMkLst>
              <pc:docMk/>
              <pc:sldMasterMk cId="2811606639" sldId="2147483648"/>
              <pc:sldLayoutMk cId="2161349495" sldId="2147483724"/>
              <ac:spMk id="16" creationId="{B55FAACB-249D-4DA4-847D-C1CA6DBFFA3C}"/>
            </ac:spMkLst>
          </pc:spChg>
          <pc:spChg chg="del">
            <ac:chgData name="Jessica E. Pestana" userId="39877700-e7a7-41f2-a98d-10484c122adb" providerId="ADAL" clId="{4651FEE7-59E3-4958-90DD-A9C737C36A5C}" dt="2021-03-17T14:49:47.511" v="356" actId="478"/>
            <ac:spMkLst>
              <pc:docMk/>
              <pc:sldMasterMk cId="2811606639" sldId="2147483648"/>
              <pc:sldLayoutMk cId="2161349495" sldId="2147483724"/>
              <ac:spMk id="17" creationId="{9C10A61E-1B2F-43AF-8903-B41BCE508557}"/>
            </ac:spMkLst>
          </pc:spChg>
          <pc:spChg chg="add del mod">
            <ac:chgData name="Jessica E. Pestana" userId="39877700-e7a7-41f2-a98d-10484c122adb" providerId="ADAL" clId="{4651FEE7-59E3-4958-90DD-A9C737C36A5C}" dt="2021-03-17T16:49:35.129" v="865"/>
            <ac:spMkLst>
              <pc:docMk/>
              <pc:sldMasterMk cId="2811606639" sldId="2147483648"/>
              <pc:sldLayoutMk cId="2161349495" sldId="2147483724"/>
              <ac:spMk id="94" creationId="{125052D6-37D5-4927-BB26-C6CF7829AB83}"/>
            </ac:spMkLst>
          </pc:spChg>
          <pc:spChg chg="add mod">
            <ac:chgData name="Jessica E. Pestana" userId="39877700-e7a7-41f2-a98d-10484c122adb" providerId="ADAL" clId="{4651FEE7-59E3-4958-90DD-A9C737C36A5C}" dt="2021-03-17T17:15:00.831" v="1125" actId="113"/>
            <ac:spMkLst>
              <pc:docMk/>
              <pc:sldMasterMk cId="2811606639" sldId="2147483648"/>
              <pc:sldLayoutMk cId="2161349495" sldId="2147483724"/>
              <ac:spMk id="95" creationId="{639E9E5F-907B-40FC-9316-FA99B2D12324}"/>
            </ac:spMkLst>
          </pc:spChg>
          <pc:spChg chg="add mod">
            <ac:chgData name="Jessica E. Pestana" userId="39877700-e7a7-41f2-a98d-10484c122adb" providerId="ADAL" clId="{4651FEE7-59E3-4958-90DD-A9C737C36A5C}" dt="2021-03-17T16:49:40.633" v="866"/>
            <ac:spMkLst>
              <pc:docMk/>
              <pc:sldMasterMk cId="2811606639" sldId="2147483648"/>
              <pc:sldLayoutMk cId="2161349495" sldId="2147483724"/>
              <ac:spMk id="96" creationId="{A48CB742-A741-4FEB-9F2D-893C0284F6A0}"/>
            </ac:spMkLst>
          </pc:spChg>
          <pc:spChg chg="add mod">
            <ac:chgData name="Jessica E. Pestana" userId="39877700-e7a7-41f2-a98d-10484c122adb" providerId="ADAL" clId="{4651FEE7-59E3-4958-90DD-A9C737C36A5C}" dt="2021-03-17T16:49:49.363" v="867"/>
            <ac:spMkLst>
              <pc:docMk/>
              <pc:sldMasterMk cId="2811606639" sldId="2147483648"/>
              <pc:sldLayoutMk cId="2161349495" sldId="2147483724"/>
              <ac:spMk id="97" creationId="{86131D24-D3D1-4665-BE8B-85D0EE766580}"/>
            </ac:spMkLst>
          </pc:spChg>
          <pc:grpChg chg="add del mod">
            <ac:chgData name="Jessica E. Pestana" userId="39877700-e7a7-41f2-a98d-10484c122adb" providerId="ADAL" clId="{4651FEE7-59E3-4958-90DD-A9C737C36A5C}" dt="2021-03-17T16:45:58.181" v="826" actId="165"/>
            <ac:grpSpMkLst>
              <pc:docMk/>
              <pc:sldMasterMk cId="2811606639" sldId="2147483648"/>
              <pc:sldLayoutMk cId="2161349495" sldId="2147483724"/>
              <ac:grpSpMk id="87" creationId="{8A06A35B-E843-4521-8E1B-CAD0B6CB303C}"/>
            </ac:grpSpMkLst>
          </pc:grpChg>
          <pc:grpChg chg="add del mod">
            <ac:chgData name="Jessica E. Pestana" userId="39877700-e7a7-41f2-a98d-10484c122adb" providerId="ADAL" clId="{4651FEE7-59E3-4958-90DD-A9C737C36A5C}" dt="2021-03-17T16:45:58.181" v="826" actId="165"/>
            <ac:grpSpMkLst>
              <pc:docMk/>
              <pc:sldMasterMk cId="2811606639" sldId="2147483648"/>
              <pc:sldLayoutMk cId="2161349495" sldId="2147483724"/>
              <ac:grpSpMk id="88" creationId="{E03AB6CF-5651-423C-B0B3-9E506CD02ADA}"/>
            </ac:grpSpMkLst>
          </pc:grpChg>
          <pc:grpChg chg="add del mod">
            <ac:chgData name="Jessica E. Pestana" userId="39877700-e7a7-41f2-a98d-10484c122adb" providerId="ADAL" clId="{4651FEE7-59E3-4958-90DD-A9C737C36A5C}" dt="2021-03-17T16:45:58.181" v="826" actId="165"/>
            <ac:grpSpMkLst>
              <pc:docMk/>
              <pc:sldMasterMk cId="2811606639" sldId="2147483648"/>
              <pc:sldLayoutMk cId="2161349495" sldId="2147483724"/>
              <ac:grpSpMk id="89" creationId="{D463F19D-8754-4E5B-8D1C-31A7B0B5BDC0}"/>
            </ac:grpSpMkLst>
          </pc:grpChg>
          <pc:grpChg chg="add del mod">
            <ac:chgData name="Jessica E. Pestana" userId="39877700-e7a7-41f2-a98d-10484c122adb" providerId="ADAL" clId="{4651FEE7-59E3-4958-90DD-A9C737C36A5C}" dt="2021-03-17T16:45:58.181" v="826" actId="165"/>
            <ac:grpSpMkLst>
              <pc:docMk/>
              <pc:sldMasterMk cId="2811606639" sldId="2147483648"/>
              <pc:sldLayoutMk cId="2161349495" sldId="2147483724"/>
              <ac:grpSpMk id="90" creationId="{3A817BD2-0F48-4423-9FB9-00EECA110ED6}"/>
            </ac:grpSpMkLst>
          </pc:grpChg>
          <pc:grpChg chg="add del mod">
            <ac:chgData name="Jessica E. Pestana" userId="39877700-e7a7-41f2-a98d-10484c122adb" providerId="ADAL" clId="{4651FEE7-59E3-4958-90DD-A9C737C36A5C}" dt="2021-03-17T16:45:58.181" v="826" actId="165"/>
            <ac:grpSpMkLst>
              <pc:docMk/>
              <pc:sldMasterMk cId="2811606639" sldId="2147483648"/>
              <pc:sldLayoutMk cId="2161349495" sldId="2147483724"/>
              <ac:grpSpMk id="91" creationId="{7F746DBE-D798-4B33-804E-5882BB30F2CF}"/>
            </ac:grpSpMkLst>
          </pc:grpChg>
          <pc:picChg chg="add del mod">
            <ac:chgData name="Jessica E. Pestana" userId="39877700-e7a7-41f2-a98d-10484c122adb" providerId="ADAL" clId="{4651FEE7-59E3-4958-90DD-A9C737C36A5C}" dt="2021-03-17T15:00:06.393" v="365" actId="478"/>
            <ac:picMkLst>
              <pc:docMk/>
              <pc:sldMasterMk cId="2811606639" sldId="2147483648"/>
              <pc:sldLayoutMk cId="2161349495" sldId="2147483724"/>
              <ac:picMk id="3" creationId="{8731F878-82DA-4601-8A7E-9F0A027B2C49}"/>
            </ac:picMkLst>
          </pc:picChg>
          <pc:picChg chg="add del mod">
            <ac:chgData name="Jessica E. Pestana" userId="39877700-e7a7-41f2-a98d-10484c122adb" providerId="ADAL" clId="{4651FEE7-59E3-4958-90DD-A9C737C36A5C}" dt="2021-03-17T15:04:02.751" v="368" actId="478"/>
            <ac:picMkLst>
              <pc:docMk/>
              <pc:sldMasterMk cId="2811606639" sldId="2147483648"/>
              <pc:sldLayoutMk cId="2161349495" sldId="2147483724"/>
              <ac:picMk id="10" creationId="{D53076A5-0F31-4410-B1B2-2D08A2A58A7E}"/>
            </ac:picMkLst>
          </pc:picChg>
          <pc:picChg chg="add mod topLvl">
            <ac:chgData name="Jessica E. Pestana" userId="39877700-e7a7-41f2-a98d-10484c122adb" providerId="ADAL" clId="{4651FEE7-59E3-4958-90DD-A9C737C36A5C}" dt="2021-03-17T16:47:39.525" v="847" actId="1076"/>
            <ac:picMkLst>
              <pc:docMk/>
              <pc:sldMasterMk cId="2811606639" sldId="2147483648"/>
              <pc:sldLayoutMk cId="2161349495" sldId="2147483724"/>
              <ac:picMk id="12" creationId="{F6359097-5A8E-44B1-AAE6-91382B0F7117}"/>
            </ac:picMkLst>
          </pc:picChg>
          <pc:picChg chg="add mod topLvl">
            <ac:chgData name="Jessica E. Pestana" userId="39877700-e7a7-41f2-a98d-10484c122adb" providerId="ADAL" clId="{4651FEE7-59E3-4958-90DD-A9C737C36A5C}" dt="2021-03-17T16:47:33.040" v="845" actId="1076"/>
            <ac:picMkLst>
              <pc:docMk/>
              <pc:sldMasterMk cId="2811606639" sldId="2147483648"/>
              <pc:sldLayoutMk cId="2161349495" sldId="2147483724"/>
              <ac:picMk id="14" creationId="{334ACD4C-4B94-43C6-AAF9-7C45F3ED56A3}"/>
            </ac:picMkLst>
          </pc:picChg>
          <pc:picChg chg="add mod topLvl">
            <ac:chgData name="Jessica E. Pestana" userId="39877700-e7a7-41f2-a98d-10484c122adb" providerId="ADAL" clId="{4651FEE7-59E3-4958-90DD-A9C737C36A5C}" dt="2021-03-17T16:47:33.040" v="845" actId="1076"/>
            <ac:picMkLst>
              <pc:docMk/>
              <pc:sldMasterMk cId="2811606639" sldId="2147483648"/>
              <pc:sldLayoutMk cId="2161349495" sldId="2147483724"/>
              <ac:picMk id="18" creationId="{47335BF3-3947-4DB3-94AC-41A0ADA3A14C}"/>
            </ac:picMkLst>
          </pc:picChg>
          <pc:picChg chg="add del mod">
            <ac:chgData name="Jessica E. Pestana" userId="39877700-e7a7-41f2-a98d-10484c122adb" providerId="ADAL" clId="{4651FEE7-59E3-4958-90DD-A9C737C36A5C}" dt="2021-03-17T16:33:40.720" v="658" actId="478"/>
            <ac:picMkLst>
              <pc:docMk/>
              <pc:sldMasterMk cId="2811606639" sldId="2147483648"/>
              <pc:sldLayoutMk cId="2161349495" sldId="2147483724"/>
              <ac:picMk id="20" creationId="{0BB22453-73B7-481B-B5E1-CB2A64A31DF6}"/>
            </ac:picMkLst>
          </pc:picChg>
          <pc:picChg chg="add mod topLvl">
            <ac:chgData name="Jessica E. Pestana" userId="39877700-e7a7-41f2-a98d-10484c122adb" providerId="ADAL" clId="{4651FEE7-59E3-4958-90DD-A9C737C36A5C}" dt="2021-03-17T16:47:33.040" v="845" actId="1076"/>
            <ac:picMkLst>
              <pc:docMk/>
              <pc:sldMasterMk cId="2811606639" sldId="2147483648"/>
              <pc:sldLayoutMk cId="2161349495" sldId="2147483724"/>
              <ac:picMk id="22" creationId="{E1D5F3B5-444B-4290-B457-6BFA2738C271}"/>
            </ac:picMkLst>
          </pc:picChg>
          <pc:picChg chg="add mod topLvl">
            <ac:chgData name="Jessica E. Pestana" userId="39877700-e7a7-41f2-a98d-10484c122adb" providerId="ADAL" clId="{4651FEE7-59E3-4958-90DD-A9C737C36A5C}" dt="2021-03-17T16:47:33.040" v="845" actId="1076"/>
            <ac:picMkLst>
              <pc:docMk/>
              <pc:sldMasterMk cId="2811606639" sldId="2147483648"/>
              <pc:sldLayoutMk cId="2161349495" sldId="2147483724"/>
              <ac:picMk id="24" creationId="{FA1A10EE-4E72-4572-A146-8C38183232DB}"/>
            </ac:picMkLst>
          </pc:picChg>
          <pc:picChg chg="add mod topLvl">
            <ac:chgData name="Jessica E. Pestana" userId="39877700-e7a7-41f2-a98d-10484c122adb" providerId="ADAL" clId="{4651FEE7-59E3-4958-90DD-A9C737C36A5C}" dt="2021-03-17T16:47:33.040" v="845" actId="1076"/>
            <ac:picMkLst>
              <pc:docMk/>
              <pc:sldMasterMk cId="2811606639" sldId="2147483648"/>
              <pc:sldLayoutMk cId="2161349495" sldId="2147483724"/>
              <ac:picMk id="26" creationId="{DADA9B94-799A-4959-A784-0F2FB4C7D78F}"/>
            </ac:picMkLst>
          </pc:picChg>
          <pc:picChg chg="add mod topLvl">
            <ac:chgData name="Jessica E. Pestana" userId="39877700-e7a7-41f2-a98d-10484c122adb" providerId="ADAL" clId="{4651FEE7-59E3-4958-90DD-A9C737C36A5C}" dt="2021-03-17T16:47:33.040" v="845" actId="1076"/>
            <ac:picMkLst>
              <pc:docMk/>
              <pc:sldMasterMk cId="2811606639" sldId="2147483648"/>
              <pc:sldLayoutMk cId="2161349495" sldId="2147483724"/>
              <ac:picMk id="28" creationId="{CC43AC28-0815-4CE7-A22F-CAA38530177E}"/>
            </ac:picMkLst>
          </pc:picChg>
          <pc:picChg chg="add mod topLvl">
            <ac:chgData name="Jessica E. Pestana" userId="39877700-e7a7-41f2-a98d-10484c122adb" providerId="ADAL" clId="{4651FEE7-59E3-4958-90DD-A9C737C36A5C}" dt="2021-03-17T17:05:21.077" v="1000" actId="1076"/>
            <ac:picMkLst>
              <pc:docMk/>
              <pc:sldMasterMk cId="2811606639" sldId="2147483648"/>
              <pc:sldLayoutMk cId="2161349495" sldId="2147483724"/>
              <ac:picMk id="30" creationId="{3487203B-A20D-4139-9028-762A295743F3}"/>
            </ac:picMkLst>
          </pc:picChg>
          <pc:picChg chg="add mod topLvl">
            <ac:chgData name="Jessica E. Pestana" userId="39877700-e7a7-41f2-a98d-10484c122adb" providerId="ADAL" clId="{4651FEE7-59E3-4958-90DD-A9C737C36A5C}" dt="2021-03-17T17:05:21.077" v="1000" actId="1076"/>
            <ac:picMkLst>
              <pc:docMk/>
              <pc:sldMasterMk cId="2811606639" sldId="2147483648"/>
              <pc:sldLayoutMk cId="2161349495" sldId="2147483724"/>
              <ac:picMk id="32" creationId="{2A0BDBE0-4F7B-4DDE-B0FB-5F9CA60B2DB5}"/>
            </ac:picMkLst>
          </pc:picChg>
          <pc:picChg chg="add mod topLvl">
            <ac:chgData name="Jessica E. Pestana" userId="39877700-e7a7-41f2-a98d-10484c122adb" providerId="ADAL" clId="{4651FEE7-59E3-4958-90DD-A9C737C36A5C}" dt="2021-03-17T16:47:33.040" v="845" actId="1076"/>
            <ac:picMkLst>
              <pc:docMk/>
              <pc:sldMasterMk cId="2811606639" sldId="2147483648"/>
              <pc:sldLayoutMk cId="2161349495" sldId="2147483724"/>
              <ac:picMk id="34" creationId="{D72EB9CE-6BD9-48CC-8537-D711C54827B3}"/>
            </ac:picMkLst>
          </pc:picChg>
          <pc:picChg chg="add mod topLvl">
            <ac:chgData name="Jessica E. Pestana" userId="39877700-e7a7-41f2-a98d-10484c122adb" providerId="ADAL" clId="{4651FEE7-59E3-4958-90DD-A9C737C36A5C}" dt="2021-03-17T16:47:33.040" v="845" actId="1076"/>
            <ac:picMkLst>
              <pc:docMk/>
              <pc:sldMasterMk cId="2811606639" sldId="2147483648"/>
              <pc:sldLayoutMk cId="2161349495" sldId="2147483724"/>
              <ac:picMk id="36" creationId="{F3A34AE0-5B3C-4243-B427-CA8E9FE81F7F}"/>
            </ac:picMkLst>
          </pc:picChg>
          <pc:picChg chg="add mod topLvl">
            <ac:chgData name="Jessica E. Pestana" userId="39877700-e7a7-41f2-a98d-10484c122adb" providerId="ADAL" clId="{4651FEE7-59E3-4958-90DD-A9C737C36A5C}" dt="2021-03-17T16:47:33.040" v="845" actId="1076"/>
            <ac:picMkLst>
              <pc:docMk/>
              <pc:sldMasterMk cId="2811606639" sldId="2147483648"/>
              <pc:sldLayoutMk cId="2161349495" sldId="2147483724"/>
              <ac:picMk id="38" creationId="{218DC42D-5E98-46D4-9B58-F2997A476D7E}"/>
            </ac:picMkLst>
          </pc:picChg>
          <pc:picChg chg="add mod topLvl">
            <ac:chgData name="Jessica E. Pestana" userId="39877700-e7a7-41f2-a98d-10484c122adb" providerId="ADAL" clId="{4651FEE7-59E3-4958-90DD-A9C737C36A5C}" dt="2021-03-17T16:47:33.040" v="845" actId="1076"/>
            <ac:picMkLst>
              <pc:docMk/>
              <pc:sldMasterMk cId="2811606639" sldId="2147483648"/>
              <pc:sldLayoutMk cId="2161349495" sldId="2147483724"/>
              <ac:picMk id="40" creationId="{05CB9D5C-BC7F-431D-A5A1-E91EDD1ED300}"/>
            </ac:picMkLst>
          </pc:picChg>
          <pc:picChg chg="add mod topLvl">
            <ac:chgData name="Jessica E. Pestana" userId="39877700-e7a7-41f2-a98d-10484c122adb" providerId="ADAL" clId="{4651FEE7-59E3-4958-90DD-A9C737C36A5C}" dt="2021-03-17T16:47:33.040" v="845" actId="1076"/>
            <ac:picMkLst>
              <pc:docMk/>
              <pc:sldMasterMk cId="2811606639" sldId="2147483648"/>
              <pc:sldLayoutMk cId="2161349495" sldId="2147483724"/>
              <ac:picMk id="42" creationId="{179BACF9-E683-41B8-BB5F-B1B746613274}"/>
            </ac:picMkLst>
          </pc:picChg>
          <pc:picChg chg="add del mod topLvl">
            <ac:chgData name="Jessica E. Pestana" userId="39877700-e7a7-41f2-a98d-10484c122adb" providerId="ADAL" clId="{4651FEE7-59E3-4958-90DD-A9C737C36A5C}" dt="2021-03-17T17:05:16.297" v="999" actId="478"/>
            <ac:picMkLst>
              <pc:docMk/>
              <pc:sldMasterMk cId="2811606639" sldId="2147483648"/>
              <pc:sldLayoutMk cId="2161349495" sldId="2147483724"/>
              <ac:picMk id="44" creationId="{D4D7D670-9510-4766-A162-50F08138D969}"/>
            </ac:picMkLst>
          </pc:picChg>
          <pc:picChg chg="add mod topLvl">
            <ac:chgData name="Jessica E. Pestana" userId="39877700-e7a7-41f2-a98d-10484c122adb" providerId="ADAL" clId="{4651FEE7-59E3-4958-90DD-A9C737C36A5C}" dt="2021-03-17T16:47:33.040" v="845" actId="1076"/>
            <ac:picMkLst>
              <pc:docMk/>
              <pc:sldMasterMk cId="2811606639" sldId="2147483648"/>
              <pc:sldLayoutMk cId="2161349495" sldId="2147483724"/>
              <ac:picMk id="46" creationId="{C726B9CB-CEB2-40C1-B923-DFCB53660511}"/>
            </ac:picMkLst>
          </pc:picChg>
          <pc:picChg chg="add mod topLvl">
            <ac:chgData name="Jessica E. Pestana" userId="39877700-e7a7-41f2-a98d-10484c122adb" providerId="ADAL" clId="{4651FEE7-59E3-4958-90DD-A9C737C36A5C}" dt="2021-03-17T16:47:33.040" v="845" actId="1076"/>
            <ac:picMkLst>
              <pc:docMk/>
              <pc:sldMasterMk cId="2811606639" sldId="2147483648"/>
              <pc:sldLayoutMk cId="2161349495" sldId="2147483724"/>
              <ac:picMk id="48" creationId="{3526DEBD-1029-4C7A-87B3-00922BC65F78}"/>
            </ac:picMkLst>
          </pc:picChg>
          <pc:picChg chg="add mod topLvl">
            <ac:chgData name="Jessica E. Pestana" userId="39877700-e7a7-41f2-a98d-10484c122adb" providerId="ADAL" clId="{4651FEE7-59E3-4958-90DD-A9C737C36A5C}" dt="2021-03-17T16:47:33.040" v="845" actId="1076"/>
            <ac:picMkLst>
              <pc:docMk/>
              <pc:sldMasterMk cId="2811606639" sldId="2147483648"/>
              <pc:sldLayoutMk cId="2161349495" sldId="2147483724"/>
              <ac:picMk id="50" creationId="{78A0AA3C-2581-4297-AA5B-F898B0149308}"/>
            </ac:picMkLst>
          </pc:picChg>
          <pc:picChg chg="add mod topLvl">
            <ac:chgData name="Jessica E. Pestana" userId="39877700-e7a7-41f2-a98d-10484c122adb" providerId="ADAL" clId="{4651FEE7-59E3-4958-90DD-A9C737C36A5C}" dt="2021-03-17T16:47:33.040" v="845" actId="1076"/>
            <ac:picMkLst>
              <pc:docMk/>
              <pc:sldMasterMk cId="2811606639" sldId="2147483648"/>
              <pc:sldLayoutMk cId="2161349495" sldId="2147483724"/>
              <ac:picMk id="52" creationId="{E5578419-B9F6-4DEE-93F6-EA770BCAAEA1}"/>
            </ac:picMkLst>
          </pc:picChg>
          <pc:picChg chg="add mod topLvl">
            <ac:chgData name="Jessica E. Pestana" userId="39877700-e7a7-41f2-a98d-10484c122adb" providerId="ADAL" clId="{4651FEE7-59E3-4958-90DD-A9C737C36A5C}" dt="2021-03-17T16:47:33.040" v="845" actId="1076"/>
            <ac:picMkLst>
              <pc:docMk/>
              <pc:sldMasterMk cId="2811606639" sldId="2147483648"/>
              <pc:sldLayoutMk cId="2161349495" sldId="2147483724"/>
              <ac:picMk id="54" creationId="{C535112C-A73E-464B-BECD-AFC8D9217AE5}"/>
            </ac:picMkLst>
          </pc:picChg>
          <pc:picChg chg="add mod topLvl">
            <ac:chgData name="Jessica E. Pestana" userId="39877700-e7a7-41f2-a98d-10484c122adb" providerId="ADAL" clId="{4651FEE7-59E3-4958-90DD-A9C737C36A5C}" dt="2021-03-17T16:47:33.040" v="845" actId="1076"/>
            <ac:picMkLst>
              <pc:docMk/>
              <pc:sldMasterMk cId="2811606639" sldId="2147483648"/>
              <pc:sldLayoutMk cId="2161349495" sldId="2147483724"/>
              <ac:picMk id="56" creationId="{EA839148-1390-4898-9B07-3E356D7174EC}"/>
            </ac:picMkLst>
          </pc:picChg>
          <pc:picChg chg="add mod topLvl">
            <ac:chgData name="Jessica E. Pestana" userId="39877700-e7a7-41f2-a98d-10484c122adb" providerId="ADAL" clId="{4651FEE7-59E3-4958-90DD-A9C737C36A5C}" dt="2021-03-17T16:47:33.040" v="845" actId="1076"/>
            <ac:picMkLst>
              <pc:docMk/>
              <pc:sldMasterMk cId="2811606639" sldId="2147483648"/>
              <pc:sldLayoutMk cId="2161349495" sldId="2147483724"/>
              <ac:picMk id="58" creationId="{3E875C44-5379-4B45-B4FC-B62A071F1DD6}"/>
            </ac:picMkLst>
          </pc:picChg>
          <pc:picChg chg="add mod topLvl">
            <ac:chgData name="Jessica E. Pestana" userId="39877700-e7a7-41f2-a98d-10484c122adb" providerId="ADAL" clId="{4651FEE7-59E3-4958-90DD-A9C737C36A5C}" dt="2021-03-17T16:47:33.040" v="845" actId="1076"/>
            <ac:picMkLst>
              <pc:docMk/>
              <pc:sldMasterMk cId="2811606639" sldId="2147483648"/>
              <pc:sldLayoutMk cId="2161349495" sldId="2147483724"/>
              <ac:picMk id="60" creationId="{5972CC61-1340-4DCB-BCC3-2DE88F31A658}"/>
            </ac:picMkLst>
          </pc:picChg>
          <pc:picChg chg="add mod topLvl">
            <ac:chgData name="Jessica E. Pestana" userId="39877700-e7a7-41f2-a98d-10484c122adb" providerId="ADAL" clId="{4651FEE7-59E3-4958-90DD-A9C737C36A5C}" dt="2021-03-17T16:47:33.040" v="845" actId="1076"/>
            <ac:picMkLst>
              <pc:docMk/>
              <pc:sldMasterMk cId="2811606639" sldId="2147483648"/>
              <pc:sldLayoutMk cId="2161349495" sldId="2147483724"/>
              <ac:picMk id="62" creationId="{0770A80B-939C-445E-A60C-939DEF24526F}"/>
            </ac:picMkLst>
          </pc:picChg>
          <pc:picChg chg="add mod topLvl">
            <ac:chgData name="Jessica E. Pestana" userId="39877700-e7a7-41f2-a98d-10484c122adb" providerId="ADAL" clId="{4651FEE7-59E3-4958-90DD-A9C737C36A5C}" dt="2021-03-17T16:47:33.040" v="845" actId="1076"/>
            <ac:picMkLst>
              <pc:docMk/>
              <pc:sldMasterMk cId="2811606639" sldId="2147483648"/>
              <pc:sldLayoutMk cId="2161349495" sldId="2147483724"/>
              <ac:picMk id="64" creationId="{E6430E30-E5FA-422C-8AF8-5BA4E5A47035}"/>
            </ac:picMkLst>
          </pc:picChg>
          <pc:picChg chg="add mod topLvl">
            <ac:chgData name="Jessica E. Pestana" userId="39877700-e7a7-41f2-a98d-10484c122adb" providerId="ADAL" clId="{4651FEE7-59E3-4958-90DD-A9C737C36A5C}" dt="2021-03-17T17:05:21.077" v="1000" actId="1076"/>
            <ac:picMkLst>
              <pc:docMk/>
              <pc:sldMasterMk cId="2811606639" sldId="2147483648"/>
              <pc:sldLayoutMk cId="2161349495" sldId="2147483724"/>
              <ac:picMk id="66" creationId="{CD480302-475B-4885-BA93-2415B4595315}"/>
            </ac:picMkLst>
          </pc:picChg>
          <pc:picChg chg="add mod topLvl">
            <ac:chgData name="Jessica E. Pestana" userId="39877700-e7a7-41f2-a98d-10484c122adb" providerId="ADAL" clId="{4651FEE7-59E3-4958-90DD-A9C737C36A5C}" dt="2021-03-17T16:47:33.040" v="845" actId="1076"/>
            <ac:picMkLst>
              <pc:docMk/>
              <pc:sldMasterMk cId="2811606639" sldId="2147483648"/>
              <pc:sldLayoutMk cId="2161349495" sldId="2147483724"/>
              <ac:picMk id="68" creationId="{BBB46EAA-ECAA-4FBE-B6D5-CB9D0651E45C}"/>
            </ac:picMkLst>
          </pc:picChg>
          <pc:picChg chg="add mod topLvl">
            <ac:chgData name="Jessica E. Pestana" userId="39877700-e7a7-41f2-a98d-10484c122adb" providerId="ADAL" clId="{4651FEE7-59E3-4958-90DD-A9C737C36A5C}" dt="2021-03-17T16:47:33.040" v="845" actId="1076"/>
            <ac:picMkLst>
              <pc:docMk/>
              <pc:sldMasterMk cId="2811606639" sldId="2147483648"/>
              <pc:sldLayoutMk cId="2161349495" sldId="2147483724"/>
              <ac:picMk id="70" creationId="{923861EA-1140-4BD7-B964-13D3C9C22DE1}"/>
            </ac:picMkLst>
          </pc:picChg>
          <pc:picChg chg="add del mod">
            <ac:chgData name="Jessica E. Pestana" userId="39877700-e7a7-41f2-a98d-10484c122adb" providerId="ADAL" clId="{4651FEE7-59E3-4958-90DD-A9C737C36A5C}" dt="2021-03-17T16:42:01.358" v="770" actId="478"/>
            <ac:picMkLst>
              <pc:docMk/>
              <pc:sldMasterMk cId="2811606639" sldId="2147483648"/>
              <pc:sldLayoutMk cId="2161349495" sldId="2147483724"/>
              <ac:picMk id="72" creationId="{B27D71C7-1287-427D-BFB8-CEBAD524B334}"/>
            </ac:picMkLst>
          </pc:picChg>
          <pc:picChg chg="add mod topLvl">
            <ac:chgData name="Jessica E. Pestana" userId="39877700-e7a7-41f2-a98d-10484c122adb" providerId="ADAL" clId="{4651FEE7-59E3-4958-90DD-A9C737C36A5C}" dt="2021-03-17T16:47:33.040" v="845" actId="1076"/>
            <ac:picMkLst>
              <pc:docMk/>
              <pc:sldMasterMk cId="2811606639" sldId="2147483648"/>
              <pc:sldLayoutMk cId="2161349495" sldId="2147483724"/>
              <ac:picMk id="74" creationId="{2011EFD3-2DF0-465F-8365-0CE05B50359B}"/>
            </ac:picMkLst>
          </pc:picChg>
          <pc:picChg chg="add mod topLvl">
            <ac:chgData name="Jessica E. Pestana" userId="39877700-e7a7-41f2-a98d-10484c122adb" providerId="ADAL" clId="{4651FEE7-59E3-4958-90DD-A9C737C36A5C}" dt="2021-03-17T16:47:33.040" v="845" actId="1076"/>
            <ac:picMkLst>
              <pc:docMk/>
              <pc:sldMasterMk cId="2811606639" sldId="2147483648"/>
              <pc:sldLayoutMk cId="2161349495" sldId="2147483724"/>
              <ac:picMk id="76" creationId="{7938F3E5-AAD5-41FC-A32D-0F9F02E9AA12}"/>
            </ac:picMkLst>
          </pc:picChg>
          <pc:picChg chg="add del mod">
            <ac:chgData name="Jessica E. Pestana" userId="39877700-e7a7-41f2-a98d-10484c122adb" providerId="ADAL" clId="{4651FEE7-59E3-4958-90DD-A9C737C36A5C}" dt="2021-03-17T16:32:55.027" v="629" actId="478"/>
            <ac:picMkLst>
              <pc:docMk/>
              <pc:sldMasterMk cId="2811606639" sldId="2147483648"/>
              <pc:sldLayoutMk cId="2161349495" sldId="2147483724"/>
              <ac:picMk id="78" creationId="{7F89B0BC-006F-4ED2-B38D-708CB4C1C69A}"/>
            </ac:picMkLst>
          </pc:picChg>
          <pc:picChg chg="add mod topLvl">
            <ac:chgData name="Jessica E. Pestana" userId="39877700-e7a7-41f2-a98d-10484c122adb" providerId="ADAL" clId="{4651FEE7-59E3-4958-90DD-A9C737C36A5C}" dt="2021-03-17T16:47:51.939" v="851" actId="1076"/>
            <ac:picMkLst>
              <pc:docMk/>
              <pc:sldMasterMk cId="2811606639" sldId="2147483648"/>
              <pc:sldLayoutMk cId="2161349495" sldId="2147483724"/>
              <ac:picMk id="80" creationId="{EC50BF20-F636-440A-A709-58645AB18A51}"/>
            </ac:picMkLst>
          </pc:picChg>
          <pc:picChg chg="add mod topLvl">
            <ac:chgData name="Jessica E. Pestana" userId="39877700-e7a7-41f2-a98d-10484c122adb" providerId="ADAL" clId="{4651FEE7-59E3-4958-90DD-A9C737C36A5C}" dt="2021-03-17T16:47:52.140" v="852" actId="1076"/>
            <ac:picMkLst>
              <pc:docMk/>
              <pc:sldMasterMk cId="2811606639" sldId="2147483648"/>
              <pc:sldLayoutMk cId="2161349495" sldId="2147483724"/>
              <ac:picMk id="82" creationId="{B2D413DA-6A04-4AA2-A796-BAFF043DFBCB}"/>
            </ac:picMkLst>
          </pc:picChg>
          <pc:picChg chg="add mod topLvl">
            <ac:chgData name="Jessica E. Pestana" userId="39877700-e7a7-41f2-a98d-10484c122adb" providerId="ADAL" clId="{4651FEE7-59E3-4958-90DD-A9C737C36A5C}" dt="2021-03-17T16:47:39.525" v="847" actId="1076"/>
            <ac:picMkLst>
              <pc:docMk/>
              <pc:sldMasterMk cId="2811606639" sldId="2147483648"/>
              <pc:sldLayoutMk cId="2161349495" sldId="2147483724"/>
              <ac:picMk id="84" creationId="{323C4964-CC8D-463A-B51E-BBCD93D0F4B9}"/>
            </ac:picMkLst>
          </pc:picChg>
          <pc:picChg chg="add mod topLvl">
            <ac:chgData name="Jessica E. Pestana" userId="39877700-e7a7-41f2-a98d-10484c122adb" providerId="ADAL" clId="{4651FEE7-59E3-4958-90DD-A9C737C36A5C}" dt="2021-03-17T16:47:39.525" v="847" actId="1076"/>
            <ac:picMkLst>
              <pc:docMk/>
              <pc:sldMasterMk cId="2811606639" sldId="2147483648"/>
              <pc:sldLayoutMk cId="2161349495" sldId="2147483724"/>
              <ac:picMk id="86" creationId="{12B67448-CF73-4A44-AFA4-6737CA4B5DD3}"/>
            </ac:picMkLst>
          </pc:picChg>
          <pc:picChg chg="add mod">
            <ac:chgData name="Jessica E. Pestana" userId="39877700-e7a7-41f2-a98d-10484c122adb" providerId="ADAL" clId="{4651FEE7-59E3-4958-90DD-A9C737C36A5C}" dt="2021-03-17T17:07:59.386" v="1002" actId="1076"/>
            <ac:picMkLst>
              <pc:docMk/>
              <pc:sldMasterMk cId="2811606639" sldId="2147483648"/>
              <pc:sldLayoutMk cId="2161349495" sldId="2147483724"/>
              <ac:picMk id="99" creationId="{6338A74F-B1A0-4E69-A0F3-A782E65EB489}"/>
            </ac:picMkLst>
          </pc:picChg>
          <pc:cxnChg chg="add mod">
            <ac:chgData name="Jessica E. Pestana" userId="39877700-e7a7-41f2-a98d-10484c122adb" providerId="ADAL" clId="{4651FEE7-59E3-4958-90DD-A9C737C36A5C}" dt="2021-03-17T16:47:42.559" v="848" actId="1076"/>
            <ac:cxnSpMkLst>
              <pc:docMk/>
              <pc:sldMasterMk cId="2811606639" sldId="2147483648"/>
              <pc:sldLayoutMk cId="2161349495" sldId="2147483724"/>
              <ac:cxnSpMk id="93" creationId="{46352149-3938-45B6-B729-CB8CAFBE528E}"/>
            </ac:cxnSpMkLst>
          </pc:cxnChg>
        </pc:sldLayoutChg>
        <pc:sldLayoutChg chg="addSp delSp modSp add mod ord modTransition">
          <pc:chgData name="Jessica E. Pestana" userId="39877700-e7a7-41f2-a98d-10484c122adb" providerId="ADAL" clId="{4651FEE7-59E3-4958-90DD-A9C737C36A5C}" dt="2021-03-17T17:12:41.844" v="1092" actId="12789"/>
          <pc:sldLayoutMkLst>
            <pc:docMk/>
            <pc:sldMasterMk cId="2811606639" sldId="2147483648"/>
            <pc:sldLayoutMk cId="2702700860" sldId="2147483725"/>
          </pc:sldLayoutMkLst>
          <pc:spChg chg="add mod">
            <ac:chgData name="Jessica E. Pestana" userId="39877700-e7a7-41f2-a98d-10484c122adb" providerId="ADAL" clId="{4651FEE7-59E3-4958-90DD-A9C737C36A5C}" dt="2021-03-17T16:58:19.972" v="971" actId="1076"/>
            <ac:spMkLst>
              <pc:docMk/>
              <pc:sldMasterMk cId="2811606639" sldId="2147483648"/>
              <pc:sldLayoutMk cId="2702700860" sldId="2147483725"/>
              <ac:spMk id="2" creationId="{185E8CCF-FBAC-4EF5-B336-DB1A5177BD1C}"/>
            </ac:spMkLst>
          </pc:spChg>
          <pc:spChg chg="mod">
            <ac:chgData name="Jessica E. Pestana" userId="39877700-e7a7-41f2-a98d-10484c122adb" providerId="ADAL" clId="{4651FEE7-59E3-4958-90DD-A9C737C36A5C}" dt="2021-03-17T16:50:22.358" v="886" actId="20577"/>
            <ac:spMkLst>
              <pc:docMk/>
              <pc:sldMasterMk cId="2811606639" sldId="2147483648"/>
              <pc:sldLayoutMk cId="2702700860" sldId="2147483725"/>
              <ac:spMk id="3" creationId="{DD6EEA93-5313-40BD-8AB0-390356AC13D2}"/>
            </ac:spMkLst>
          </pc:spChg>
          <pc:spChg chg="del">
            <ac:chgData name="Jessica E. Pestana" userId="39877700-e7a7-41f2-a98d-10484c122adb" providerId="ADAL" clId="{4651FEE7-59E3-4958-90DD-A9C737C36A5C}" dt="2021-03-17T15:28:55.319" v="591" actId="478"/>
            <ac:spMkLst>
              <pc:docMk/>
              <pc:sldMasterMk cId="2811606639" sldId="2147483648"/>
              <pc:sldLayoutMk cId="2702700860" sldId="2147483725"/>
              <ac:spMk id="7" creationId="{CA631D44-01A9-46D8-8C69-4F94B85CDB53}"/>
            </ac:spMkLst>
          </pc:spChg>
          <pc:spChg chg="add mod">
            <ac:chgData name="Jessica E. Pestana" userId="39877700-e7a7-41f2-a98d-10484c122adb" providerId="ADAL" clId="{4651FEE7-59E3-4958-90DD-A9C737C36A5C}" dt="2021-03-17T17:12:41.844" v="1092" actId="12789"/>
            <ac:spMkLst>
              <pc:docMk/>
              <pc:sldMasterMk cId="2811606639" sldId="2147483648"/>
              <pc:sldLayoutMk cId="2702700860" sldId="2147483725"/>
              <ac:spMk id="8" creationId="{C662DBB1-D60C-4827-A3E8-05C83EB0CF3A}"/>
            </ac:spMkLst>
          </pc:spChg>
          <pc:spChg chg="add mod">
            <ac:chgData name="Jessica E. Pestana" userId="39877700-e7a7-41f2-a98d-10484c122adb" providerId="ADAL" clId="{4651FEE7-59E3-4958-90DD-A9C737C36A5C}" dt="2021-03-17T17:12:41.844" v="1092" actId="12789"/>
            <ac:spMkLst>
              <pc:docMk/>
              <pc:sldMasterMk cId="2811606639" sldId="2147483648"/>
              <pc:sldLayoutMk cId="2702700860" sldId="2147483725"/>
              <ac:spMk id="9" creationId="{F76196A5-5971-4259-B99F-C20F5E66299C}"/>
            </ac:spMkLst>
          </pc:spChg>
          <pc:spChg chg="add mod">
            <ac:chgData name="Jessica E. Pestana" userId="39877700-e7a7-41f2-a98d-10484c122adb" providerId="ADAL" clId="{4651FEE7-59E3-4958-90DD-A9C737C36A5C}" dt="2021-03-17T17:12:41.844" v="1092" actId="12789"/>
            <ac:spMkLst>
              <pc:docMk/>
              <pc:sldMasterMk cId="2811606639" sldId="2147483648"/>
              <pc:sldLayoutMk cId="2702700860" sldId="2147483725"/>
              <ac:spMk id="10" creationId="{2F37C7D4-9442-4C41-BC02-A894127EFC21}"/>
            </ac:spMkLst>
          </pc:spChg>
          <pc:spChg chg="add mod">
            <ac:chgData name="Jessica E. Pestana" userId="39877700-e7a7-41f2-a98d-10484c122adb" providerId="ADAL" clId="{4651FEE7-59E3-4958-90DD-A9C737C36A5C}" dt="2021-03-17T17:12:41.844" v="1092" actId="12789"/>
            <ac:spMkLst>
              <pc:docMk/>
              <pc:sldMasterMk cId="2811606639" sldId="2147483648"/>
              <pc:sldLayoutMk cId="2702700860" sldId="2147483725"/>
              <ac:spMk id="17" creationId="{175B0B0E-D657-4DEE-8213-21B507E7AAF6}"/>
            </ac:spMkLst>
          </pc:spChg>
          <pc:spChg chg="add del mod">
            <ac:chgData name="Jessica E. Pestana" userId="39877700-e7a7-41f2-a98d-10484c122adb" providerId="ADAL" clId="{4651FEE7-59E3-4958-90DD-A9C737C36A5C}" dt="2021-03-17T16:50:31.940" v="891" actId="478"/>
            <ac:spMkLst>
              <pc:docMk/>
              <pc:sldMasterMk cId="2811606639" sldId="2147483648"/>
              <pc:sldLayoutMk cId="2702700860" sldId="2147483725"/>
              <ac:spMk id="19" creationId="{F87624E1-62E3-47F4-AE74-FB56D5CFBB17}"/>
            </ac:spMkLst>
          </pc:spChg>
          <pc:spChg chg="mod">
            <ac:chgData name="Jessica E. Pestana" userId="39877700-e7a7-41f2-a98d-10484c122adb" providerId="ADAL" clId="{4651FEE7-59E3-4958-90DD-A9C737C36A5C}" dt="2021-03-17T16:50:23.763" v="887"/>
            <ac:spMkLst>
              <pc:docMk/>
              <pc:sldMasterMk cId="2811606639" sldId="2147483648"/>
              <pc:sldLayoutMk cId="2702700860" sldId="2147483725"/>
              <ac:spMk id="22" creationId="{AD150C31-52C5-4BE7-8E5C-9880D7E2CA06}"/>
            </ac:spMkLst>
          </pc:spChg>
          <pc:spChg chg="mod">
            <ac:chgData name="Jessica E. Pestana" userId="39877700-e7a7-41f2-a98d-10484c122adb" providerId="ADAL" clId="{4651FEE7-59E3-4958-90DD-A9C737C36A5C}" dt="2021-03-17T16:50:23.763" v="887"/>
            <ac:spMkLst>
              <pc:docMk/>
              <pc:sldMasterMk cId="2811606639" sldId="2147483648"/>
              <pc:sldLayoutMk cId="2702700860" sldId="2147483725"/>
              <ac:spMk id="23" creationId="{D7B8CA3D-3F34-49A1-9A39-108E3AA53DB7}"/>
            </ac:spMkLst>
          </pc:spChg>
          <pc:spChg chg="mod">
            <ac:chgData name="Jessica E. Pestana" userId="39877700-e7a7-41f2-a98d-10484c122adb" providerId="ADAL" clId="{4651FEE7-59E3-4958-90DD-A9C737C36A5C}" dt="2021-03-17T16:50:23.763" v="887"/>
            <ac:spMkLst>
              <pc:docMk/>
              <pc:sldMasterMk cId="2811606639" sldId="2147483648"/>
              <pc:sldLayoutMk cId="2702700860" sldId="2147483725"/>
              <ac:spMk id="24" creationId="{B6C2FD2D-118D-431B-9B0C-AF3E0618087B}"/>
            </ac:spMkLst>
          </pc:spChg>
          <pc:spChg chg="mod">
            <ac:chgData name="Jessica E. Pestana" userId="39877700-e7a7-41f2-a98d-10484c122adb" providerId="ADAL" clId="{4651FEE7-59E3-4958-90DD-A9C737C36A5C}" dt="2021-03-17T16:50:23.763" v="887"/>
            <ac:spMkLst>
              <pc:docMk/>
              <pc:sldMasterMk cId="2811606639" sldId="2147483648"/>
              <pc:sldLayoutMk cId="2702700860" sldId="2147483725"/>
              <ac:spMk id="26" creationId="{A7FD4696-5C47-4B9E-BD51-18C9992D886C}"/>
            </ac:spMkLst>
          </pc:spChg>
          <pc:spChg chg="mod">
            <ac:chgData name="Jessica E. Pestana" userId="39877700-e7a7-41f2-a98d-10484c122adb" providerId="ADAL" clId="{4651FEE7-59E3-4958-90DD-A9C737C36A5C}" dt="2021-03-17T16:50:23.763" v="887"/>
            <ac:spMkLst>
              <pc:docMk/>
              <pc:sldMasterMk cId="2811606639" sldId="2147483648"/>
              <pc:sldLayoutMk cId="2702700860" sldId="2147483725"/>
              <ac:spMk id="27" creationId="{2C3D6445-DC28-4722-A5E1-59775DD5892F}"/>
            </ac:spMkLst>
          </pc:spChg>
          <pc:spChg chg="mod">
            <ac:chgData name="Jessica E. Pestana" userId="39877700-e7a7-41f2-a98d-10484c122adb" providerId="ADAL" clId="{4651FEE7-59E3-4958-90DD-A9C737C36A5C}" dt="2021-03-17T16:50:23.763" v="887"/>
            <ac:spMkLst>
              <pc:docMk/>
              <pc:sldMasterMk cId="2811606639" sldId="2147483648"/>
              <pc:sldLayoutMk cId="2702700860" sldId="2147483725"/>
              <ac:spMk id="28" creationId="{DA1D3B5A-5F6E-41FA-9A4A-A24FF92CF4F3}"/>
            </ac:spMkLst>
          </pc:spChg>
          <pc:spChg chg="add mod">
            <ac:chgData name="Jessica E. Pestana" userId="39877700-e7a7-41f2-a98d-10484c122adb" providerId="ADAL" clId="{4651FEE7-59E3-4958-90DD-A9C737C36A5C}" dt="2021-03-17T16:51:29.879" v="925" actId="571"/>
            <ac:spMkLst>
              <pc:docMk/>
              <pc:sldMasterMk cId="2811606639" sldId="2147483648"/>
              <pc:sldLayoutMk cId="2702700860" sldId="2147483725"/>
              <ac:spMk id="29" creationId="{627F7CFD-D6EF-4C38-95CC-310B20546999}"/>
            </ac:spMkLst>
          </pc:spChg>
          <pc:spChg chg="add mod">
            <ac:chgData name="Jessica E. Pestana" userId="39877700-e7a7-41f2-a98d-10484c122adb" providerId="ADAL" clId="{4651FEE7-59E3-4958-90DD-A9C737C36A5C}" dt="2021-03-17T17:00:14.638" v="998" actId="14100"/>
            <ac:spMkLst>
              <pc:docMk/>
              <pc:sldMasterMk cId="2811606639" sldId="2147483648"/>
              <pc:sldLayoutMk cId="2702700860" sldId="2147483725"/>
              <ac:spMk id="30" creationId="{BF431280-D90B-41C2-85AA-31CEBAF4360A}"/>
            </ac:spMkLst>
          </pc:spChg>
          <pc:spChg chg="add mod">
            <ac:chgData name="Jessica E. Pestana" userId="39877700-e7a7-41f2-a98d-10484c122adb" providerId="ADAL" clId="{4651FEE7-59E3-4958-90DD-A9C737C36A5C}" dt="2021-03-17T16:57:47.299" v="961" actId="1076"/>
            <ac:spMkLst>
              <pc:docMk/>
              <pc:sldMasterMk cId="2811606639" sldId="2147483648"/>
              <pc:sldLayoutMk cId="2702700860" sldId="2147483725"/>
              <ac:spMk id="31" creationId="{B1ED7979-0398-4453-A5E6-D649E9958CBF}"/>
            </ac:spMkLst>
          </pc:spChg>
          <pc:spChg chg="add mod">
            <ac:chgData name="Jessica E. Pestana" userId="39877700-e7a7-41f2-a98d-10484c122adb" providerId="ADAL" clId="{4651FEE7-59E3-4958-90DD-A9C737C36A5C}" dt="2021-03-17T16:58:29.138" v="973" actId="1076"/>
            <ac:spMkLst>
              <pc:docMk/>
              <pc:sldMasterMk cId="2811606639" sldId="2147483648"/>
              <pc:sldLayoutMk cId="2702700860" sldId="2147483725"/>
              <ac:spMk id="32" creationId="{AD896721-99CD-4E45-84F9-BB4028F95DC5}"/>
            </ac:spMkLst>
          </pc:spChg>
          <pc:spChg chg="add mod">
            <ac:chgData name="Jessica E. Pestana" userId="39877700-e7a7-41f2-a98d-10484c122adb" providerId="ADAL" clId="{4651FEE7-59E3-4958-90DD-A9C737C36A5C}" dt="2021-03-17T16:59:01.162" v="984" actId="207"/>
            <ac:spMkLst>
              <pc:docMk/>
              <pc:sldMasterMk cId="2811606639" sldId="2147483648"/>
              <pc:sldLayoutMk cId="2702700860" sldId="2147483725"/>
              <ac:spMk id="33" creationId="{FCC93175-0C6D-4EBF-B724-1D8811A4960B}"/>
            </ac:spMkLst>
          </pc:spChg>
          <pc:spChg chg="add mod">
            <ac:chgData name="Jessica E. Pestana" userId="39877700-e7a7-41f2-a98d-10484c122adb" providerId="ADAL" clId="{4651FEE7-59E3-4958-90DD-A9C737C36A5C}" dt="2021-03-17T16:59:15.414" v="987" actId="1038"/>
            <ac:spMkLst>
              <pc:docMk/>
              <pc:sldMasterMk cId="2811606639" sldId="2147483648"/>
              <pc:sldLayoutMk cId="2702700860" sldId="2147483725"/>
              <ac:spMk id="34" creationId="{8E7DC128-BCD5-41E8-A00C-AF5CD6C031C8}"/>
            </ac:spMkLst>
          </pc:spChg>
          <pc:grpChg chg="add del mod">
            <ac:chgData name="Jessica E. Pestana" userId="39877700-e7a7-41f2-a98d-10484c122adb" providerId="ADAL" clId="{4651FEE7-59E3-4958-90DD-A9C737C36A5C}" dt="2021-03-17T16:59:24.105" v="988" actId="478"/>
            <ac:grpSpMkLst>
              <pc:docMk/>
              <pc:sldMasterMk cId="2811606639" sldId="2147483648"/>
              <pc:sldLayoutMk cId="2702700860" sldId="2147483725"/>
              <ac:grpSpMk id="21" creationId="{7B8BA7D9-D5AC-4FAD-B48E-E6A832A2F9BD}"/>
            </ac:grpSpMkLst>
          </pc:grpChg>
          <pc:grpChg chg="add del mod">
            <ac:chgData name="Jessica E. Pestana" userId="39877700-e7a7-41f2-a98d-10484c122adb" providerId="ADAL" clId="{4651FEE7-59E3-4958-90DD-A9C737C36A5C}" dt="2021-03-17T16:59:24.105" v="988" actId="478"/>
            <ac:grpSpMkLst>
              <pc:docMk/>
              <pc:sldMasterMk cId="2811606639" sldId="2147483648"/>
              <pc:sldLayoutMk cId="2702700860" sldId="2147483725"/>
              <ac:grpSpMk id="25" creationId="{CDA44FD8-55B8-4B38-A23F-26CBF62E7829}"/>
            </ac:grpSpMkLst>
          </pc:grpChg>
          <pc:picChg chg="add del mod">
            <ac:chgData name="Jessica E. Pestana" userId="39877700-e7a7-41f2-a98d-10484c122adb" providerId="ADAL" clId="{4651FEE7-59E3-4958-90DD-A9C737C36A5C}" dt="2021-03-17T16:50:30.069" v="890" actId="478"/>
            <ac:picMkLst>
              <pc:docMk/>
              <pc:sldMasterMk cId="2811606639" sldId="2147483648"/>
              <pc:sldLayoutMk cId="2702700860" sldId="2147483725"/>
              <ac:picMk id="14" creationId="{AA6BC9C7-563A-409F-BE27-E1183AF9B346}"/>
            </ac:picMkLst>
          </pc:picChg>
          <pc:picChg chg="add del mod">
            <ac:chgData name="Jessica E. Pestana" userId="39877700-e7a7-41f2-a98d-10484c122adb" providerId="ADAL" clId="{4651FEE7-59E3-4958-90DD-A9C737C36A5C}" dt="2021-03-17T16:50:27.831" v="888" actId="478"/>
            <ac:picMkLst>
              <pc:docMk/>
              <pc:sldMasterMk cId="2811606639" sldId="2147483648"/>
              <pc:sldLayoutMk cId="2702700860" sldId="2147483725"/>
              <ac:picMk id="15" creationId="{183A5953-0126-49A0-AC10-81C387B90125}"/>
            </ac:picMkLst>
          </pc:picChg>
          <pc:picChg chg="add del mod">
            <ac:chgData name="Jessica E. Pestana" userId="39877700-e7a7-41f2-a98d-10484c122adb" providerId="ADAL" clId="{4651FEE7-59E3-4958-90DD-A9C737C36A5C}" dt="2021-03-17T16:50:33.585" v="893" actId="478"/>
            <ac:picMkLst>
              <pc:docMk/>
              <pc:sldMasterMk cId="2811606639" sldId="2147483648"/>
              <pc:sldLayoutMk cId="2702700860" sldId="2147483725"/>
              <ac:picMk id="16" creationId="{3A254E04-43FF-4402-90A0-1B3AC2EAB21B}"/>
            </ac:picMkLst>
          </pc:picChg>
          <pc:picChg chg="add del mod">
            <ac:chgData name="Jessica E. Pestana" userId="39877700-e7a7-41f2-a98d-10484c122adb" providerId="ADAL" clId="{4651FEE7-59E3-4958-90DD-A9C737C36A5C}" dt="2021-03-17T16:50:29.118" v="889" actId="478"/>
            <ac:picMkLst>
              <pc:docMk/>
              <pc:sldMasterMk cId="2811606639" sldId="2147483648"/>
              <pc:sldLayoutMk cId="2702700860" sldId="2147483725"/>
              <ac:picMk id="18" creationId="{FDEDCDCE-E8C6-4134-904E-3363AC7BF667}"/>
            </ac:picMkLst>
          </pc:picChg>
          <pc:picChg chg="add del mod">
            <ac:chgData name="Jessica E. Pestana" userId="39877700-e7a7-41f2-a98d-10484c122adb" providerId="ADAL" clId="{4651FEE7-59E3-4958-90DD-A9C737C36A5C}" dt="2021-03-17T16:50:32.963" v="892" actId="478"/>
            <ac:picMkLst>
              <pc:docMk/>
              <pc:sldMasterMk cId="2811606639" sldId="2147483648"/>
              <pc:sldLayoutMk cId="2702700860" sldId="2147483725"/>
              <ac:picMk id="20" creationId="{E94F9CB5-08A7-4590-A8F8-84F0C46BA5CE}"/>
            </ac:picMkLst>
          </pc:picChg>
          <pc:picChg chg="add mod">
            <ac:chgData name="Jessica E. Pestana" userId="39877700-e7a7-41f2-a98d-10484c122adb" providerId="ADAL" clId="{4651FEE7-59E3-4958-90DD-A9C737C36A5C}" dt="2021-03-17T16:59:58.817" v="994" actId="1076"/>
            <ac:picMkLst>
              <pc:docMk/>
              <pc:sldMasterMk cId="2811606639" sldId="2147483648"/>
              <pc:sldLayoutMk cId="2702700860" sldId="2147483725"/>
              <ac:picMk id="35" creationId="{C869CCF5-F08A-4160-98B7-CBE230E64052}"/>
            </ac:picMkLst>
          </pc:picChg>
          <pc:picChg chg="add mod">
            <ac:chgData name="Jessica E. Pestana" userId="39877700-e7a7-41f2-a98d-10484c122adb" providerId="ADAL" clId="{4651FEE7-59E3-4958-90DD-A9C737C36A5C}" dt="2021-03-17T17:00:04.441" v="996" actId="1076"/>
            <ac:picMkLst>
              <pc:docMk/>
              <pc:sldMasterMk cId="2811606639" sldId="2147483648"/>
              <pc:sldLayoutMk cId="2702700860" sldId="2147483725"/>
              <ac:picMk id="36" creationId="{BCF93EE3-BF0C-43CB-9D60-5C9E86944FB6}"/>
            </ac:picMkLst>
          </pc:picChg>
          <pc:picChg chg="add mod">
            <ac:chgData name="Jessica E. Pestana" userId="39877700-e7a7-41f2-a98d-10484c122adb" providerId="ADAL" clId="{4651FEE7-59E3-4958-90DD-A9C737C36A5C}" dt="2021-03-17T17:00:01.343" v="995" actId="1076"/>
            <ac:picMkLst>
              <pc:docMk/>
              <pc:sldMasterMk cId="2811606639" sldId="2147483648"/>
              <pc:sldLayoutMk cId="2702700860" sldId="2147483725"/>
              <ac:picMk id="37" creationId="{38518575-0DBB-466C-B850-C80052F7A777}"/>
            </ac:picMkLst>
          </pc:picChg>
        </pc:sldLayoutChg>
      </pc:sldMasterChg>
      <pc:sldMasterChg chg="addSldLayout delSldLayout modSldLayout sldLayoutOrd">
        <pc:chgData name="Jessica E. Pestana" userId="39877700-e7a7-41f2-a98d-10484c122adb" providerId="ADAL" clId="{4651FEE7-59E3-4958-90DD-A9C737C36A5C}" dt="2021-03-17T13:04:52.827" v="65" actId="20578"/>
        <pc:sldMasterMkLst>
          <pc:docMk/>
          <pc:sldMasterMk cId="329575485" sldId="2147483672"/>
        </pc:sldMasterMkLst>
        <pc:sldLayoutChg chg="modSp mod ord">
          <pc:chgData name="Jessica E. Pestana" userId="39877700-e7a7-41f2-a98d-10484c122adb" providerId="ADAL" clId="{4651FEE7-59E3-4958-90DD-A9C737C36A5C}" dt="2021-03-17T13:04:52.827" v="65" actId="20578"/>
          <pc:sldLayoutMkLst>
            <pc:docMk/>
            <pc:sldMasterMk cId="329575485" sldId="2147483672"/>
            <pc:sldLayoutMk cId="532386166" sldId="2147483656"/>
          </pc:sldLayoutMkLst>
          <pc:spChg chg="mod">
            <ac:chgData name="Jessica E. Pestana" userId="39877700-e7a7-41f2-a98d-10484c122adb" providerId="ADAL" clId="{4651FEE7-59E3-4958-90DD-A9C737C36A5C}" dt="2021-03-17T13:04:52.827" v="65" actId="20578"/>
            <ac:spMkLst>
              <pc:docMk/>
              <pc:sldMasterMk cId="329575485" sldId="2147483672"/>
              <pc:sldLayoutMk cId="532386166" sldId="2147483656"/>
              <ac:spMk id="6" creationId="{FB61F024-7C7F-4496-B16E-711FB9E6B545}"/>
            </ac:spMkLst>
          </pc:spChg>
          <pc:spChg chg="mod">
            <ac:chgData name="Jessica E. Pestana" userId="39877700-e7a7-41f2-a98d-10484c122adb" providerId="ADAL" clId="{4651FEE7-59E3-4958-90DD-A9C737C36A5C}" dt="2021-03-17T13:04:52.827" v="65" actId="20578"/>
            <ac:spMkLst>
              <pc:docMk/>
              <pc:sldMasterMk cId="329575485" sldId="2147483672"/>
              <pc:sldLayoutMk cId="532386166" sldId="2147483656"/>
              <ac:spMk id="13" creationId="{75EEEFE0-3ED9-4E76-AAAE-DE761912B34F}"/>
            </ac:spMkLst>
          </pc:spChg>
          <pc:spChg chg="mod">
            <ac:chgData name="Jessica E. Pestana" userId="39877700-e7a7-41f2-a98d-10484c122adb" providerId="ADAL" clId="{4651FEE7-59E3-4958-90DD-A9C737C36A5C}" dt="2021-03-17T13:04:52.827" v="65" actId="20578"/>
            <ac:spMkLst>
              <pc:docMk/>
              <pc:sldMasterMk cId="329575485" sldId="2147483672"/>
              <pc:sldLayoutMk cId="532386166" sldId="2147483656"/>
              <ac:spMk id="14" creationId="{5AFB3D48-B492-4F60-8D92-D9660541E5A4}"/>
            </ac:spMkLst>
          </pc:spChg>
        </pc:sldLayoutChg>
        <pc:sldLayoutChg chg="modSp mod ord">
          <pc:chgData name="Jessica E. Pestana" userId="39877700-e7a7-41f2-a98d-10484c122adb" providerId="ADAL" clId="{4651FEE7-59E3-4958-90DD-A9C737C36A5C}" dt="2021-03-17T13:04:52.827" v="65" actId="20578"/>
          <pc:sldLayoutMkLst>
            <pc:docMk/>
            <pc:sldMasterMk cId="329575485" sldId="2147483672"/>
            <pc:sldLayoutMk cId="1104194819" sldId="2147483661"/>
          </pc:sldLayoutMkLst>
          <pc:spChg chg="mod">
            <ac:chgData name="Jessica E. Pestana" userId="39877700-e7a7-41f2-a98d-10484c122adb" providerId="ADAL" clId="{4651FEE7-59E3-4958-90DD-A9C737C36A5C}" dt="2021-03-17T13:04:52.827" v="65" actId="20578"/>
            <ac:spMkLst>
              <pc:docMk/>
              <pc:sldMasterMk cId="329575485" sldId="2147483672"/>
              <pc:sldLayoutMk cId="1104194819" sldId="2147483661"/>
              <ac:spMk id="14" creationId="{C58B6BC7-1570-4EAB-B201-50B0B55107A2}"/>
            </ac:spMkLst>
          </pc:spChg>
          <pc:spChg chg="mod">
            <ac:chgData name="Jessica E. Pestana" userId="39877700-e7a7-41f2-a98d-10484c122adb" providerId="ADAL" clId="{4651FEE7-59E3-4958-90DD-A9C737C36A5C}" dt="2021-03-17T13:04:52.827" v="65" actId="20578"/>
            <ac:spMkLst>
              <pc:docMk/>
              <pc:sldMasterMk cId="329575485" sldId="2147483672"/>
              <pc:sldLayoutMk cId="1104194819" sldId="2147483661"/>
              <ac:spMk id="16" creationId="{9FF4CDE4-9B51-44EF-966F-9E728FF4DE71}"/>
            </ac:spMkLst>
          </pc:spChg>
        </pc:sldLayoutChg>
        <pc:sldLayoutChg chg="modSp mod ord">
          <pc:chgData name="Jessica E. Pestana" userId="39877700-e7a7-41f2-a98d-10484c122adb" providerId="ADAL" clId="{4651FEE7-59E3-4958-90DD-A9C737C36A5C}" dt="2021-03-17T13:04:52.827" v="65" actId="20578"/>
          <pc:sldLayoutMkLst>
            <pc:docMk/>
            <pc:sldMasterMk cId="329575485" sldId="2147483672"/>
            <pc:sldLayoutMk cId="4142407946" sldId="2147483666"/>
          </pc:sldLayoutMkLst>
          <pc:spChg chg="mod">
            <ac:chgData name="Jessica E. Pestana" userId="39877700-e7a7-41f2-a98d-10484c122adb" providerId="ADAL" clId="{4651FEE7-59E3-4958-90DD-A9C737C36A5C}" dt="2021-03-17T13:04:52.827" v="65" actId="20578"/>
            <ac:spMkLst>
              <pc:docMk/>
              <pc:sldMasterMk cId="329575485" sldId="2147483672"/>
              <pc:sldLayoutMk cId="4142407946" sldId="2147483666"/>
              <ac:spMk id="10" creationId="{343F16EE-7D28-48D8-A965-4E0AEAE7B8B9}"/>
            </ac:spMkLst>
          </pc:spChg>
          <pc:spChg chg="mod">
            <ac:chgData name="Jessica E. Pestana" userId="39877700-e7a7-41f2-a98d-10484c122adb" providerId="ADAL" clId="{4651FEE7-59E3-4958-90DD-A9C737C36A5C}" dt="2021-03-17T13:04:52.827" v="65" actId="20578"/>
            <ac:spMkLst>
              <pc:docMk/>
              <pc:sldMasterMk cId="329575485" sldId="2147483672"/>
              <pc:sldLayoutMk cId="4142407946" sldId="2147483666"/>
              <ac:spMk id="11" creationId="{07224830-D9AA-4F29-8CDD-7F04495830EB}"/>
            </ac:spMkLst>
          </pc:spChg>
        </pc:sldLayoutChg>
        <pc:sldLayoutChg chg="modSp mod ord">
          <pc:chgData name="Jessica E. Pestana" userId="39877700-e7a7-41f2-a98d-10484c122adb" providerId="ADAL" clId="{4651FEE7-59E3-4958-90DD-A9C737C36A5C}" dt="2021-03-17T13:04:52.827" v="65" actId="20578"/>
          <pc:sldLayoutMkLst>
            <pc:docMk/>
            <pc:sldMasterMk cId="329575485" sldId="2147483672"/>
            <pc:sldLayoutMk cId="262768402" sldId="2147483668"/>
          </pc:sldLayoutMkLst>
          <pc:spChg chg="mod">
            <ac:chgData name="Jessica E. Pestana" userId="39877700-e7a7-41f2-a98d-10484c122adb" providerId="ADAL" clId="{4651FEE7-59E3-4958-90DD-A9C737C36A5C}" dt="2021-03-17T13:04:52.827" v="65" actId="20578"/>
            <ac:spMkLst>
              <pc:docMk/>
              <pc:sldMasterMk cId="329575485" sldId="2147483672"/>
              <pc:sldLayoutMk cId="262768402" sldId="2147483668"/>
              <ac:spMk id="7" creationId="{CA631D44-01A9-46D8-8C69-4F94B85CDB53}"/>
            </ac:spMkLst>
          </pc:spChg>
          <pc:spChg chg="mod">
            <ac:chgData name="Jessica E. Pestana" userId="39877700-e7a7-41f2-a98d-10484c122adb" providerId="ADAL" clId="{4651FEE7-59E3-4958-90DD-A9C737C36A5C}" dt="2021-03-17T13:04:52.827" v="65" actId="20578"/>
            <ac:spMkLst>
              <pc:docMk/>
              <pc:sldMasterMk cId="329575485" sldId="2147483672"/>
              <pc:sldLayoutMk cId="262768402" sldId="2147483668"/>
              <ac:spMk id="8" creationId="{9650F297-2BB2-4045-956D-DB70952F5251}"/>
            </ac:spMkLst>
          </pc:spChg>
        </pc:sldLayoutChg>
        <pc:sldLayoutChg chg="delSp modSp mod ord">
          <pc:chgData name="Jessica E. Pestana" userId="39877700-e7a7-41f2-a98d-10484c122adb" providerId="ADAL" clId="{4651FEE7-59E3-4958-90DD-A9C737C36A5C}" dt="2021-03-17T12:31:48.081" v="14" actId="478"/>
          <pc:sldLayoutMkLst>
            <pc:docMk/>
            <pc:sldMasterMk cId="329575485" sldId="2147483672"/>
            <pc:sldLayoutMk cId="984851773" sldId="2147483709"/>
          </pc:sldLayoutMkLst>
          <pc:spChg chg="del mod">
            <ac:chgData name="Jessica E. Pestana" userId="39877700-e7a7-41f2-a98d-10484c122adb" providerId="ADAL" clId="{4651FEE7-59E3-4958-90DD-A9C737C36A5C}" dt="2021-03-17T12:31:48.081" v="14" actId="478"/>
            <ac:spMkLst>
              <pc:docMk/>
              <pc:sldMasterMk cId="329575485" sldId="2147483672"/>
              <pc:sldLayoutMk cId="984851773" sldId="2147483709"/>
              <ac:spMk id="2" creationId="{5BA5E5CC-C1FB-4B55-A871-E37B10560BC4}"/>
            </ac:spMkLst>
          </pc:spChg>
          <pc:picChg chg="del">
            <ac:chgData name="Jessica E. Pestana" userId="39877700-e7a7-41f2-a98d-10484c122adb" providerId="ADAL" clId="{4651FEE7-59E3-4958-90DD-A9C737C36A5C}" dt="2021-03-17T12:31:46.592" v="13" actId="478"/>
            <ac:picMkLst>
              <pc:docMk/>
              <pc:sldMasterMk cId="329575485" sldId="2147483672"/>
              <pc:sldLayoutMk cId="984851773" sldId="2147483709"/>
              <ac:picMk id="5" creationId="{DB7647A5-9CA2-4532-95B3-78B01FA6359E}"/>
            </ac:picMkLst>
          </pc:picChg>
        </pc:sldLayoutChg>
        <pc:sldLayoutChg chg="modSp mod ord">
          <pc:chgData name="Jessica E. Pestana" userId="39877700-e7a7-41f2-a98d-10484c122adb" providerId="ADAL" clId="{4651FEE7-59E3-4958-90DD-A9C737C36A5C}" dt="2021-03-17T13:04:52.827" v="65" actId="20578"/>
          <pc:sldLayoutMkLst>
            <pc:docMk/>
            <pc:sldMasterMk cId="329575485" sldId="2147483672"/>
            <pc:sldLayoutMk cId="4164360990" sldId="2147483710"/>
          </pc:sldLayoutMkLst>
          <pc:spChg chg="mod">
            <ac:chgData name="Jessica E. Pestana" userId="39877700-e7a7-41f2-a98d-10484c122adb" providerId="ADAL" clId="{4651FEE7-59E3-4958-90DD-A9C737C36A5C}" dt="2021-03-17T13:04:52.827" v="65" actId="20578"/>
            <ac:spMkLst>
              <pc:docMk/>
              <pc:sldMasterMk cId="329575485" sldId="2147483672"/>
              <pc:sldLayoutMk cId="4164360990" sldId="2147483710"/>
              <ac:spMk id="9" creationId="{BE2A0475-BF93-4F5A-9FAD-EEF7657824CF}"/>
            </ac:spMkLst>
          </pc:spChg>
          <pc:spChg chg="mod">
            <ac:chgData name="Jessica E. Pestana" userId="39877700-e7a7-41f2-a98d-10484c122adb" providerId="ADAL" clId="{4651FEE7-59E3-4958-90DD-A9C737C36A5C}" dt="2021-03-17T13:04:52.827" v="65" actId="20578"/>
            <ac:spMkLst>
              <pc:docMk/>
              <pc:sldMasterMk cId="329575485" sldId="2147483672"/>
              <pc:sldLayoutMk cId="4164360990" sldId="2147483710"/>
              <ac:spMk id="12" creationId="{ACF43CB9-936E-486F-A076-D481FD6F6912}"/>
            </ac:spMkLst>
          </pc:spChg>
        </pc:sldLayoutChg>
        <pc:sldLayoutChg chg="modSp mod ord">
          <pc:chgData name="Jessica E. Pestana" userId="39877700-e7a7-41f2-a98d-10484c122adb" providerId="ADAL" clId="{4651FEE7-59E3-4958-90DD-A9C737C36A5C}" dt="2021-03-17T13:04:52.827" v="65" actId="20578"/>
          <pc:sldLayoutMkLst>
            <pc:docMk/>
            <pc:sldMasterMk cId="329575485" sldId="2147483672"/>
            <pc:sldLayoutMk cId="2482426577" sldId="2147483711"/>
          </pc:sldLayoutMkLst>
          <pc:spChg chg="mod">
            <ac:chgData name="Jessica E. Pestana" userId="39877700-e7a7-41f2-a98d-10484c122adb" providerId="ADAL" clId="{4651FEE7-59E3-4958-90DD-A9C737C36A5C}" dt="2021-03-17T13:04:52.827" v="65" actId="20578"/>
            <ac:spMkLst>
              <pc:docMk/>
              <pc:sldMasterMk cId="329575485" sldId="2147483672"/>
              <pc:sldLayoutMk cId="2482426577" sldId="2147483711"/>
              <ac:spMk id="3" creationId="{DD6EEA93-5313-40BD-8AB0-390356AC13D2}"/>
            </ac:spMkLst>
          </pc:spChg>
          <pc:spChg chg="mod">
            <ac:chgData name="Jessica E. Pestana" userId="39877700-e7a7-41f2-a98d-10484c122adb" providerId="ADAL" clId="{4651FEE7-59E3-4958-90DD-A9C737C36A5C}" dt="2021-03-17T13:04:52.827" v="65" actId="20578"/>
            <ac:spMkLst>
              <pc:docMk/>
              <pc:sldMasterMk cId="329575485" sldId="2147483672"/>
              <pc:sldLayoutMk cId="2482426577" sldId="2147483711"/>
              <ac:spMk id="7" creationId="{CA631D44-01A9-46D8-8C69-4F94B85CDB53}"/>
            </ac:spMkLst>
          </pc:spChg>
        </pc:sldLayoutChg>
        <pc:sldLayoutChg chg="modSp mod ord">
          <pc:chgData name="Jessica E. Pestana" userId="39877700-e7a7-41f2-a98d-10484c122adb" providerId="ADAL" clId="{4651FEE7-59E3-4958-90DD-A9C737C36A5C}" dt="2021-03-17T13:04:52.827" v="65" actId="20578"/>
          <pc:sldLayoutMkLst>
            <pc:docMk/>
            <pc:sldMasterMk cId="329575485" sldId="2147483672"/>
            <pc:sldLayoutMk cId="2061690624" sldId="2147483712"/>
          </pc:sldLayoutMkLst>
          <pc:spChg chg="mod">
            <ac:chgData name="Jessica E. Pestana" userId="39877700-e7a7-41f2-a98d-10484c122adb" providerId="ADAL" clId="{4651FEE7-59E3-4958-90DD-A9C737C36A5C}" dt="2021-03-17T13:04:52.827" v="65" actId="20578"/>
            <ac:spMkLst>
              <pc:docMk/>
              <pc:sldMasterMk cId="329575485" sldId="2147483672"/>
              <pc:sldLayoutMk cId="2061690624" sldId="2147483712"/>
              <ac:spMk id="13" creationId="{97C83930-FDF6-4889-B566-B630E939AED0}"/>
            </ac:spMkLst>
          </pc:spChg>
          <pc:spChg chg="mod">
            <ac:chgData name="Jessica E. Pestana" userId="39877700-e7a7-41f2-a98d-10484c122adb" providerId="ADAL" clId="{4651FEE7-59E3-4958-90DD-A9C737C36A5C}" dt="2021-03-17T13:04:52.827" v="65" actId="20578"/>
            <ac:spMkLst>
              <pc:docMk/>
              <pc:sldMasterMk cId="329575485" sldId="2147483672"/>
              <pc:sldLayoutMk cId="2061690624" sldId="2147483712"/>
              <ac:spMk id="14" creationId="{DFC76765-5B3D-44D2-851E-AAC4472ACF97}"/>
            </ac:spMkLst>
          </pc:spChg>
          <pc:spChg chg="mod">
            <ac:chgData name="Jessica E. Pestana" userId="39877700-e7a7-41f2-a98d-10484c122adb" providerId="ADAL" clId="{4651FEE7-59E3-4958-90DD-A9C737C36A5C}" dt="2021-03-17T13:04:52.827" v="65" actId="20578"/>
            <ac:spMkLst>
              <pc:docMk/>
              <pc:sldMasterMk cId="329575485" sldId="2147483672"/>
              <pc:sldLayoutMk cId="2061690624" sldId="2147483712"/>
              <ac:spMk id="16" creationId="{375D59B1-7286-4EA3-BE0F-EF4D8AB1B07F}"/>
            </ac:spMkLst>
          </pc:spChg>
        </pc:sldLayoutChg>
        <pc:sldLayoutChg chg="modSp mod ord">
          <pc:chgData name="Jessica E. Pestana" userId="39877700-e7a7-41f2-a98d-10484c122adb" providerId="ADAL" clId="{4651FEE7-59E3-4958-90DD-A9C737C36A5C}" dt="2021-03-17T13:04:52.827" v="65" actId="20578"/>
          <pc:sldLayoutMkLst>
            <pc:docMk/>
            <pc:sldMasterMk cId="329575485" sldId="2147483672"/>
            <pc:sldLayoutMk cId="1278935309" sldId="2147483713"/>
          </pc:sldLayoutMkLst>
          <pc:spChg chg="mod">
            <ac:chgData name="Jessica E. Pestana" userId="39877700-e7a7-41f2-a98d-10484c122adb" providerId="ADAL" clId="{4651FEE7-59E3-4958-90DD-A9C737C36A5C}" dt="2021-03-17T13:04:52.827" v="65" actId="20578"/>
            <ac:spMkLst>
              <pc:docMk/>
              <pc:sldMasterMk cId="329575485" sldId="2147483672"/>
              <pc:sldLayoutMk cId="1278935309" sldId="2147483713"/>
              <ac:spMk id="6" creationId="{FA2427D3-0771-4679-AA33-7DE5C875DFBC}"/>
            </ac:spMkLst>
          </pc:spChg>
          <pc:spChg chg="mod">
            <ac:chgData name="Jessica E. Pestana" userId="39877700-e7a7-41f2-a98d-10484c122adb" providerId="ADAL" clId="{4651FEE7-59E3-4958-90DD-A9C737C36A5C}" dt="2021-03-17T13:04:52.827" v="65" actId="20578"/>
            <ac:spMkLst>
              <pc:docMk/>
              <pc:sldMasterMk cId="329575485" sldId="2147483672"/>
              <pc:sldLayoutMk cId="1278935309" sldId="2147483713"/>
              <ac:spMk id="14" creationId="{C58B6BC7-1570-4EAB-B201-50B0B55107A2}"/>
            </ac:spMkLst>
          </pc:spChg>
        </pc:sldLayoutChg>
        <pc:sldLayoutChg chg="modSp mod ord">
          <pc:chgData name="Jessica E. Pestana" userId="39877700-e7a7-41f2-a98d-10484c122adb" providerId="ADAL" clId="{4651FEE7-59E3-4958-90DD-A9C737C36A5C}" dt="2021-03-17T13:04:52.827" v="65" actId="20578"/>
          <pc:sldLayoutMkLst>
            <pc:docMk/>
            <pc:sldMasterMk cId="329575485" sldId="2147483672"/>
            <pc:sldLayoutMk cId="3535552532" sldId="2147483714"/>
          </pc:sldLayoutMkLst>
          <pc:spChg chg="mod">
            <ac:chgData name="Jessica E. Pestana" userId="39877700-e7a7-41f2-a98d-10484c122adb" providerId="ADAL" clId="{4651FEE7-59E3-4958-90DD-A9C737C36A5C}" dt="2021-03-17T13:04:52.827" v="65" actId="20578"/>
            <ac:spMkLst>
              <pc:docMk/>
              <pc:sldMasterMk cId="329575485" sldId="2147483672"/>
              <pc:sldLayoutMk cId="3535552532" sldId="2147483714"/>
              <ac:spMk id="5" creationId="{7B576BC0-1944-462F-8E00-45E114E6D5FE}"/>
            </ac:spMkLst>
          </pc:spChg>
          <pc:spChg chg="mod">
            <ac:chgData name="Jessica E. Pestana" userId="39877700-e7a7-41f2-a98d-10484c122adb" providerId="ADAL" clId="{4651FEE7-59E3-4958-90DD-A9C737C36A5C}" dt="2021-03-17T13:04:52.827" v="65" actId="20578"/>
            <ac:spMkLst>
              <pc:docMk/>
              <pc:sldMasterMk cId="329575485" sldId="2147483672"/>
              <pc:sldLayoutMk cId="3535552532" sldId="2147483714"/>
              <ac:spMk id="9" creationId="{BE2A0475-BF93-4F5A-9FAD-EEF7657824CF}"/>
            </ac:spMkLst>
          </pc:spChg>
        </pc:sldLayoutChg>
        <pc:sldLayoutChg chg="modSp mod ord">
          <pc:chgData name="Jessica E. Pestana" userId="39877700-e7a7-41f2-a98d-10484c122adb" providerId="ADAL" clId="{4651FEE7-59E3-4958-90DD-A9C737C36A5C}" dt="2021-03-17T13:04:52.827" v="65" actId="20578"/>
          <pc:sldLayoutMkLst>
            <pc:docMk/>
            <pc:sldMasterMk cId="329575485" sldId="2147483672"/>
            <pc:sldLayoutMk cId="1275982939" sldId="2147483715"/>
          </pc:sldLayoutMkLst>
          <pc:spChg chg="mod">
            <ac:chgData name="Jessica E. Pestana" userId="39877700-e7a7-41f2-a98d-10484c122adb" providerId="ADAL" clId="{4651FEE7-59E3-4958-90DD-A9C737C36A5C}" dt="2021-03-17T13:04:52.827" v="65" actId="20578"/>
            <ac:spMkLst>
              <pc:docMk/>
              <pc:sldMasterMk cId="329575485" sldId="2147483672"/>
              <pc:sldLayoutMk cId="1275982939" sldId="2147483715"/>
              <ac:spMk id="3" creationId="{DD6EEA93-5313-40BD-8AB0-390356AC13D2}"/>
            </ac:spMkLst>
          </pc:spChg>
          <pc:spChg chg="mod">
            <ac:chgData name="Jessica E. Pestana" userId="39877700-e7a7-41f2-a98d-10484c122adb" providerId="ADAL" clId="{4651FEE7-59E3-4958-90DD-A9C737C36A5C}" dt="2021-03-17T13:04:52.827" v="65" actId="20578"/>
            <ac:spMkLst>
              <pc:docMk/>
              <pc:sldMasterMk cId="329575485" sldId="2147483672"/>
              <pc:sldLayoutMk cId="1275982939" sldId="2147483715"/>
              <ac:spMk id="7" creationId="{CA631D44-01A9-46D8-8C69-4F94B85CDB53}"/>
            </ac:spMkLst>
          </pc:spChg>
        </pc:sldLayoutChg>
        <pc:sldLayoutChg chg="modSp mod ord">
          <pc:chgData name="Jessica E. Pestana" userId="39877700-e7a7-41f2-a98d-10484c122adb" providerId="ADAL" clId="{4651FEE7-59E3-4958-90DD-A9C737C36A5C}" dt="2021-03-17T13:04:52.827" v="65" actId="20578"/>
          <pc:sldLayoutMkLst>
            <pc:docMk/>
            <pc:sldMasterMk cId="329575485" sldId="2147483672"/>
            <pc:sldLayoutMk cId="3162839315" sldId="2147483716"/>
          </pc:sldLayoutMkLst>
          <pc:spChg chg="mod">
            <ac:chgData name="Jessica E. Pestana" userId="39877700-e7a7-41f2-a98d-10484c122adb" providerId="ADAL" clId="{4651FEE7-59E3-4958-90DD-A9C737C36A5C}" dt="2021-03-17T13:04:52.827" v="65" actId="20578"/>
            <ac:spMkLst>
              <pc:docMk/>
              <pc:sldMasterMk cId="329575485" sldId="2147483672"/>
              <pc:sldLayoutMk cId="3162839315" sldId="2147483716"/>
              <ac:spMk id="14" creationId="{5A3B14B4-86F0-4DCF-A893-4C7887E41297}"/>
            </ac:spMkLst>
          </pc:spChg>
          <pc:spChg chg="mod">
            <ac:chgData name="Jessica E. Pestana" userId="39877700-e7a7-41f2-a98d-10484c122adb" providerId="ADAL" clId="{4651FEE7-59E3-4958-90DD-A9C737C36A5C}" dt="2021-03-17T13:04:52.827" v="65" actId="20578"/>
            <ac:spMkLst>
              <pc:docMk/>
              <pc:sldMasterMk cId="329575485" sldId="2147483672"/>
              <pc:sldLayoutMk cId="3162839315" sldId="2147483716"/>
              <ac:spMk id="16" creationId="{BA6E6A2F-127F-419D-A25A-3C9D9661E1E5}"/>
            </ac:spMkLst>
          </pc:spChg>
          <pc:spChg chg="mod">
            <ac:chgData name="Jessica E. Pestana" userId="39877700-e7a7-41f2-a98d-10484c122adb" providerId="ADAL" clId="{4651FEE7-59E3-4958-90DD-A9C737C36A5C}" dt="2021-03-17T13:04:52.827" v="65" actId="20578"/>
            <ac:spMkLst>
              <pc:docMk/>
              <pc:sldMasterMk cId="329575485" sldId="2147483672"/>
              <pc:sldLayoutMk cId="3162839315" sldId="2147483716"/>
              <ac:spMk id="17" creationId="{0D89A4FD-FD6E-4C42-A78C-FF0AE2245C90}"/>
            </ac:spMkLst>
          </pc:spChg>
        </pc:sldLayoutChg>
        <pc:sldLayoutChg chg="modSp mod ord">
          <pc:chgData name="Jessica E. Pestana" userId="39877700-e7a7-41f2-a98d-10484c122adb" providerId="ADAL" clId="{4651FEE7-59E3-4958-90DD-A9C737C36A5C}" dt="2021-03-17T13:04:52.827" v="65" actId="20578"/>
          <pc:sldLayoutMkLst>
            <pc:docMk/>
            <pc:sldMasterMk cId="329575485" sldId="2147483672"/>
            <pc:sldLayoutMk cId="684879320" sldId="2147483717"/>
          </pc:sldLayoutMkLst>
          <pc:spChg chg="mod">
            <ac:chgData name="Jessica E. Pestana" userId="39877700-e7a7-41f2-a98d-10484c122adb" providerId="ADAL" clId="{4651FEE7-59E3-4958-90DD-A9C737C36A5C}" dt="2021-03-17T13:04:52.827" v="65" actId="20578"/>
            <ac:spMkLst>
              <pc:docMk/>
              <pc:sldMasterMk cId="329575485" sldId="2147483672"/>
              <pc:sldLayoutMk cId="684879320" sldId="2147483717"/>
              <ac:spMk id="6" creationId="{FA2427D3-0771-4679-AA33-7DE5C875DFBC}"/>
            </ac:spMkLst>
          </pc:spChg>
          <pc:spChg chg="mod">
            <ac:chgData name="Jessica E. Pestana" userId="39877700-e7a7-41f2-a98d-10484c122adb" providerId="ADAL" clId="{4651FEE7-59E3-4958-90DD-A9C737C36A5C}" dt="2021-03-17T13:04:52.827" v="65" actId="20578"/>
            <ac:spMkLst>
              <pc:docMk/>
              <pc:sldMasterMk cId="329575485" sldId="2147483672"/>
              <pc:sldLayoutMk cId="684879320" sldId="2147483717"/>
              <ac:spMk id="14" creationId="{C58B6BC7-1570-4EAB-B201-50B0B55107A2}"/>
            </ac:spMkLst>
          </pc:spChg>
        </pc:sldLayoutChg>
        <pc:sldLayoutChg chg="modSp mod ord">
          <pc:chgData name="Jessica E. Pestana" userId="39877700-e7a7-41f2-a98d-10484c122adb" providerId="ADAL" clId="{4651FEE7-59E3-4958-90DD-A9C737C36A5C}" dt="2021-03-17T13:04:52.827" v="65" actId="20578"/>
          <pc:sldLayoutMkLst>
            <pc:docMk/>
            <pc:sldMasterMk cId="329575485" sldId="2147483672"/>
            <pc:sldLayoutMk cId="3627993405" sldId="2147483718"/>
          </pc:sldLayoutMkLst>
          <pc:spChg chg="mod">
            <ac:chgData name="Jessica E. Pestana" userId="39877700-e7a7-41f2-a98d-10484c122adb" providerId="ADAL" clId="{4651FEE7-59E3-4958-90DD-A9C737C36A5C}" dt="2021-03-17T13:04:52.827" v="65" actId="20578"/>
            <ac:spMkLst>
              <pc:docMk/>
              <pc:sldMasterMk cId="329575485" sldId="2147483672"/>
              <pc:sldLayoutMk cId="3627993405" sldId="2147483718"/>
              <ac:spMk id="5" creationId="{7B576BC0-1944-462F-8E00-45E114E6D5FE}"/>
            </ac:spMkLst>
          </pc:spChg>
          <pc:spChg chg="mod">
            <ac:chgData name="Jessica E. Pestana" userId="39877700-e7a7-41f2-a98d-10484c122adb" providerId="ADAL" clId="{4651FEE7-59E3-4958-90DD-A9C737C36A5C}" dt="2021-03-17T13:04:52.827" v="65" actId="20578"/>
            <ac:spMkLst>
              <pc:docMk/>
              <pc:sldMasterMk cId="329575485" sldId="2147483672"/>
              <pc:sldLayoutMk cId="3627993405" sldId="2147483718"/>
              <ac:spMk id="9" creationId="{BE2A0475-BF93-4F5A-9FAD-EEF7657824CF}"/>
            </ac:spMkLst>
          </pc:spChg>
        </pc:sldLayoutChg>
        <pc:sldLayoutChg chg="modSp mod ord">
          <pc:chgData name="Jessica E. Pestana" userId="39877700-e7a7-41f2-a98d-10484c122adb" providerId="ADAL" clId="{4651FEE7-59E3-4958-90DD-A9C737C36A5C}" dt="2021-03-17T13:04:52.827" v="65" actId="20578"/>
          <pc:sldLayoutMkLst>
            <pc:docMk/>
            <pc:sldMasterMk cId="329575485" sldId="2147483672"/>
            <pc:sldLayoutMk cId="950571344" sldId="2147483719"/>
          </pc:sldLayoutMkLst>
          <pc:spChg chg="mod">
            <ac:chgData name="Jessica E. Pestana" userId="39877700-e7a7-41f2-a98d-10484c122adb" providerId="ADAL" clId="{4651FEE7-59E3-4958-90DD-A9C737C36A5C}" dt="2021-03-17T13:04:52.827" v="65" actId="20578"/>
            <ac:spMkLst>
              <pc:docMk/>
              <pc:sldMasterMk cId="329575485" sldId="2147483672"/>
              <pc:sldLayoutMk cId="950571344" sldId="2147483719"/>
              <ac:spMk id="10" creationId="{343F16EE-7D28-48D8-A965-4E0AEAE7B8B9}"/>
            </ac:spMkLst>
          </pc:spChg>
          <pc:spChg chg="mod">
            <ac:chgData name="Jessica E. Pestana" userId="39877700-e7a7-41f2-a98d-10484c122adb" providerId="ADAL" clId="{4651FEE7-59E3-4958-90DD-A9C737C36A5C}" dt="2021-03-17T13:04:52.827" v="65" actId="20578"/>
            <ac:spMkLst>
              <pc:docMk/>
              <pc:sldMasterMk cId="329575485" sldId="2147483672"/>
              <pc:sldLayoutMk cId="950571344" sldId="2147483719"/>
              <ac:spMk id="11" creationId="{07224830-D9AA-4F29-8CDD-7F04495830EB}"/>
            </ac:spMkLst>
          </pc:spChg>
        </pc:sldLayoutChg>
        <pc:sldLayoutChg chg="add del mod replId modTransition">
          <pc:chgData name="Jessica E. Pestana" userId="39877700-e7a7-41f2-a98d-10484c122adb" providerId="ADAL" clId="{4651FEE7-59E3-4958-90DD-A9C737C36A5C}" dt="2021-03-17T12:31:40.552" v="12" actId="2696"/>
          <pc:sldLayoutMkLst>
            <pc:docMk/>
            <pc:sldMasterMk cId="329575485" sldId="2147483672"/>
            <pc:sldLayoutMk cId="808336665" sldId="2147483724"/>
          </pc:sldLayoutMkLst>
        </pc:sldLayoutChg>
      </pc:sldMasterChg>
    </pc:docChg>
  </pc:docChgLst>
  <pc:docChgLst>
    <pc:chgData name="Jessica E. Pestana" userId="39877700-e7a7-41f2-a98d-10484c122adb" providerId="ADAL" clId="{39A026C4-605B-4F8B-AB35-227E3F86BFD8}"/>
    <pc:docChg chg="undo custSel addSld delSld modSld addMainMaster modMainMaster">
      <pc:chgData name="Jessica E. Pestana" userId="39877700-e7a7-41f2-a98d-10484c122adb" providerId="ADAL" clId="{39A026C4-605B-4F8B-AB35-227E3F86BFD8}" dt="2021-05-25T12:58:32.753" v="356" actId="20577"/>
      <pc:docMkLst>
        <pc:docMk/>
      </pc:docMkLst>
      <pc:sldChg chg="delSp modSp modAnim">
        <pc:chgData name="Jessica E. Pestana" userId="39877700-e7a7-41f2-a98d-10484c122adb" providerId="ADAL" clId="{39A026C4-605B-4F8B-AB35-227E3F86BFD8}" dt="2021-05-07T09:48:24.524" v="210" actId="165"/>
        <pc:sldMkLst>
          <pc:docMk/>
          <pc:sldMk cId="2802172463" sldId="306"/>
        </pc:sldMkLst>
        <pc:spChg chg="mod topLvl">
          <ac:chgData name="Jessica E. Pestana" userId="39877700-e7a7-41f2-a98d-10484c122adb" providerId="ADAL" clId="{39A026C4-605B-4F8B-AB35-227E3F86BFD8}" dt="2021-05-07T09:48:24.524" v="210" actId="165"/>
          <ac:spMkLst>
            <pc:docMk/>
            <pc:sldMk cId="2802172463" sldId="306"/>
            <ac:spMk id="4" creationId="{8F69E2CE-9FE5-4A12-9388-B9B5A20FCA4E}"/>
          </ac:spMkLst>
        </pc:spChg>
        <pc:spChg chg="mod topLvl">
          <ac:chgData name="Jessica E. Pestana" userId="39877700-e7a7-41f2-a98d-10484c122adb" providerId="ADAL" clId="{39A026C4-605B-4F8B-AB35-227E3F86BFD8}" dt="2021-05-07T09:48:24.524" v="210" actId="165"/>
          <ac:spMkLst>
            <pc:docMk/>
            <pc:sldMk cId="2802172463" sldId="306"/>
            <ac:spMk id="9" creationId="{AA91C81D-2DF0-464C-B152-BABEBCFD5DE8}"/>
          </ac:spMkLst>
        </pc:spChg>
        <pc:grpChg chg="del">
          <ac:chgData name="Jessica E. Pestana" userId="39877700-e7a7-41f2-a98d-10484c122adb" providerId="ADAL" clId="{39A026C4-605B-4F8B-AB35-227E3F86BFD8}" dt="2021-05-07T09:48:24.524" v="210" actId="165"/>
          <ac:grpSpMkLst>
            <pc:docMk/>
            <pc:sldMk cId="2802172463" sldId="306"/>
            <ac:grpSpMk id="10" creationId="{BA5A77FF-2262-47F1-A239-66BED591570B}"/>
          </ac:grpSpMkLst>
        </pc:grpChg>
      </pc:sldChg>
      <pc:sldChg chg="addSp delSp modSp mod">
        <pc:chgData name="Jessica E. Pestana" userId="39877700-e7a7-41f2-a98d-10484c122adb" providerId="ADAL" clId="{39A026C4-605B-4F8B-AB35-227E3F86BFD8}" dt="2021-05-07T09:51:54.746" v="213"/>
        <pc:sldMkLst>
          <pc:docMk/>
          <pc:sldMk cId="4234956476" sldId="1619"/>
        </pc:sldMkLst>
        <pc:spChg chg="mod">
          <ac:chgData name="Jessica E. Pestana" userId="39877700-e7a7-41f2-a98d-10484c122adb" providerId="ADAL" clId="{39A026C4-605B-4F8B-AB35-227E3F86BFD8}" dt="2021-05-07T09:23:08.907" v="201" actId="255"/>
          <ac:spMkLst>
            <pc:docMk/>
            <pc:sldMk cId="4234956476" sldId="1619"/>
            <ac:spMk id="6" creationId="{202D3CB2-9AAB-4DAD-AF06-C54FAA556165}"/>
          </ac:spMkLst>
        </pc:spChg>
        <pc:spChg chg="add mod">
          <ac:chgData name="Jessica E. Pestana" userId="39877700-e7a7-41f2-a98d-10484c122adb" providerId="ADAL" clId="{39A026C4-605B-4F8B-AB35-227E3F86BFD8}" dt="2021-05-07T09:51:54.746" v="213"/>
          <ac:spMkLst>
            <pc:docMk/>
            <pc:sldMk cId="4234956476" sldId="1619"/>
            <ac:spMk id="14" creationId="{323F4CFB-7F79-4172-97E2-FE199CE78F63}"/>
          </ac:spMkLst>
        </pc:spChg>
        <pc:picChg chg="add mod">
          <ac:chgData name="Jessica E. Pestana" userId="39877700-e7a7-41f2-a98d-10484c122adb" providerId="ADAL" clId="{39A026C4-605B-4F8B-AB35-227E3F86BFD8}" dt="2021-05-07T08:47:32.389" v="11" actId="1076"/>
          <ac:picMkLst>
            <pc:docMk/>
            <pc:sldMk cId="4234956476" sldId="1619"/>
            <ac:picMk id="3" creationId="{2B00F2C9-F715-41ED-8BCD-A052002E2197}"/>
          </ac:picMkLst>
        </pc:picChg>
        <pc:picChg chg="del">
          <ac:chgData name="Jessica E. Pestana" userId="39877700-e7a7-41f2-a98d-10484c122adb" providerId="ADAL" clId="{39A026C4-605B-4F8B-AB35-227E3F86BFD8}" dt="2021-05-07T08:47:07.548" v="1" actId="478"/>
          <ac:picMkLst>
            <pc:docMk/>
            <pc:sldMk cId="4234956476" sldId="1619"/>
            <ac:picMk id="8" creationId="{6539F69B-AF47-4918-8688-67A3EFB9F6EE}"/>
          </ac:picMkLst>
        </pc:picChg>
      </pc:sldChg>
      <pc:sldChg chg="addSp delSp modSp add del mod">
        <pc:chgData name="Jessica E. Pestana" userId="39877700-e7a7-41f2-a98d-10484c122adb" providerId="ADAL" clId="{39A026C4-605B-4F8B-AB35-227E3F86BFD8}" dt="2021-05-07T09:53:55.883" v="215" actId="167"/>
        <pc:sldMkLst>
          <pc:docMk/>
          <pc:sldMk cId="2490664005" sldId="1620"/>
        </pc:sldMkLst>
        <pc:spChg chg="mod">
          <ac:chgData name="Jessica E. Pestana" userId="39877700-e7a7-41f2-a98d-10484c122adb" providerId="ADAL" clId="{39A026C4-605B-4F8B-AB35-227E3F86BFD8}" dt="2021-05-07T09:53:49.306" v="214" actId="207"/>
          <ac:spMkLst>
            <pc:docMk/>
            <pc:sldMk cId="2490664005" sldId="1620"/>
            <ac:spMk id="4" creationId="{38807A15-F492-4CDB-BC12-FA92343B3B1B}"/>
          </ac:spMkLst>
        </pc:spChg>
        <pc:picChg chg="add mod ord">
          <ac:chgData name="Jessica E. Pestana" userId="39877700-e7a7-41f2-a98d-10484c122adb" providerId="ADAL" clId="{39A026C4-605B-4F8B-AB35-227E3F86BFD8}" dt="2021-05-07T09:53:55.883" v="215" actId="167"/>
          <ac:picMkLst>
            <pc:docMk/>
            <pc:sldMk cId="2490664005" sldId="1620"/>
            <ac:picMk id="6" creationId="{765DB1F4-853C-434A-A7DB-CE8B40F24B24}"/>
          </ac:picMkLst>
        </pc:picChg>
        <pc:picChg chg="del">
          <ac:chgData name="Jessica E. Pestana" userId="39877700-e7a7-41f2-a98d-10484c122adb" providerId="ADAL" clId="{39A026C4-605B-4F8B-AB35-227E3F86BFD8}" dt="2021-05-07T08:47:13.406" v="5" actId="478"/>
          <ac:picMkLst>
            <pc:docMk/>
            <pc:sldMk cId="2490664005" sldId="1620"/>
            <ac:picMk id="7" creationId="{23EF5303-DD12-4152-A56B-9A4C8BD896B2}"/>
          </ac:picMkLst>
        </pc:picChg>
      </pc:sldChg>
      <pc:sldChg chg="modSp mod">
        <pc:chgData name="Jessica E. Pestana" userId="39877700-e7a7-41f2-a98d-10484c122adb" providerId="ADAL" clId="{39A026C4-605B-4F8B-AB35-227E3F86BFD8}" dt="2021-05-07T09:51:32.838" v="212" actId="207"/>
        <pc:sldMkLst>
          <pc:docMk/>
          <pc:sldMk cId="1252852835" sldId="1621"/>
        </pc:sldMkLst>
        <pc:spChg chg="mod">
          <ac:chgData name="Jessica E. Pestana" userId="39877700-e7a7-41f2-a98d-10484c122adb" providerId="ADAL" clId="{39A026C4-605B-4F8B-AB35-227E3F86BFD8}" dt="2021-05-07T09:51:32.838" v="212" actId="207"/>
          <ac:spMkLst>
            <pc:docMk/>
            <pc:sldMk cId="1252852835" sldId="1621"/>
            <ac:spMk id="13" creationId="{73B7CA0B-FFE3-467F-A97E-0C7D40733ADB}"/>
          </ac:spMkLst>
        </pc:spChg>
      </pc:sldChg>
      <pc:sldChg chg="del">
        <pc:chgData name="Jessica E. Pestana" userId="39877700-e7a7-41f2-a98d-10484c122adb" providerId="ADAL" clId="{39A026C4-605B-4F8B-AB35-227E3F86BFD8}" dt="2021-05-07T09:08:54.275" v="82" actId="47"/>
        <pc:sldMkLst>
          <pc:docMk/>
          <pc:sldMk cId="3979697272" sldId="1622"/>
        </pc:sldMkLst>
      </pc:sldChg>
      <pc:sldChg chg="addSp delSp modSp mod">
        <pc:chgData name="Jessica E. Pestana" userId="39877700-e7a7-41f2-a98d-10484c122adb" providerId="ADAL" clId="{39A026C4-605B-4F8B-AB35-227E3F86BFD8}" dt="2021-05-07T09:22:37.021" v="199" actId="20577"/>
        <pc:sldMkLst>
          <pc:docMk/>
          <pc:sldMk cId="2476568721" sldId="1628"/>
        </pc:sldMkLst>
        <pc:spChg chg="add mod">
          <ac:chgData name="Jessica E. Pestana" userId="39877700-e7a7-41f2-a98d-10484c122adb" providerId="ADAL" clId="{39A026C4-605B-4F8B-AB35-227E3F86BFD8}" dt="2021-05-07T09:14:13.227" v="111" actId="207"/>
          <ac:spMkLst>
            <pc:docMk/>
            <pc:sldMk cId="2476568721" sldId="1628"/>
            <ac:spMk id="12" creationId="{60C5CC16-B89E-4470-9301-87A41789DB5F}"/>
          </ac:spMkLst>
        </pc:spChg>
        <pc:spChg chg="mod">
          <ac:chgData name="Jessica E. Pestana" userId="39877700-e7a7-41f2-a98d-10484c122adb" providerId="ADAL" clId="{39A026C4-605B-4F8B-AB35-227E3F86BFD8}" dt="2021-05-07T09:22:37.021" v="199" actId="20577"/>
          <ac:spMkLst>
            <pc:docMk/>
            <pc:sldMk cId="2476568721" sldId="1628"/>
            <ac:spMk id="22" creationId="{B38C0933-555E-48DD-B0D8-AEBA2B687CD9}"/>
          </ac:spMkLst>
        </pc:spChg>
        <pc:picChg chg="add mod modCrop">
          <ac:chgData name="Jessica E. Pestana" userId="39877700-e7a7-41f2-a98d-10484c122adb" providerId="ADAL" clId="{39A026C4-605B-4F8B-AB35-227E3F86BFD8}" dt="2021-05-07T08:48:00.944" v="20" actId="1076"/>
          <ac:picMkLst>
            <pc:docMk/>
            <pc:sldMk cId="2476568721" sldId="1628"/>
            <ac:picMk id="4" creationId="{0D085271-6EC0-43F6-9C3C-EB4AF91597B5}"/>
          </ac:picMkLst>
        </pc:picChg>
        <pc:picChg chg="del">
          <ac:chgData name="Jessica E. Pestana" userId="39877700-e7a7-41f2-a98d-10484c122adb" providerId="ADAL" clId="{39A026C4-605B-4F8B-AB35-227E3F86BFD8}" dt="2021-05-07T08:47:09.411" v="2" actId="478"/>
          <ac:picMkLst>
            <pc:docMk/>
            <pc:sldMk cId="2476568721" sldId="1628"/>
            <ac:picMk id="8" creationId="{32719128-E606-468F-86E6-6BE68D826943}"/>
          </ac:picMkLst>
        </pc:picChg>
      </pc:sldChg>
      <pc:sldChg chg="new modAnim">
        <pc:chgData name="Jessica E. Pestana" userId="39877700-e7a7-41f2-a98d-10484c122adb" providerId="ADAL" clId="{39A026C4-605B-4F8B-AB35-227E3F86BFD8}" dt="2021-05-07T09:12:39.389" v="105"/>
        <pc:sldMkLst>
          <pc:docMk/>
          <pc:sldMk cId="485001360" sldId="1632"/>
        </pc:sldMkLst>
      </pc:sldChg>
      <pc:sldChg chg="new">
        <pc:chgData name="Jessica E. Pestana" userId="39877700-e7a7-41f2-a98d-10484c122adb" providerId="ADAL" clId="{39A026C4-605B-4F8B-AB35-227E3F86BFD8}" dt="2021-05-07T09:13:03.543" v="109" actId="680"/>
        <pc:sldMkLst>
          <pc:docMk/>
          <pc:sldMk cId="1782699698" sldId="1633"/>
        </pc:sldMkLst>
      </pc:sldChg>
      <pc:sldMasterChg chg="addSp delSp modSp mod addSldLayout delSldLayout modSldLayout sldLayoutOrd">
        <pc:chgData name="Jessica E. Pestana" userId="39877700-e7a7-41f2-a98d-10484c122adb" providerId="ADAL" clId="{39A026C4-605B-4F8B-AB35-227E3F86BFD8}" dt="2021-05-25T12:58:32.753" v="356" actId="20577"/>
        <pc:sldMasterMkLst>
          <pc:docMk/>
          <pc:sldMasterMk cId="2811606639" sldId="2147483648"/>
        </pc:sldMasterMkLst>
        <pc:spChg chg="add mod">
          <ac:chgData name="Jessica E. Pestana" userId="39877700-e7a7-41f2-a98d-10484c122adb" providerId="ADAL" clId="{39A026C4-605B-4F8B-AB35-227E3F86BFD8}" dt="2021-05-18T08:05:59.533" v="321" actId="207"/>
          <ac:spMkLst>
            <pc:docMk/>
            <pc:sldMasterMk cId="2811606639" sldId="2147483648"/>
            <ac:spMk id="11" creationId="{06E8024A-A9AC-45B6-AD8A-1D6DEC5382A9}"/>
          </ac:spMkLst>
        </pc:spChg>
        <pc:spChg chg="del mod">
          <ac:chgData name="Jessica E. Pestana" userId="39877700-e7a7-41f2-a98d-10484c122adb" providerId="ADAL" clId="{39A026C4-605B-4F8B-AB35-227E3F86BFD8}" dt="2021-05-18T08:05:53.688" v="319" actId="478"/>
          <ac:spMkLst>
            <pc:docMk/>
            <pc:sldMasterMk cId="2811606639" sldId="2147483648"/>
            <ac:spMk id="12" creationId="{D2A9A523-747F-42B3-8559-07D110037F2A}"/>
          </ac:spMkLst>
        </pc:spChg>
        <pc:sldLayoutChg chg="addSp modSp mod">
          <pc:chgData name="Jessica E. Pestana" userId="39877700-e7a7-41f2-a98d-10484c122adb" providerId="ADAL" clId="{39A026C4-605B-4F8B-AB35-227E3F86BFD8}" dt="2021-05-25T12:58:32.753" v="356" actId="20577"/>
          <pc:sldLayoutMkLst>
            <pc:docMk/>
            <pc:sldMasterMk cId="2811606639" sldId="2147483648"/>
            <pc:sldLayoutMk cId="1897200119" sldId="2147483665"/>
          </pc:sldLayoutMkLst>
          <pc:spChg chg="mod">
            <ac:chgData name="Jessica E. Pestana" userId="39877700-e7a7-41f2-a98d-10484c122adb" providerId="ADAL" clId="{39A026C4-605B-4F8B-AB35-227E3F86BFD8}" dt="2021-05-25T12:58:32.753" v="356" actId="20577"/>
            <ac:spMkLst>
              <pc:docMk/>
              <pc:sldMasterMk cId="2811606639" sldId="2147483648"/>
              <pc:sldLayoutMk cId="1897200119" sldId="2147483665"/>
              <ac:spMk id="9" creationId="{5BFB8FB1-0F27-4EF6-9975-B4763079CFBD}"/>
            </ac:spMkLst>
          </pc:spChg>
          <pc:spChg chg="mod">
            <ac:chgData name="Jessica E. Pestana" userId="39877700-e7a7-41f2-a98d-10484c122adb" providerId="ADAL" clId="{39A026C4-605B-4F8B-AB35-227E3F86BFD8}" dt="2021-05-07T12:47:30.709" v="266" actId="1076"/>
            <ac:spMkLst>
              <pc:docMk/>
              <pc:sldMasterMk cId="2811606639" sldId="2147483648"/>
              <pc:sldLayoutMk cId="1897200119" sldId="2147483665"/>
              <ac:spMk id="10" creationId="{3057A344-B00B-4D7E-80C4-2354872A1D1B}"/>
            </ac:spMkLst>
          </pc:spChg>
          <pc:spChg chg="mod">
            <ac:chgData name="Jessica E. Pestana" userId="39877700-e7a7-41f2-a98d-10484c122adb" providerId="ADAL" clId="{39A026C4-605B-4F8B-AB35-227E3F86BFD8}" dt="2021-05-07T12:47:27.749" v="264" actId="1076"/>
            <ac:spMkLst>
              <pc:docMk/>
              <pc:sldMasterMk cId="2811606639" sldId="2147483648"/>
              <pc:sldLayoutMk cId="1897200119" sldId="2147483665"/>
              <ac:spMk id="20" creationId="{82282EC6-68BF-49E4-A22A-832BB4F868F4}"/>
            </ac:spMkLst>
          </pc:spChg>
          <pc:picChg chg="mod">
            <ac:chgData name="Jessica E. Pestana" userId="39877700-e7a7-41f2-a98d-10484c122adb" providerId="ADAL" clId="{39A026C4-605B-4F8B-AB35-227E3F86BFD8}" dt="2021-05-07T12:49:02.422" v="269" actId="14826"/>
            <ac:picMkLst>
              <pc:docMk/>
              <pc:sldMasterMk cId="2811606639" sldId="2147483648"/>
              <pc:sldLayoutMk cId="1897200119" sldId="2147483665"/>
              <ac:picMk id="4" creationId="{7CB2C476-58D1-4416-BCB2-3C95EBE8B7FE}"/>
            </ac:picMkLst>
          </pc:picChg>
          <pc:picChg chg="add mod">
            <ac:chgData name="Jessica E. Pestana" userId="39877700-e7a7-41f2-a98d-10484c122adb" providerId="ADAL" clId="{39A026C4-605B-4F8B-AB35-227E3F86BFD8}" dt="2021-05-25T12:57:17.635" v="355"/>
            <ac:picMkLst>
              <pc:docMk/>
              <pc:sldMasterMk cId="2811606639" sldId="2147483648"/>
              <pc:sldLayoutMk cId="1897200119" sldId="2147483665"/>
              <ac:picMk id="17" creationId="{63166D6B-CF4D-443F-907B-ECCBF6DFA70D}"/>
            </ac:picMkLst>
          </pc:picChg>
        </pc:sldLayoutChg>
        <pc:sldLayoutChg chg="del">
          <pc:chgData name="Jessica E. Pestana" userId="39877700-e7a7-41f2-a98d-10484c122adb" providerId="ADAL" clId="{39A026C4-605B-4F8B-AB35-227E3F86BFD8}" dt="2021-05-07T09:30:13.223" v="207" actId="2696"/>
          <pc:sldLayoutMkLst>
            <pc:docMk/>
            <pc:sldMasterMk cId="2811606639" sldId="2147483648"/>
            <pc:sldLayoutMk cId="2161349495" sldId="2147483724"/>
          </pc:sldLayoutMkLst>
        </pc:sldLayoutChg>
        <pc:sldLayoutChg chg="addSp delSp modSp del mod ord setBg delAnim">
          <pc:chgData name="Jessica E. Pestana" userId="39877700-e7a7-41f2-a98d-10484c122adb" providerId="ADAL" clId="{39A026C4-605B-4F8B-AB35-227E3F86BFD8}" dt="2021-05-07T12:34:14.493" v="223" actId="2696"/>
          <pc:sldLayoutMkLst>
            <pc:docMk/>
            <pc:sldMasterMk cId="2811606639" sldId="2147483648"/>
            <pc:sldLayoutMk cId="2480474781" sldId="2147483726"/>
          </pc:sldLayoutMkLst>
          <pc:spChg chg="add del">
            <ac:chgData name="Jessica E. Pestana" userId="39877700-e7a7-41f2-a98d-10484c122adb" providerId="ADAL" clId="{39A026C4-605B-4F8B-AB35-227E3F86BFD8}" dt="2021-05-07T08:55:46.703" v="33" actId="11529"/>
            <ac:spMkLst>
              <pc:docMk/>
              <pc:sldMasterMk cId="2811606639" sldId="2147483648"/>
              <pc:sldLayoutMk cId="2480474781" sldId="2147483726"/>
              <ac:spMk id="2" creationId="{7526B29A-97BF-4685-996D-FB388BE5638C}"/>
            </ac:spMkLst>
          </pc:spChg>
          <pc:spChg chg="add mod">
            <ac:chgData name="Jessica E. Pestana" userId="39877700-e7a7-41f2-a98d-10484c122adb" providerId="ADAL" clId="{39A026C4-605B-4F8B-AB35-227E3F86BFD8}" dt="2021-05-07T09:03:20.588" v="44" actId="207"/>
            <ac:spMkLst>
              <pc:docMk/>
              <pc:sldMasterMk cId="2811606639" sldId="2147483648"/>
              <pc:sldLayoutMk cId="2480474781" sldId="2147483726"/>
              <ac:spMk id="3" creationId="{6FE1323F-128D-43C2-A560-B50DE610EA7B}"/>
            </ac:spMkLst>
          </pc:spChg>
          <pc:spChg chg="del">
            <ac:chgData name="Jessica E. Pestana" userId="39877700-e7a7-41f2-a98d-10484c122adb" providerId="ADAL" clId="{39A026C4-605B-4F8B-AB35-227E3F86BFD8}" dt="2021-05-07T08:55:11.538" v="29" actId="478"/>
            <ac:spMkLst>
              <pc:docMk/>
              <pc:sldMasterMk cId="2811606639" sldId="2147483648"/>
              <pc:sldLayoutMk cId="2480474781" sldId="2147483726"/>
              <ac:spMk id="4" creationId="{F311FAE3-E832-44F6-8D47-F53CFF779184}"/>
            </ac:spMkLst>
          </pc:spChg>
          <pc:spChg chg="del">
            <ac:chgData name="Jessica E. Pestana" userId="39877700-e7a7-41f2-a98d-10484c122adb" providerId="ADAL" clId="{39A026C4-605B-4F8B-AB35-227E3F86BFD8}" dt="2021-05-07T08:55:14.415" v="30" actId="478"/>
            <ac:spMkLst>
              <pc:docMk/>
              <pc:sldMasterMk cId="2811606639" sldId="2147483648"/>
              <pc:sldLayoutMk cId="2480474781" sldId="2147483726"/>
              <ac:spMk id="7" creationId="{B7FE3FB0-7827-4420-895A-BBF1EFE2B051}"/>
            </ac:spMkLst>
          </pc:spChg>
          <pc:spChg chg="del">
            <ac:chgData name="Jessica E. Pestana" userId="39877700-e7a7-41f2-a98d-10484c122adb" providerId="ADAL" clId="{39A026C4-605B-4F8B-AB35-227E3F86BFD8}" dt="2021-05-07T08:55:09.735" v="28" actId="478"/>
            <ac:spMkLst>
              <pc:docMk/>
              <pc:sldMasterMk cId="2811606639" sldId="2147483648"/>
              <pc:sldLayoutMk cId="2480474781" sldId="2147483726"/>
              <ac:spMk id="9" creationId="{45162168-4A36-4939-81A6-CD7F6AACE5E0}"/>
            </ac:spMkLst>
          </pc:spChg>
          <pc:picChg chg="add del mod">
            <ac:chgData name="Jessica E. Pestana" userId="39877700-e7a7-41f2-a98d-10484c122adb" providerId="ADAL" clId="{39A026C4-605B-4F8B-AB35-227E3F86BFD8}" dt="2021-05-07T09:05:53.442" v="61" actId="21"/>
            <ac:picMkLst>
              <pc:docMk/>
              <pc:sldMasterMk cId="2811606639" sldId="2147483648"/>
              <pc:sldLayoutMk cId="2480474781" sldId="2147483726"/>
              <ac:picMk id="6" creationId="{6B89B457-8566-4BFA-ADE3-D081430909EC}"/>
            </ac:picMkLst>
          </pc:picChg>
          <pc:picChg chg="add del mod">
            <ac:chgData name="Jessica E. Pestana" userId="39877700-e7a7-41f2-a98d-10484c122adb" providerId="ADAL" clId="{39A026C4-605B-4F8B-AB35-227E3F86BFD8}" dt="2021-05-07T09:04:50.300" v="46" actId="478"/>
            <ac:picMkLst>
              <pc:docMk/>
              <pc:sldMasterMk cId="2811606639" sldId="2147483648"/>
              <pc:sldLayoutMk cId="2480474781" sldId="2147483726"/>
              <ac:picMk id="10" creationId="{9729632A-AAAF-43BC-A0C1-22444251440A}"/>
            </ac:picMkLst>
          </pc:picChg>
          <pc:picChg chg="add del mod">
            <ac:chgData name="Jessica E. Pestana" userId="39877700-e7a7-41f2-a98d-10484c122adb" providerId="ADAL" clId="{39A026C4-605B-4F8B-AB35-227E3F86BFD8}" dt="2021-05-07T09:05:22.566" v="49" actId="478"/>
            <ac:picMkLst>
              <pc:docMk/>
              <pc:sldMasterMk cId="2811606639" sldId="2147483648"/>
              <pc:sldLayoutMk cId="2480474781" sldId="2147483726"/>
              <ac:picMk id="12" creationId="{9630DD98-7811-4A8F-92C3-DDF59D5748E6}"/>
            </ac:picMkLst>
          </pc:picChg>
          <pc:picChg chg="add del mod">
            <ac:chgData name="Jessica E. Pestana" userId="39877700-e7a7-41f2-a98d-10484c122adb" providerId="ADAL" clId="{39A026C4-605B-4F8B-AB35-227E3F86BFD8}" dt="2021-05-07T09:05:53.442" v="61" actId="21"/>
            <ac:picMkLst>
              <pc:docMk/>
              <pc:sldMasterMk cId="2811606639" sldId="2147483648"/>
              <pc:sldLayoutMk cId="2480474781" sldId="2147483726"/>
              <ac:picMk id="14" creationId="{F437552A-5C84-4103-8469-22997AF00D33}"/>
            </ac:picMkLst>
          </pc:picChg>
          <pc:picChg chg="del">
            <ac:chgData name="Jessica E. Pestana" userId="39877700-e7a7-41f2-a98d-10484c122adb" providerId="ADAL" clId="{39A026C4-605B-4F8B-AB35-227E3F86BFD8}" dt="2021-05-07T08:55:07.665" v="27" actId="478"/>
            <ac:picMkLst>
              <pc:docMk/>
              <pc:sldMasterMk cId="2811606639" sldId="2147483648"/>
              <pc:sldLayoutMk cId="2480474781" sldId="2147483726"/>
              <ac:picMk id="16" creationId="{6B87A713-E0C4-40F1-A6AA-D9B7715457CF}"/>
            </ac:picMkLst>
          </pc:picChg>
          <pc:picChg chg="add del mod">
            <ac:chgData name="Jessica E. Pestana" userId="39877700-e7a7-41f2-a98d-10484c122adb" providerId="ADAL" clId="{39A026C4-605B-4F8B-AB35-227E3F86BFD8}" dt="2021-05-07T09:05:31.966" v="54" actId="478"/>
            <ac:picMkLst>
              <pc:docMk/>
              <pc:sldMasterMk cId="2811606639" sldId="2147483648"/>
              <pc:sldLayoutMk cId="2480474781" sldId="2147483726"/>
              <ac:picMk id="17" creationId="{D7B941B5-276B-4697-910A-0CCCD6B78075}"/>
            </ac:picMkLst>
          </pc:picChg>
          <pc:picChg chg="add del mod">
            <ac:chgData name="Jessica E. Pestana" userId="39877700-e7a7-41f2-a98d-10484c122adb" providerId="ADAL" clId="{39A026C4-605B-4F8B-AB35-227E3F86BFD8}" dt="2021-05-07T09:05:53.442" v="61" actId="21"/>
            <ac:picMkLst>
              <pc:docMk/>
              <pc:sldMasterMk cId="2811606639" sldId="2147483648"/>
              <pc:sldLayoutMk cId="2480474781" sldId="2147483726"/>
              <ac:picMk id="19" creationId="{250A833E-2648-4D60-B1BE-EDB91B57A600}"/>
            </ac:picMkLst>
          </pc:picChg>
        </pc:sldLayoutChg>
        <pc:sldLayoutChg chg="addSp delSp modSp mod">
          <pc:chgData name="Jessica E. Pestana" userId="39877700-e7a7-41f2-a98d-10484c122adb" providerId="ADAL" clId="{39A026C4-605B-4F8B-AB35-227E3F86BFD8}" dt="2021-05-18T08:15:52.007" v="352" actId="478"/>
          <pc:sldLayoutMkLst>
            <pc:docMk/>
            <pc:sldMasterMk cId="2811606639" sldId="2147483648"/>
            <pc:sldLayoutMk cId="2620700689" sldId="2147483737"/>
          </pc:sldLayoutMkLst>
          <pc:spChg chg="add del mod">
            <ac:chgData name="Jessica E. Pestana" userId="39877700-e7a7-41f2-a98d-10484c122adb" providerId="ADAL" clId="{39A026C4-605B-4F8B-AB35-227E3F86BFD8}" dt="2021-05-07T12:34:35.877" v="227" actId="478"/>
            <ac:spMkLst>
              <pc:docMk/>
              <pc:sldMasterMk cId="2811606639" sldId="2147483648"/>
              <pc:sldLayoutMk cId="2620700689" sldId="2147483737"/>
              <ac:spMk id="6" creationId="{B3D69341-D612-408D-97B9-88626AD56E90}"/>
            </ac:spMkLst>
          </pc:spChg>
          <pc:spChg chg="mod">
            <ac:chgData name="Jessica E. Pestana" userId="39877700-e7a7-41f2-a98d-10484c122adb" providerId="ADAL" clId="{39A026C4-605B-4F8B-AB35-227E3F86BFD8}" dt="2021-05-18T08:15:20.357" v="348" actId="14100"/>
            <ac:spMkLst>
              <pc:docMk/>
              <pc:sldMasterMk cId="2811606639" sldId="2147483648"/>
              <pc:sldLayoutMk cId="2620700689" sldId="2147483737"/>
              <ac:spMk id="7" creationId="{BD1ACC08-2B26-4402-980F-6E81B395D9B8}"/>
            </ac:spMkLst>
          </pc:spChg>
          <pc:spChg chg="add del mod">
            <ac:chgData name="Jessica E. Pestana" userId="39877700-e7a7-41f2-a98d-10484c122adb" providerId="ADAL" clId="{39A026C4-605B-4F8B-AB35-227E3F86BFD8}" dt="2021-05-07T12:37:38.830" v="232"/>
            <ac:spMkLst>
              <pc:docMk/>
              <pc:sldMasterMk cId="2811606639" sldId="2147483648"/>
              <pc:sldLayoutMk cId="2620700689" sldId="2147483737"/>
              <ac:spMk id="9" creationId="{0DA2AA34-59D7-46E1-B643-0CA978744A2F}"/>
            </ac:spMkLst>
          </pc:spChg>
          <pc:spChg chg="add del mod">
            <ac:chgData name="Jessica E. Pestana" userId="39877700-e7a7-41f2-a98d-10484c122adb" providerId="ADAL" clId="{39A026C4-605B-4F8B-AB35-227E3F86BFD8}" dt="2021-05-07T12:39:26.369" v="236" actId="21"/>
            <ac:spMkLst>
              <pc:docMk/>
              <pc:sldMasterMk cId="2811606639" sldId="2147483648"/>
              <pc:sldLayoutMk cId="2620700689" sldId="2147483737"/>
              <ac:spMk id="10" creationId="{1D22EBFF-68F3-4F99-A874-7EF1A6DA4700}"/>
            </ac:spMkLst>
          </pc:spChg>
          <pc:spChg chg="add del mod">
            <ac:chgData name="Jessica E. Pestana" userId="39877700-e7a7-41f2-a98d-10484c122adb" providerId="ADAL" clId="{39A026C4-605B-4F8B-AB35-227E3F86BFD8}" dt="2021-05-07T12:43:30.760" v="252" actId="478"/>
            <ac:spMkLst>
              <pc:docMk/>
              <pc:sldMasterMk cId="2811606639" sldId="2147483648"/>
              <pc:sldLayoutMk cId="2620700689" sldId="2147483737"/>
              <ac:spMk id="11" creationId="{B6E42BEE-8586-4891-9C52-A62AC8E7A8D9}"/>
            </ac:spMkLst>
          </pc:spChg>
          <pc:spChg chg="add del mod">
            <ac:chgData name="Jessica E. Pestana" userId="39877700-e7a7-41f2-a98d-10484c122adb" providerId="ADAL" clId="{39A026C4-605B-4F8B-AB35-227E3F86BFD8}" dt="2021-05-18T08:15:52.007" v="352" actId="478"/>
            <ac:spMkLst>
              <pc:docMk/>
              <pc:sldMasterMk cId="2811606639" sldId="2147483648"/>
              <pc:sldLayoutMk cId="2620700689" sldId="2147483737"/>
              <ac:spMk id="13" creationId="{B9595425-C6FA-4B29-AAFA-FB3F4D61E927}"/>
            </ac:spMkLst>
          </pc:spChg>
          <pc:spChg chg="mod">
            <ac:chgData name="Jessica E. Pestana" userId="39877700-e7a7-41f2-a98d-10484c122adb" providerId="ADAL" clId="{39A026C4-605B-4F8B-AB35-227E3F86BFD8}" dt="2021-05-18T08:15:20.357" v="348" actId="14100"/>
            <ac:spMkLst>
              <pc:docMk/>
              <pc:sldMasterMk cId="2811606639" sldId="2147483648"/>
              <pc:sldLayoutMk cId="2620700689" sldId="2147483737"/>
              <ac:spMk id="14" creationId="{6B15FC1F-97FF-4F59-94CD-65E27933C3A1}"/>
            </ac:spMkLst>
          </pc:spChg>
          <pc:picChg chg="mod">
            <ac:chgData name="Jessica E. Pestana" userId="39877700-e7a7-41f2-a98d-10484c122adb" providerId="ADAL" clId="{39A026C4-605B-4F8B-AB35-227E3F86BFD8}" dt="2021-05-18T08:15:37.365" v="351" actId="14100"/>
            <ac:picMkLst>
              <pc:docMk/>
              <pc:sldMasterMk cId="2811606639" sldId="2147483648"/>
              <pc:sldLayoutMk cId="2620700689" sldId="2147483737"/>
              <ac:picMk id="8" creationId="{B7440240-989A-4CFF-BB16-0AA204D3B6D4}"/>
            </ac:picMkLst>
          </pc:picChg>
        </pc:sldLayoutChg>
        <pc:sldLayoutChg chg="modSp mod">
          <pc:chgData name="Jessica E. Pestana" userId="39877700-e7a7-41f2-a98d-10484c122adb" providerId="ADAL" clId="{39A026C4-605B-4F8B-AB35-227E3F86BFD8}" dt="2021-05-07T12:40:19.303" v="240"/>
          <pc:sldLayoutMkLst>
            <pc:docMk/>
            <pc:sldMasterMk cId="2811606639" sldId="2147483648"/>
            <pc:sldLayoutMk cId="3872558877" sldId="2147483739"/>
          </pc:sldLayoutMkLst>
          <pc:spChg chg="mod">
            <ac:chgData name="Jessica E. Pestana" userId="39877700-e7a7-41f2-a98d-10484c122adb" providerId="ADAL" clId="{39A026C4-605B-4F8B-AB35-227E3F86BFD8}" dt="2021-05-07T12:40:19.303" v="240"/>
            <ac:spMkLst>
              <pc:docMk/>
              <pc:sldMasterMk cId="2811606639" sldId="2147483648"/>
              <pc:sldLayoutMk cId="3872558877" sldId="2147483739"/>
              <ac:spMk id="5" creationId="{39867E6E-F563-40E1-BA75-6524AF699AAE}"/>
            </ac:spMkLst>
          </pc:spChg>
        </pc:sldLayoutChg>
        <pc:sldLayoutChg chg="addSp modSp">
          <pc:chgData name="Jessica E. Pestana" userId="39877700-e7a7-41f2-a98d-10484c122adb" providerId="ADAL" clId="{39A026C4-605B-4F8B-AB35-227E3F86BFD8}" dt="2021-05-07T11:50:14.058" v="219"/>
          <pc:sldLayoutMkLst>
            <pc:docMk/>
            <pc:sldMasterMk cId="2811606639" sldId="2147483648"/>
            <pc:sldLayoutMk cId="1292088042" sldId="2147483743"/>
          </pc:sldLayoutMkLst>
          <pc:spChg chg="add mod">
            <ac:chgData name="Jessica E. Pestana" userId="39877700-e7a7-41f2-a98d-10484c122adb" providerId="ADAL" clId="{39A026C4-605B-4F8B-AB35-227E3F86BFD8}" dt="2021-05-07T11:50:14.058" v="219"/>
            <ac:spMkLst>
              <pc:docMk/>
              <pc:sldMasterMk cId="2811606639" sldId="2147483648"/>
              <pc:sldLayoutMk cId="1292088042" sldId="2147483743"/>
              <ac:spMk id="9" creationId="{A6BF17AF-3BC8-4692-897E-A68F02865DEF}"/>
            </ac:spMkLst>
          </pc:spChg>
        </pc:sldLayoutChg>
        <pc:sldLayoutChg chg="addSp delSp modSp mod">
          <pc:chgData name="Jessica E. Pestana" userId="39877700-e7a7-41f2-a98d-10484c122adb" providerId="ADAL" clId="{39A026C4-605B-4F8B-AB35-227E3F86BFD8}" dt="2021-05-18T08:02:02.972" v="315" actId="21"/>
          <pc:sldLayoutMkLst>
            <pc:docMk/>
            <pc:sldMasterMk cId="2811606639" sldId="2147483648"/>
            <pc:sldLayoutMk cId="1251626899" sldId="2147483744"/>
          </pc:sldLayoutMkLst>
          <pc:spChg chg="add mod">
            <ac:chgData name="Jessica E. Pestana" userId="39877700-e7a7-41f2-a98d-10484c122adb" providerId="ADAL" clId="{39A026C4-605B-4F8B-AB35-227E3F86BFD8}" dt="2021-05-07T11:50:16.070" v="220"/>
            <ac:spMkLst>
              <pc:docMk/>
              <pc:sldMasterMk cId="2811606639" sldId="2147483648"/>
              <pc:sldLayoutMk cId="1251626899" sldId="2147483744"/>
              <ac:spMk id="9" creationId="{7F3A0411-61DF-49EE-9521-979193382BB6}"/>
            </ac:spMkLst>
          </pc:spChg>
          <pc:spChg chg="mod">
            <ac:chgData name="Jessica E. Pestana" userId="39877700-e7a7-41f2-a98d-10484c122adb" providerId="ADAL" clId="{39A026C4-605B-4F8B-AB35-227E3F86BFD8}" dt="2021-05-17T08:22:48.622" v="280" actId="207"/>
            <ac:spMkLst>
              <pc:docMk/>
              <pc:sldMasterMk cId="2811606639" sldId="2147483648"/>
              <pc:sldLayoutMk cId="1251626899" sldId="2147483744"/>
              <ac:spMk id="14" creationId="{1125014B-A0CA-42AC-87F0-BD58A176FD37}"/>
            </ac:spMkLst>
          </pc:spChg>
          <pc:picChg chg="add del mod">
            <ac:chgData name="Jessica E. Pestana" userId="39877700-e7a7-41f2-a98d-10484c122adb" providerId="ADAL" clId="{39A026C4-605B-4F8B-AB35-227E3F86BFD8}" dt="2021-05-18T08:02:02.972" v="315" actId="21"/>
            <ac:picMkLst>
              <pc:docMk/>
              <pc:sldMasterMk cId="2811606639" sldId="2147483648"/>
              <pc:sldLayoutMk cId="1251626899" sldId="2147483744"/>
              <ac:picMk id="10" creationId="{EBAA4688-19B4-4649-87D2-A6B061A95327}"/>
            </ac:picMkLst>
          </pc:picChg>
        </pc:sldLayoutChg>
        <pc:sldLayoutChg chg="addSp delSp modSp mod">
          <pc:chgData name="Jessica E. Pestana" userId="39877700-e7a7-41f2-a98d-10484c122adb" providerId="ADAL" clId="{39A026C4-605B-4F8B-AB35-227E3F86BFD8}" dt="2021-05-18T08:06:09.087" v="323"/>
          <pc:sldLayoutMkLst>
            <pc:docMk/>
            <pc:sldMasterMk cId="2811606639" sldId="2147483648"/>
            <pc:sldLayoutMk cId="2136312280" sldId="2147483745"/>
          </pc:sldLayoutMkLst>
          <pc:spChg chg="add mod">
            <ac:chgData name="Jessica E. Pestana" userId="39877700-e7a7-41f2-a98d-10484c122adb" providerId="ADAL" clId="{39A026C4-605B-4F8B-AB35-227E3F86BFD8}" dt="2021-05-07T09:28:32.169" v="206"/>
            <ac:spMkLst>
              <pc:docMk/>
              <pc:sldMasterMk cId="2811606639" sldId="2147483648"/>
              <pc:sldLayoutMk cId="2136312280" sldId="2147483745"/>
              <ac:spMk id="10" creationId="{7CB2E403-8C7F-4549-82DD-3733AFDABC31}"/>
            </ac:spMkLst>
          </pc:spChg>
          <pc:spChg chg="add del mod">
            <ac:chgData name="Jessica E. Pestana" userId="39877700-e7a7-41f2-a98d-10484c122adb" providerId="ADAL" clId="{39A026C4-605B-4F8B-AB35-227E3F86BFD8}" dt="2021-05-18T08:06:08.708" v="322" actId="478"/>
            <ac:spMkLst>
              <pc:docMk/>
              <pc:sldMasterMk cId="2811606639" sldId="2147483648"/>
              <pc:sldLayoutMk cId="2136312280" sldId="2147483745"/>
              <ac:spMk id="12" creationId="{91A97790-8EF5-499C-BE8D-46908DEFCD96}"/>
            </ac:spMkLst>
          </pc:spChg>
          <pc:spChg chg="del">
            <ac:chgData name="Jessica E. Pestana" userId="39877700-e7a7-41f2-a98d-10484c122adb" providerId="ADAL" clId="{39A026C4-605B-4F8B-AB35-227E3F86BFD8}" dt="2021-05-07T09:28:31.375" v="205" actId="478"/>
            <ac:spMkLst>
              <pc:docMk/>
              <pc:sldMasterMk cId="2811606639" sldId="2147483648"/>
              <pc:sldLayoutMk cId="2136312280" sldId="2147483745"/>
              <ac:spMk id="16" creationId="{A02226E1-D8C8-4ADE-8F2F-B0B2D3B8494D}"/>
            </ac:spMkLst>
          </pc:spChg>
          <pc:spChg chg="add mod">
            <ac:chgData name="Jessica E. Pestana" userId="39877700-e7a7-41f2-a98d-10484c122adb" providerId="ADAL" clId="{39A026C4-605B-4F8B-AB35-227E3F86BFD8}" dt="2021-05-18T08:06:09.087" v="323"/>
            <ac:spMkLst>
              <pc:docMk/>
              <pc:sldMasterMk cId="2811606639" sldId="2147483648"/>
              <pc:sldLayoutMk cId="2136312280" sldId="2147483745"/>
              <ac:spMk id="16" creationId="{BC3FACB1-0FDE-4248-9437-EBB748AE55B3}"/>
            </ac:spMkLst>
          </pc:spChg>
          <pc:picChg chg="add del mod">
            <ac:chgData name="Jessica E. Pestana" userId="39877700-e7a7-41f2-a98d-10484c122adb" providerId="ADAL" clId="{39A026C4-605B-4F8B-AB35-227E3F86BFD8}" dt="2021-05-18T08:01:55.686" v="309" actId="21"/>
            <ac:picMkLst>
              <pc:docMk/>
              <pc:sldMasterMk cId="2811606639" sldId="2147483648"/>
              <pc:sldLayoutMk cId="2136312280" sldId="2147483745"/>
              <ac:picMk id="3" creationId="{58317F72-85BB-4F2C-AB7C-9458407FE327}"/>
            </ac:picMkLst>
          </pc:picChg>
          <pc:picChg chg="add del mod">
            <ac:chgData name="Jessica E. Pestana" userId="39877700-e7a7-41f2-a98d-10484c122adb" providerId="ADAL" clId="{39A026C4-605B-4F8B-AB35-227E3F86BFD8}" dt="2021-05-18T08:01:42.654" v="306" actId="478"/>
            <ac:picMkLst>
              <pc:docMk/>
              <pc:sldMasterMk cId="2811606639" sldId="2147483648"/>
              <pc:sldLayoutMk cId="2136312280" sldId="2147483745"/>
              <ac:picMk id="16" creationId="{07695671-E169-4F15-B579-DA04B42677B3}"/>
            </ac:picMkLst>
          </pc:picChg>
          <pc:picChg chg="add mod">
            <ac:chgData name="Jessica E. Pestana" userId="39877700-e7a7-41f2-a98d-10484c122adb" providerId="ADAL" clId="{39A026C4-605B-4F8B-AB35-227E3F86BFD8}" dt="2021-05-18T08:02:05.229" v="316"/>
            <ac:picMkLst>
              <pc:docMk/>
              <pc:sldMasterMk cId="2811606639" sldId="2147483648"/>
              <pc:sldLayoutMk cId="2136312280" sldId="2147483745"/>
              <ac:picMk id="18" creationId="{F49656FB-0493-4C65-A902-901450815146}"/>
            </ac:picMkLst>
          </pc:picChg>
        </pc:sldLayoutChg>
        <pc:sldLayoutChg chg="addSp delSp modSp add mod modTransition setBg delAnim modAnim">
          <pc:chgData name="Jessica E. Pestana" userId="39877700-e7a7-41f2-a98d-10484c122adb" providerId="ADAL" clId="{39A026C4-605B-4F8B-AB35-227E3F86BFD8}" dt="2021-05-07T09:42:56.068" v="209"/>
          <pc:sldLayoutMkLst>
            <pc:docMk/>
            <pc:sldMasterMk cId="2811606639" sldId="2147483648"/>
            <pc:sldLayoutMk cId="2543464057" sldId="2147483747"/>
          </pc:sldLayoutMkLst>
          <pc:spChg chg="mod">
            <ac:chgData name="Jessica E. Pestana" userId="39877700-e7a7-41f2-a98d-10484c122adb" providerId="ADAL" clId="{39A026C4-605B-4F8B-AB35-227E3F86BFD8}" dt="2021-05-07T09:07:56.381" v="77" actId="1076"/>
            <ac:spMkLst>
              <pc:docMk/>
              <pc:sldMasterMk cId="2811606639" sldId="2147483648"/>
              <pc:sldLayoutMk cId="2543464057" sldId="2147483747"/>
              <ac:spMk id="9" creationId="{45162168-4A36-4939-81A6-CD7F6AACE5E0}"/>
            </ac:spMkLst>
          </pc:spChg>
          <pc:picChg chg="add mod">
            <ac:chgData name="Jessica E. Pestana" userId="39877700-e7a7-41f2-a98d-10484c122adb" providerId="ADAL" clId="{39A026C4-605B-4F8B-AB35-227E3F86BFD8}" dt="2021-05-07T09:07:48.628" v="76" actId="1076"/>
            <ac:picMkLst>
              <pc:docMk/>
              <pc:sldMasterMk cId="2811606639" sldId="2147483648"/>
              <pc:sldLayoutMk cId="2543464057" sldId="2147483747"/>
              <ac:picMk id="3" creationId="{9A0D4482-B6B2-4F87-B90E-EF3987A70935}"/>
            </ac:picMkLst>
          </pc:picChg>
          <pc:picChg chg="add del mod">
            <ac:chgData name="Jessica E. Pestana" userId="39877700-e7a7-41f2-a98d-10484c122adb" providerId="ADAL" clId="{39A026C4-605B-4F8B-AB35-227E3F86BFD8}" dt="2021-05-07T09:07:14.256" v="66" actId="478"/>
            <ac:picMkLst>
              <pc:docMk/>
              <pc:sldMasterMk cId="2811606639" sldId="2147483648"/>
              <pc:sldLayoutMk cId="2543464057" sldId="2147483747"/>
              <ac:picMk id="6" creationId="{2830DB49-35C6-4CBB-9665-6925FE0B6AA0}"/>
            </ac:picMkLst>
          </pc:picChg>
          <pc:picChg chg="add del mod">
            <ac:chgData name="Jessica E. Pestana" userId="39877700-e7a7-41f2-a98d-10484c122adb" providerId="ADAL" clId="{39A026C4-605B-4F8B-AB35-227E3F86BFD8}" dt="2021-05-07T09:07:14.256" v="66" actId="478"/>
            <ac:picMkLst>
              <pc:docMk/>
              <pc:sldMasterMk cId="2811606639" sldId="2147483648"/>
              <pc:sldLayoutMk cId="2543464057" sldId="2147483747"/>
              <ac:picMk id="8" creationId="{B7967AF2-1C10-4137-98F8-B2C03E3F2D67}"/>
            </ac:picMkLst>
          </pc:picChg>
          <pc:picChg chg="add del mod">
            <ac:chgData name="Jessica E. Pestana" userId="39877700-e7a7-41f2-a98d-10484c122adb" providerId="ADAL" clId="{39A026C4-605B-4F8B-AB35-227E3F86BFD8}" dt="2021-05-07T09:07:14.256" v="66" actId="478"/>
            <ac:picMkLst>
              <pc:docMk/>
              <pc:sldMasterMk cId="2811606639" sldId="2147483648"/>
              <pc:sldLayoutMk cId="2543464057" sldId="2147483747"/>
              <ac:picMk id="10" creationId="{C8F46BB1-FF0E-48E4-BEF5-259977896464}"/>
            </ac:picMkLst>
          </pc:picChg>
          <pc:picChg chg="add del mod">
            <ac:chgData name="Jessica E. Pestana" userId="39877700-e7a7-41f2-a98d-10484c122adb" providerId="ADAL" clId="{39A026C4-605B-4F8B-AB35-227E3F86BFD8}" dt="2021-05-07T09:12:11.455" v="96" actId="478"/>
            <ac:picMkLst>
              <pc:docMk/>
              <pc:sldMasterMk cId="2811606639" sldId="2147483648"/>
              <pc:sldLayoutMk cId="2543464057" sldId="2147483747"/>
              <ac:picMk id="11" creationId="{2EADC8BA-62AA-4A01-B9D2-57B3661CB409}"/>
            </ac:picMkLst>
          </pc:picChg>
          <pc:picChg chg="add mod ord">
            <ac:chgData name="Jessica E. Pestana" userId="39877700-e7a7-41f2-a98d-10484c122adb" providerId="ADAL" clId="{39A026C4-605B-4F8B-AB35-227E3F86BFD8}" dt="2021-05-07T09:12:46.887" v="107" actId="1076"/>
            <ac:picMkLst>
              <pc:docMk/>
              <pc:sldMasterMk cId="2811606639" sldId="2147483648"/>
              <pc:sldLayoutMk cId="2543464057" sldId="2147483747"/>
              <ac:picMk id="13" creationId="{8180AE38-2166-463F-B223-EDB6FC38D644}"/>
            </ac:picMkLst>
          </pc:picChg>
          <pc:picChg chg="add del mod">
            <ac:chgData name="Jessica E. Pestana" userId="39877700-e7a7-41f2-a98d-10484c122adb" providerId="ADAL" clId="{39A026C4-605B-4F8B-AB35-227E3F86BFD8}" dt="2021-05-07T09:11:40.485" v="95" actId="478"/>
            <ac:picMkLst>
              <pc:docMk/>
              <pc:sldMasterMk cId="2811606639" sldId="2147483648"/>
              <pc:sldLayoutMk cId="2543464057" sldId="2147483747"/>
              <ac:picMk id="15" creationId="{94C953BE-0852-4A42-AFE7-F53C54F6C4FF}"/>
            </ac:picMkLst>
          </pc:picChg>
          <pc:picChg chg="del">
            <ac:chgData name="Jessica E. Pestana" userId="39877700-e7a7-41f2-a98d-10484c122adb" providerId="ADAL" clId="{39A026C4-605B-4F8B-AB35-227E3F86BFD8}" dt="2021-05-07T09:05:47.391" v="60" actId="478"/>
            <ac:picMkLst>
              <pc:docMk/>
              <pc:sldMasterMk cId="2811606639" sldId="2147483648"/>
              <pc:sldLayoutMk cId="2543464057" sldId="2147483747"/>
              <ac:picMk id="16" creationId="{6B87A713-E0C4-40F1-A6AA-D9B7715457CF}"/>
            </ac:picMkLst>
          </pc:picChg>
          <pc:picChg chg="add mod">
            <ac:chgData name="Jessica E. Pestana" userId="39877700-e7a7-41f2-a98d-10484c122adb" providerId="ADAL" clId="{39A026C4-605B-4F8B-AB35-227E3F86BFD8}" dt="2021-05-07T09:12:49.171" v="108" actId="1076"/>
            <ac:picMkLst>
              <pc:docMk/>
              <pc:sldMasterMk cId="2811606639" sldId="2147483648"/>
              <pc:sldLayoutMk cId="2543464057" sldId="2147483747"/>
              <ac:picMk id="18" creationId="{37B00A19-6CE8-4F4B-A48D-7743A55FD020}"/>
            </ac:picMkLst>
          </pc:picChg>
        </pc:sldLayoutChg>
        <pc:sldLayoutChg chg="modSp add mod modTransition">
          <pc:chgData name="Jessica E. Pestana" userId="39877700-e7a7-41f2-a98d-10484c122adb" providerId="ADAL" clId="{39A026C4-605B-4F8B-AB35-227E3F86BFD8}" dt="2021-05-07T10:26:34.565" v="218" actId="14826"/>
          <pc:sldLayoutMkLst>
            <pc:docMk/>
            <pc:sldMasterMk cId="2811606639" sldId="2147483648"/>
            <pc:sldLayoutMk cId="2612348341" sldId="2147483748"/>
          </pc:sldLayoutMkLst>
          <pc:picChg chg="mod">
            <ac:chgData name="Jessica E. Pestana" userId="39877700-e7a7-41f2-a98d-10484c122adb" providerId="ADAL" clId="{39A026C4-605B-4F8B-AB35-227E3F86BFD8}" dt="2021-05-07T10:26:34.565" v="218" actId="14826"/>
            <ac:picMkLst>
              <pc:docMk/>
              <pc:sldMasterMk cId="2811606639" sldId="2147483648"/>
              <pc:sldLayoutMk cId="2612348341" sldId="2147483748"/>
              <ac:picMk id="16" creationId="{6B87A713-E0C4-40F1-A6AA-D9B7715457CF}"/>
            </ac:picMkLst>
          </pc:picChg>
        </pc:sldLayoutChg>
        <pc:sldLayoutChg chg="addSp delSp modSp mod">
          <pc:chgData name="Jessica E. Pestana" userId="39877700-e7a7-41f2-a98d-10484c122adb" providerId="ADAL" clId="{39A026C4-605B-4F8B-AB35-227E3F86BFD8}" dt="2021-05-18T08:08:21.914" v="327" actId="478"/>
          <pc:sldLayoutMkLst>
            <pc:docMk/>
            <pc:sldMasterMk cId="2811606639" sldId="2147483648"/>
            <pc:sldLayoutMk cId="4234144955" sldId="2147483761"/>
          </pc:sldLayoutMkLst>
          <pc:spChg chg="add del mod">
            <ac:chgData name="Jessica E. Pestana" userId="39877700-e7a7-41f2-a98d-10484c122adb" providerId="ADAL" clId="{39A026C4-605B-4F8B-AB35-227E3F86BFD8}" dt="2021-05-18T08:08:15.576" v="326" actId="478"/>
            <ac:spMkLst>
              <pc:docMk/>
              <pc:sldMasterMk cId="2811606639" sldId="2147483648"/>
              <pc:sldLayoutMk cId="4234144955" sldId="2147483761"/>
              <ac:spMk id="9" creationId="{E814556A-D88A-4B2D-BA07-F83BA2EC93C8}"/>
            </ac:spMkLst>
          </pc:spChg>
          <pc:spChg chg="add del mod">
            <ac:chgData name="Jessica E. Pestana" userId="39877700-e7a7-41f2-a98d-10484c122adb" providerId="ADAL" clId="{39A026C4-605B-4F8B-AB35-227E3F86BFD8}" dt="2021-05-18T08:08:15.576" v="326" actId="478"/>
            <ac:spMkLst>
              <pc:docMk/>
              <pc:sldMasterMk cId="2811606639" sldId="2147483648"/>
              <pc:sldLayoutMk cId="4234144955" sldId="2147483761"/>
              <ac:spMk id="10" creationId="{B7536DE7-3270-4515-8565-F5825AD8FA56}"/>
            </ac:spMkLst>
          </pc:spChg>
          <pc:spChg chg="mod">
            <ac:chgData name="Jessica E. Pestana" userId="39877700-e7a7-41f2-a98d-10484c122adb" providerId="ADAL" clId="{39A026C4-605B-4F8B-AB35-227E3F86BFD8}" dt="2021-05-17T08:17:24.541" v="271" actId="207"/>
            <ac:spMkLst>
              <pc:docMk/>
              <pc:sldMasterMk cId="2811606639" sldId="2147483648"/>
              <pc:sldLayoutMk cId="4234144955" sldId="2147483761"/>
              <ac:spMk id="13" creationId="{AC692130-F0F6-42E0-A81A-7D19847993E1}"/>
            </ac:spMkLst>
          </pc:spChg>
          <pc:spChg chg="mod">
            <ac:chgData name="Jessica E. Pestana" userId="39877700-e7a7-41f2-a98d-10484c122adb" providerId="ADAL" clId="{39A026C4-605B-4F8B-AB35-227E3F86BFD8}" dt="2021-05-17T08:17:20.707" v="270" actId="207"/>
            <ac:spMkLst>
              <pc:docMk/>
              <pc:sldMasterMk cId="2811606639" sldId="2147483648"/>
              <pc:sldLayoutMk cId="4234144955" sldId="2147483761"/>
              <ac:spMk id="14" creationId="{E3779330-2412-42D1-BAA0-13648BF6C8D1}"/>
            </ac:spMkLst>
          </pc:spChg>
          <pc:spChg chg="del mod">
            <ac:chgData name="Jessica E. Pestana" userId="39877700-e7a7-41f2-a98d-10484c122adb" providerId="ADAL" clId="{39A026C4-605B-4F8B-AB35-227E3F86BFD8}" dt="2021-05-18T08:08:21.914" v="327" actId="478"/>
            <ac:spMkLst>
              <pc:docMk/>
              <pc:sldMasterMk cId="2811606639" sldId="2147483648"/>
              <pc:sldLayoutMk cId="4234144955" sldId="2147483761"/>
              <ac:spMk id="16" creationId="{614EB7EE-8153-49B7-9965-CCBB68131E39}"/>
            </ac:spMkLst>
          </pc:spChg>
          <pc:spChg chg="del mod">
            <ac:chgData name="Jessica E. Pestana" userId="39877700-e7a7-41f2-a98d-10484c122adb" providerId="ADAL" clId="{39A026C4-605B-4F8B-AB35-227E3F86BFD8}" dt="2021-05-18T07:50:49.402" v="285" actId="478"/>
            <ac:spMkLst>
              <pc:docMk/>
              <pc:sldMasterMk cId="2811606639" sldId="2147483648"/>
              <pc:sldLayoutMk cId="4234144955" sldId="2147483761"/>
              <ac:spMk id="17" creationId="{561E44DC-6A14-4F04-8E12-35690ACD83F6}"/>
            </ac:spMkLst>
          </pc:spChg>
          <pc:spChg chg="del mod">
            <ac:chgData name="Jessica E. Pestana" userId="39877700-e7a7-41f2-a98d-10484c122adb" providerId="ADAL" clId="{39A026C4-605B-4F8B-AB35-227E3F86BFD8}" dt="2021-05-18T08:08:15.576" v="326" actId="478"/>
            <ac:spMkLst>
              <pc:docMk/>
              <pc:sldMasterMk cId="2811606639" sldId="2147483648"/>
              <pc:sldLayoutMk cId="4234144955" sldId="2147483761"/>
              <ac:spMk id="19" creationId="{EA1EDE6B-2B59-49D5-ABCC-C248E9C625D2}"/>
            </ac:spMkLst>
          </pc:spChg>
          <pc:spChg chg="del mod">
            <ac:chgData name="Jessica E. Pestana" userId="39877700-e7a7-41f2-a98d-10484c122adb" providerId="ADAL" clId="{39A026C4-605B-4F8B-AB35-227E3F86BFD8}" dt="2021-05-18T08:06:13.047" v="324" actId="478"/>
            <ac:spMkLst>
              <pc:docMk/>
              <pc:sldMasterMk cId="2811606639" sldId="2147483648"/>
              <pc:sldLayoutMk cId="4234144955" sldId="2147483761"/>
              <ac:spMk id="20" creationId="{A5CDD2EE-AC6F-45A6-AD07-8892F9E543DD}"/>
            </ac:spMkLst>
          </pc:spChg>
          <pc:spChg chg="mod">
            <ac:chgData name="Jessica E. Pestana" userId="39877700-e7a7-41f2-a98d-10484c122adb" providerId="ADAL" clId="{39A026C4-605B-4F8B-AB35-227E3F86BFD8}" dt="2021-05-17T08:17:20.707" v="270" actId="207"/>
            <ac:spMkLst>
              <pc:docMk/>
              <pc:sldMasterMk cId="2811606639" sldId="2147483648"/>
              <pc:sldLayoutMk cId="4234144955" sldId="2147483761"/>
              <ac:spMk id="97" creationId="{86131D24-D3D1-4665-BE8B-85D0EE766580}"/>
            </ac:spMkLst>
          </pc:spChg>
        </pc:sldLayoutChg>
        <pc:sldLayoutChg chg="modSp mod">
          <pc:chgData name="Jessica E. Pestana" userId="39877700-e7a7-41f2-a98d-10484c122adb" providerId="ADAL" clId="{39A026C4-605B-4F8B-AB35-227E3F86BFD8}" dt="2021-05-18T07:59:07.345" v="290" actId="207"/>
          <pc:sldLayoutMkLst>
            <pc:docMk/>
            <pc:sldMasterMk cId="2811606639" sldId="2147483648"/>
            <pc:sldLayoutMk cId="881427201" sldId="2147483762"/>
          </pc:sldLayoutMkLst>
          <pc:spChg chg="mod">
            <ac:chgData name="Jessica E. Pestana" userId="39877700-e7a7-41f2-a98d-10484c122adb" providerId="ADAL" clId="{39A026C4-605B-4F8B-AB35-227E3F86BFD8}" dt="2021-05-18T07:59:07.345" v="290" actId="207"/>
            <ac:spMkLst>
              <pc:docMk/>
              <pc:sldMasterMk cId="2811606639" sldId="2147483648"/>
              <pc:sldLayoutMk cId="881427201" sldId="2147483762"/>
              <ac:spMk id="9" creationId="{1388B9B3-7B82-4A3C-BE86-BA71A6389278}"/>
            </ac:spMkLst>
          </pc:spChg>
          <pc:spChg chg="mod">
            <ac:chgData name="Jessica E. Pestana" userId="39877700-e7a7-41f2-a98d-10484c122adb" providerId="ADAL" clId="{39A026C4-605B-4F8B-AB35-227E3F86BFD8}" dt="2021-05-17T08:18:10.410" v="274" actId="207"/>
            <ac:spMkLst>
              <pc:docMk/>
              <pc:sldMasterMk cId="2811606639" sldId="2147483648"/>
              <pc:sldLayoutMk cId="881427201" sldId="2147483762"/>
              <ac:spMk id="10" creationId="{8F62CCC3-988A-4017-8950-09FBEC81B05E}"/>
            </ac:spMkLst>
          </pc:spChg>
          <pc:spChg chg="mod">
            <ac:chgData name="Jessica E. Pestana" userId="39877700-e7a7-41f2-a98d-10484c122adb" providerId="ADAL" clId="{39A026C4-605B-4F8B-AB35-227E3F86BFD8}" dt="2021-05-18T07:59:04.748" v="289" actId="207"/>
            <ac:spMkLst>
              <pc:docMk/>
              <pc:sldMasterMk cId="2811606639" sldId="2147483648"/>
              <pc:sldLayoutMk cId="881427201" sldId="2147483762"/>
              <ac:spMk id="11" creationId="{3EAC2F24-DE0B-45FF-8C63-788FF24D8E94}"/>
            </ac:spMkLst>
          </pc:spChg>
        </pc:sldLayoutChg>
        <pc:sldLayoutChg chg="modSp mod">
          <pc:chgData name="Jessica E. Pestana" userId="39877700-e7a7-41f2-a98d-10484c122adb" providerId="ADAL" clId="{39A026C4-605B-4F8B-AB35-227E3F86BFD8}" dt="2021-05-18T07:59:28.180" v="291" actId="207"/>
          <pc:sldLayoutMkLst>
            <pc:docMk/>
            <pc:sldMasterMk cId="2811606639" sldId="2147483648"/>
            <pc:sldLayoutMk cId="1544357236" sldId="2147483763"/>
          </pc:sldLayoutMkLst>
          <pc:spChg chg="mod">
            <ac:chgData name="Jessica E. Pestana" userId="39877700-e7a7-41f2-a98d-10484c122adb" providerId="ADAL" clId="{39A026C4-605B-4F8B-AB35-227E3F86BFD8}" dt="2021-05-18T07:59:28.180" v="291" actId="207"/>
            <ac:spMkLst>
              <pc:docMk/>
              <pc:sldMasterMk cId="2811606639" sldId="2147483648"/>
              <pc:sldLayoutMk cId="1544357236" sldId="2147483763"/>
              <ac:spMk id="10" creationId="{8F62CCC3-988A-4017-8950-09FBEC81B05E}"/>
            </ac:spMkLst>
          </pc:spChg>
          <pc:spChg chg="mod">
            <ac:chgData name="Jessica E. Pestana" userId="39877700-e7a7-41f2-a98d-10484c122adb" providerId="ADAL" clId="{39A026C4-605B-4F8B-AB35-227E3F86BFD8}" dt="2021-05-18T07:59:28.180" v="291" actId="207"/>
            <ac:spMkLst>
              <pc:docMk/>
              <pc:sldMasterMk cId="2811606639" sldId="2147483648"/>
              <pc:sldLayoutMk cId="1544357236" sldId="2147483763"/>
              <ac:spMk id="11" creationId="{3EAC2F24-DE0B-45FF-8C63-788FF24D8E94}"/>
            </ac:spMkLst>
          </pc:spChg>
        </pc:sldLayoutChg>
        <pc:sldLayoutChg chg="delSp modSp mod">
          <pc:chgData name="Jessica E. Pestana" userId="39877700-e7a7-41f2-a98d-10484c122adb" providerId="ADAL" clId="{39A026C4-605B-4F8B-AB35-227E3F86BFD8}" dt="2021-05-17T08:18:59.312" v="279" actId="478"/>
          <pc:sldLayoutMkLst>
            <pc:docMk/>
            <pc:sldMasterMk cId="2811606639" sldId="2147483648"/>
            <pc:sldLayoutMk cId="3639057432" sldId="2147483764"/>
          </pc:sldLayoutMkLst>
          <pc:spChg chg="mod">
            <ac:chgData name="Jessica E. Pestana" userId="39877700-e7a7-41f2-a98d-10484c122adb" providerId="ADAL" clId="{39A026C4-605B-4F8B-AB35-227E3F86BFD8}" dt="2021-05-17T08:18:19.872" v="276" actId="207"/>
            <ac:spMkLst>
              <pc:docMk/>
              <pc:sldMasterMk cId="2811606639" sldId="2147483648"/>
              <pc:sldLayoutMk cId="3639057432" sldId="2147483764"/>
              <ac:spMk id="13" creationId="{AC692130-F0F6-42E0-A81A-7D19847993E1}"/>
            </ac:spMkLst>
          </pc:spChg>
          <pc:spChg chg="del">
            <ac:chgData name="Jessica E. Pestana" userId="39877700-e7a7-41f2-a98d-10484c122adb" providerId="ADAL" clId="{39A026C4-605B-4F8B-AB35-227E3F86BFD8}" dt="2021-05-17T08:18:59.312" v="279" actId="478"/>
            <ac:spMkLst>
              <pc:docMk/>
              <pc:sldMasterMk cId="2811606639" sldId="2147483648"/>
              <pc:sldLayoutMk cId="3639057432" sldId="2147483764"/>
              <ac:spMk id="16" creationId="{614EB7EE-8153-49B7-9965-CCBB68131E39}"/>
            </ac:spMkLst>
          </pc:spChg>
        </pc:sldLayoutChg>
        <pc:sldLayoutChg chg="delSp modSp mod">
          <pc:chgData name="Jessica E. Pestana" userId="39877700-e7a7-41f2-a98d-10484c122adb" providerId="ADAL" clId="{39A026C4-605B-4F8B-AB35-227E3F86BFD8}" dt="2021-05-17T08:18:56.360" v="278" actId="478"/>
          <pc:sldLayoutMkLst>
            <pc:docMk/>
            <pc:sldMasterMk cId="2811606639" sldId="2147483648"/>
            <pc:sldLayoutMk cId="2726997785" sldId="2147483765"/>
          </pc:sldLayoutMkLst>
          <pc:spChg chg="mod">
            <ac:chgData name="Jessica E. Pestana" userId="39877700-e7a7-41f2-a98d-10484c122adb" providerId="ADAL" clId="{39A026C4-605B-4F8B-AB35-227E3F86BFD8}" dt="2021-05-17T08:18:29.324" v="277" actId="207"/>
            <ac:spMkLst>
              <pc:docMk/>
              <pc:sldMasterMk cId="2811606639" sldId="2147483648"/>
              <pc:sldLayoutMk cId="2726997785" sldId="2147483765"/>
              <ac:spMk id="13" creationId="{AC692130-F0F6-42E0-A81A-7D19847993E1}"/>
            </ac:spMkLst>
          </pc:spChg>
          <pc:spChg chg="del">
            <ac:chgData name="Jessica E. Pestana" userId="39877700-e7a7-41f2-a98d-10484c122adb" providerId="ADAL" clId="{39A026C4-605B-4F8B-AB35-227E3F86BFD8}" dt="2021-05-17T08:18:56.360" v="278" actId="478"/>
            <ac:spMkLst>
              <pc:docMk/>
              <pc:sldMasterMk cId="2811606639" sldId="2147483648"/>
              <pc:sldLayoutMk cId="2726997785" sldId="2147483765"/>
              <ac:spMk id="16" creationId="{614EB7EE-8153-49B7-9965-CCBB68131E39}"/>
            </ac:spMkLst>
          </pc:spChg>
        </pc:sldLayoutChg>
        <pc:sldLayoutChg chg="del">
          <pc:chgData name="Jessica E. Pestana" userId="39877700-e7a7-41f2-a98d-10484c122adb" providerId="ADAL" clId="{39A026C4-605B-4F8B-AB35-227E3F86BFD8}" dt="2021-05-18T07:59:56.285" v="295" actId="2696"/>
          <pc:sldLayoutMkLst>
            <pc:docMk/>
            <pc:sldMasterMk cId="2811606639" sldId="2147483648"/>
            <pc:sldLayoutMk cId="2631210238" sldId="2147483766"/>
          </pc:sldLayoutMkLst>
        </pc:sldLayoutChg>
        <pc:sldLayoutChg chg="del">
          <pc:chgData name="Jessica E. Pestana" userId="39877700-e7a7-41f2-a98d-10484c122adb" providerId="ADAL" clId="{39A026C4-605B-4F8B-AB35-227E3F86BFD8}" dt="2021-05-18T07:59:56.348" v="296" actId="2696"/>
          <pc:sldLayoutMkLst>
            <pc:docMk/>
            <pc:sldMasterMk cId="2811606639" sldId="2147483648"/>
            <pc:sldLayoutMk cId="3246095111" sldId="2147483767"/>
          </pc:sldLayoutMkLst>
        </pc:sldLayoutChg>
        <pc:sldLayoutChg chg="del">
          <pc:chgData name="Jessica E. Pestana" userId="39877700-e7a7-41f2-a98d-10484c122adb" providerId="ADAL" clId="{39A026C4-605B-4F8B-AB35-227E3F86BFD8}" dt="2021-05-18T07:59:56.396" v="297" actId="2696"/>
          <pc:sldLayoutMkLst>
            <pc:docMk/>
            <pc:sldMasterMk cId="2811606639" sldId="2147483648"/>
            <pc:sldLayoutMk cId="2944767755" sldId="2147483768"/>
          </pc:sldLayoutMkLst>
        </pc:sldLayoutChg>
        <pc:sldLayoutChg chg="del">
          <pc:chgData name="Jessica E. Pestana" userId="39877700-e7a7-41f2-a98d-10484c122adb" providerId="ADAL" clId="{39A026C4-605B-4F8B-AB35-227E3F86BFD8}" dt="2021-05-18T07:59:56.411" v="298" actId="2696"/>
          <pc:sldLayoutMkLst>
            <pc:docMk/>
            <pc:sldMasterMk cId="2811606639" sldId="2147483648"/>
            <pc:sldLayoutMk cId="4158246180" sldId="2147483769"/>
          </pc:sldLayoutMkLst>
        </pc:sldLayoutChg>
        <pc:sldLayoutChg chg="del">
          <pc:chgData name="Jessica E. Pestana" userId="39877700-e7a7-41f2-a98d-10484c122adb" providerId="ADAL" clId="{39A026C4-605B-4F8B-AB35-227E3F86BFD8}" dt="2021-05-18T07:59:56.425" v="299" actId="2696"/>
          <pc:sldLayoutMkLst>
            <pc:docMk/>
            <pc:sldMasterMk cId="2811606639" sldId="2147483648"/>
            <pc:sldLayoutMk cId="2604878376" sldId="2147483770"/>
          </pc:sldLayoutMkLst>
        </pc:sldLayoutChg>
        <pc:sldLayoutChg chg="del">
          <pc:chgData name="Jessica E. Pestana" userId="39877700-e7a7-41f2-a98d-10484c122adb" providerId="ADAL" clId="{39A026C4-605B-4F8B-AB35-227E3F86BFD8}" dt="2021-05-18T07:59:56.452" v="300" actId="2696"/>
          <pc:sldLayoutMkLst>
            <pc:docMk/>
            <pc:sldMasterMk cId="2811606639" sldId="2147483648"/>
            <pc:sldLayoutMk cId="4107380650" sldId="2147483771"/>
          </pc:sldLayoutMkLst>
        </pc:sldLayoutChg>
        <pc:sldLayoutChg chg="modSp mod">
          <pc:chgData name="Jessica E. Pestana" userId="39877700-e7a7-41f2-a98d-10484c122adb" providerId="ADAL" clId="{39A026C4-605B-4F8B-AB35-227E3F86BFD8}" dt="2021-05-18T07:59:44.559" v="294" actId="207"/>
          <pc:sldLayoutMkLst>
            <pc:docMk/>
            <pc:sldMasterMk cId="2811606639" sldId="2147483648"/>
            <pc:sldLayoutMk cId="3479958979" sldId="2147483772"/>
          </pc:sldLayoutMkLst>
          <pc:spChg chg="mod">
            <ac:chgData name="Jessica E. Pestana" userId="39877700-e7a7-41f2-a98d-10484c122adb" providerId="ADAL" clId="{39A026C4-605B-4F8B-AB35-227E3F86BFD8}" dt="2021-05-18T07:59:44.559" v="294" actId="207"/>
            <ac:spMkLst>
              <pc:docMk/>
              <pc:sldMasterMk cId="2811606639" sldId="2147483648"/>
              <pc:sldLayoutMk cId="3479958979" sldId="2147483772"/>
              <ac:spMk id="9" creationId="{1388B9B3-7B82-4A3C-BE86-BA71A6389278}"/>
            </ac:spMkLst>
          </pc:spChg>
        </pc:sldLayoutChg>
        <pc:sldLayoutChg chg="modSp mod">
          <pc:chgData name="Jessica E. Pestana" userId="39877700-e7a7-41f2-a98d-10484c122adb" providerId="ADAL" clId="{39A026C4-605B-4F8B-AB35-227E3F86BFD8}" dt="2021-05-18T08:14:17.505" v="332" actId="207"/>
          <pc:sldLayoutMkLst>
            <pc:docMk/>
            <pc:sldMasterMk cId="2811606639" sldId="2147483648"/>
            <pc:sldLayoutMk cId="2103546287" sldId="2147483773"/>
          </pc:sldLayoutMkLst>
          <pc:spChg chg="mod">
            <ac:chgData name="Jessica E. Pestana" userId="39877700-e7a7-41f2-a98d-10484c122adb" providerId="ADAL" clId="{39A026C4-605B-4F8B-AB35-227E3F86BFD8}" dt="2021-05-18T08:14:17.505" v="332" actId="207"/>
            <ac:spMkLst>
              <pc:docMk/>
              <pc:sldMasterMk cId="2811606639" sldId="2147483648"/>
              <pc:sldLayoutMk cId="2103546287" sldId="2147483773"/>
              <ac:spMk id="10" creationId="{7CB2E403-8C7F-4549-82DD-3733AFDABC31}"/>
            </ac:spMkLst>
          </pc:spChg>
          <pc:spChg chg="mod">
            <ac:chgData name="Jessica E. Pestana" userId="39877700-e7a7-41f2-a98d-10484c122adb" providerId="ADAL" clId="{39A026C4-605B-4F8B-AB35-227E3F86BFD8}" dt="2021-05-18T08:10:15.602" v="328" actId="207"/>
            <ac:spMkLst>
              <pc:docMk/>
              <pc:sldMasterMk cId="2811606639" sldId="2147483648"/>
              <pc:sldLayoutMk cId="2103546287" sldId="2147483773"/>
              <ac:spMk id="13" creationId="{AC692130-F0F6-42E0-A81A-7D19847993E1}"/>
            </ac:spMkLst>
          </pc:spChg>
          <pc:spChg chg="mod">
            <ac:chgData name="Jessica E. Pestana" userId="39877700-e7a7-41f2-a98d-10484c122adb" providerId="ADAL" clId="{39A026C4-605B-4F8B-AB35-227E3F86BFD8}" dt="2021-05-18T08:10:20.847" v="329" actId="207"/>
            <ac:spMkLst>
              <pc:docMk/>
              <pc:sldMasterMk cId="2811606639" sldId="2147483648"/>
              <pc:sldLayoutMk cId="2103546287" sldId="2147483773"/>
              <ac:spMk id="14" creationId="{E3779330-2412-42D1-BAA0-13648BF6C8D1}"/>
            </ac:spMkLst>
          </pc:spChg>
          <pc:spChg chg="mod">
            <ac:chgData name="Jessica E. Pestana" userId="39877700-e7a7-41f2-a98d-10484c122adb" providerId="ADAL" clId="{39A026C4-605B-4F8B-AB35-227E3F86BFD8}" dt="2021-05-18T08:14:17.505" v="332" actId="207"/>
            <ac:spMkLst>
              <pc:docMk/>
              <pc:sldMasterMk cId="2811606639" sldId="2147483648"/>
              <pc:sldLayoutMk cId="2103546287" sldId="2147483773"/>
              <ac:spMk id="16" creationId="{BC3FACB1-0FDE-4248-9437-EBB748AE55B3}"/>
            </ac:spMkLst>
          </pc:spChg>
          <pc:spChg chg="mod">
            <ac:chgData name="Jessica E. Pestana" userId="39877700-e7a7-41f2-a98d-10484c122adb" providerId="ADAL" clId="{39A026C4-605B-4F8B-AB35-227E3F86BFD8}" dt="2021-05-18T08:10:20.847" v="329" actId="207"/>
            <ac:spMkLst>
              <pc:docMk/>
              <pc:sldMasterMk cId="2811606639" sldId="2147483648"/>
              <pc:sldLayoutMk cId="2103546287" sldId="2147483773"/>
              <ac:spMk id="97" creationId="{86131D24-D3D1-4665-BE8B-85D0EE766580}"/>
            </ac:spMkLst>
          </pc:spChg>
        </pc:sldLayoutChg>
      </pc:sldMasterChg>
      <pc:sldMasterChg chg="new mod addSldLayout">
        <pc:chgData name="Jessica E. Pestana" userId="39877700-e7a7-41f2-a98d-10484c122adb" providerId="ADAL" clId="{39A026C4-605B-4F8B-AB35-227E3F86BFD8}" dt="2021-05-07T11:52:08.532" v="221" actId="6938"/>
        <pc:sldMasterMkLst>
          <pc:docMk/>
          <pc:sldMasterMk cId="900410225" sldId="2147483749"/>
        </pc:sldMasterMkLst>
        <pc:sldLayoutChg chg="new replId">
          <pc:chgData name="Jessica E. Pestana" userId="39877700-e7a7-41f2-a98d-10484c122adb" providerId="ADAL" clId="{39A026C4-605B-4F8B-AB35-227E3F86BFD8}" dt="2021-05-07T11:52:08.532" v="221" actId="6938"/>
          <pc:sldLayoutMkLst>
            <pc:docMk/>
            <pc:sldMasterMk cId="900410225" sldId="2147483749"/>
            <pc:sldLayoutMk cId="769853264" sldId="2147483750"/>
          </pc:sldLayoutMkLst>
        </pc:sldLayoutChg>
        <pc:sldLayoutChg chg="new replId">
          <pc:chgData name="Jessica E. Pestana" userId="39877700-e7a7-41f2-a98d-10484c122adb" providerId="ADAL" clId="{39A026C4-605B-4F8B-AB35-227E3F86BFD8}" dt="2021-05-07T11:52:08.532" v="221" actId="6938"/>
          <pc:sldLayoutMkLst>
            <pc:docMk/>
            <pc:sldMasterMk cId="900410225" sldId="2147483749"/>
            <pc:sldLayoutMk cId="3497968342" sldId="2147483751"/>
          </pc:sldLayoutMkLst>
        </pc:sldLayoutChg>
        <pc:sldLayoutChg chg="new replId">
          <pc:chgData name="Jessica E. Pestana" userId="39877700-e7a7-41f2-a98d-10484c122adb" providerId="ADAL" clId="{39A026C4-605B-4F8B-AB35-227E3F86BFD8}" dt="2021-05-07T11:52:08.532" v="221" actId="6938"/>
          <pc:sldLayoutMkLst>
            <pc:docMk/>
            <pc:sldMasterMk cId="900410225" sldId="2147483749"/>
            <pc:sldLayoutMk cId="813458783" sldId="2147483752"/>
          </pc:sldLayoutMkLst>
        </pc:sldLayoutChg>
        <pc:sldLayoutChg chg="new replId">
          <pc:chgData name="Jessica E. Pestana" userId="39877700-e7a7-41f2-a98d-10484c122adb" providerId="ADAL" clId="{39A026C4-605B-4F8B-AB35-227E3F86BFD8}" dt="2021-05-07T11:52:08.532" v="221" actId="6938"/>
          <pc:sldLayoutMkLst>
            <pc:docMk/>
            <pc:sldMasterMk cId="900410225" sldId="2147483749"/>
            <pc:sldLayoutMk cId="1327776200" sldId="2147483753"/>
          </pc:sldLayoutMkLst>
        </pc:sldLayoutChg>
        <pc:sldLayoutChg chg="new replId">
          <pc:chgData name="Jessica E. Pestana" userId="39877700-e7a7-41f2-a98d-10484c122adb" providerId="ADAL" clId="{39A026C4-605B-4F8B-AB35-227E3F86BFD8}" dt="2021-05-07T11:52:08.532" v="221" actId="6938"/>
          <pc:sldLayoutMkLst>
            <pc:docMk/>
            <pc:sldMasterMk cId="900410225" sldId="2147483749"/>
            <pc:sldLayoutMk cId="1939573200" sldId="2147483754"/>
          </pc:sldLayoutMkLst>
        </pc:sldLayoutChg>
        <pc:sldLayoutChg chg="new replId">
          <pc:chgData name="Jessica E. Pestana" userId="39877700-e7a7-41f2-a98d-10484c122adb" providerId="ADAL" clId="{39A026C4-605B-4F8B-AB35-227E3F86BFD8}" dt="2021-05-07T11:52:08.532" v="221" actId="6938"/>
          <pc:sldLayoutMkLst>
            <pc:docMk/>
            <pc:sldMasterMk cId="900410225" sldId="2147483749"/>
            <pc:sldLayoutMk cId="2452411993" sldId="2147483755"/>
          </pc:sldLayoutMkLst>
        </pc:sldLayoutChg>
        <pc:sldLayoutChg chg="new replId">
          <pc:chgData name="Jessica E. Pestana" userId="39877700-e7a7-41f2-a98d-10484c122adb" providerId="ADAL" clId="{39A026C4-605B-4F8B-AB35-227E3F86BFD8}" dt="2021-05-07T11:52:08.532" v="221" actId="6938"/>
          <pc:sldLayoutMkLst>
            <pc:docMk/>
            <pc:sldMasterMk cId="900410225" sldId="2147483749"/>
            <pc:sldLayoutMk cId="1973428201" sldId="2147483756"/>
          </pc:sldLayoutMkLst>
        </pc:sldLayoutChg>
        <pc:sldLayoutChg chg="new replId">
          <pc:chgData name="Jessica E. Pestana" userId="39877700-e7a7-41f2-a98d-10484c122adb" providerId="ADAL" clId="{39A026C4-605B-4F8B-AB35-227E3F86BFD8}" dt="2021-05-07T11:52:08.532" v="221" actId="6938"/>
          <pc:sldLayoutMkLst>
            <pc:docMk/>
            <pc:sldMasterMk cId="900410225" sldId="2147483749"/>
            <pc:sldLayoutMk cId="2147122800" sldId="2147483757"/>
          </pc:sldLayoutMkLst>
        </pc:sldLayoutChg>
        <pc:sldLayoutChg chg="new replId">
          <pc:chgData name="Jessica E. Pestana" userId="39877700-e7a7-41f2-a98d-10484c122adb" providerId="ADAL" clId="{39A026C4-605B-4F8B-AB35-227E3F86BFD8}" dt="2021-05-07T11:52:08.532" v="221" actId="6938"/>
          <pc:sldLayoutMkLst>
            <pc:docMk/>
            <pc:sldMasterMk cId="900410225" sldId="2147483749"/>
            <pc:sldLayoutMk cId="3014837830" sldId="2147483758"/>
          </pc:sldLayoutMkLst>
        </pc:sldLayoutChg>
        <pc:sldLayoutChg chg="new replId">
          <pc:chgData name="Jessica E. Pestana" userId="39877700-e7a7-41f2-a98d-10484c122adb" providerId="ADAL" clId="{39A026C4-605B-4F8B-AB35-227E3F86BFD8}" dt="2021-05-07T11:52:08.532" v="221" actId="6938"/>
          <pc:sldLayoutMkLst>
            <pc:docMk/>
            <pc:sldMasterMk cId="900410225" sldId="2147483749"/>
            <pc:sldLayoutMk cId="709476143" sldId="2147483759"/>
          </pc:sldLayoutMkLst>
        </pc:sldLayoutChg>
        <pc:sldLayoutChg chg="new replId">
          <pc:chgData name="Jessica E. Pestana" userId="39877700-e7a7-41f2-a98d-10484c122adb" providerId="ADAL" clId="{39A026C4-605B-4F8B-AB35-227E3F86BFD8}" dt="2021-05-07T11:52:08.532" v="221" actId="6938"/>
          <pc:sldLayoutMkLst>
            <pc:docMk/>
            <pc:sldMasterMk cId="900410225" sldId="2147483749"/>
            <pc:sldLayoutMk cId="2197132876" sldId="2147483760"/>
          </pc:sldLayoutMkLst>
        </pc:sldLayoutChg>
      </pc:sldMasterChg>
    </pc:docChg>
  </pc:docChgLst>
  <pc:docChgLst>
    <pc:chgData name="Jessica E. Pestana" userId="39877700-e7a7-41f2-a98d-10484c122adb" providerId="ADAL" clId="{35399043-228F-4F5F-BDAC-96B130BED56F}"/>
    <pc:docChg chg="custSel addSld delSld modSld modMainMaster">
      <pc:chgData name="Jessica E. Pestana" userId="39877700-e7a7-41f2-a98d-10484c122adb" providerId="ADAL" clId="{35399043-228F-4F5F-BDAC-96B130BED56F}" dt="2021-02-03T11:30:21.199" v="41" actId="700"/>
      <pc:docMkLst>
        <pc:docMk/>
      </pc:docMkLst>
      <pc:sldChg chg="addSp delSp modSp mod modClrScheme chgLayout modNotesTx">
        <pc:chgData name="Jessica E. Pestana" userId="39877700-e7a7-41f2-a98d-10484c122adb" providerId="ADAL" clId="{35399043-228F-4F5F-BDAC-96B130BED56F}" dt="2021-02-03T11:30:21.199" v="41" actId="700"/>
        <pc:sldMkLst>
          <pc:docMk/>
          <pc:sldMk cId="904985862" sldId="256"/>
        </pc:sldMkLst>
        <pc:spChg chg="add del mod ord">
          <ac:chgData name="Jessica E. Pestana" userId="39877700-e7a7-41f2-a98d-10484c122adb" providerId="ADAL" clId="{35399043-228F-4F5F-BDAC-96B130BED56F}" dt="2021-02-03T11:30:21.199" v="41" actId="700"/>
          <ac:spMkLst>
            <pc:docMk/>
            <pc:sldMk cId="904985862" sldId="256"/>
            <ac:spMk id="2" creationId="{CF750F30-334A-4438-BA82-6290C36544BA}"/>
          </ac:spMkLst>
        </pc:spChg>
        <pc:spChg chg="add del mod ord">
          <ac:chgData name="Jessica E. Pestana" userId="39877700-e7a7-41f2-a98d-10484c122adb" providerId="ADAL" clId="{35399043-228F-4F5F-BDAC-96B130BED56F}" dt="2021-02-03T11:30:21.199" v="41" actId="700"/>
          <ac:spMkLst>
            <pc:docMk/>
            <pc:sldMk cId="904985862" sldId="256"/>
            <ac:spMk id="3" creationId="{E8AD7C96-644C-416E-862B-C58CECFBFB7D}"/>
          </ac:spMkLst>
        </pc:spChg>
        <pc:spChg chg="add mod ord">
          <ac:chgData name="Jessica E. Pestana" userId="39877700-e7a7-41f2-a98d-10484c122adb" providerId="ADAL" clId="{35399043-228F-4F5F-BDAC-96B130BED56F}" dt="2021-02-03T11:30:21.199" v="41" actId="700"/>
          <ac:spMkLst>
            <pc:docMk/>
            <pc:sldMk cId="904985862" sldId="256"/>
            <ac:spMk id="4" creationId="{312F4C07-339E-415A-AEEA-550807619201}"/>
          </ac:spMkLst>
        </pc:spChg>
        <pc:spChg chg="add mod ord">
          <ac:chgData name="Jessica E. Pestana" userId="39877700-e7a7-41f2-a98d-10484c122adb" providerId="ADAL" clId="{35399043-228F-4F5F-BDAC-96B130BED56F}" dt="2021-02-03T11:30:21.199" v="41" actId="700"/>
          <ac:spMkLst>
            <pc:docMk/>
            <pc:sldMk cId="904985862" sldId="256"/>
            <ac:spMk id="5" creationId="{E97E5EFA-0160-420C-A5FF-D6746D6B11E6}"/>
          </ac:spMkLst>
        </pc:spChg>
      </pc:sldChg>
      <pc:sldChg chg="delSp mod modNotesTx">
        <pc:chgData name="Jessica E. Pestana" userId="39877700-e7a7-41f2-a98d-10484c122adb" providerId="ADAL" clId="{35399043-228F-4F5F-BDAC-96B130BED56F}" dt="2020-12-22T13:00:27.390" v="2" actId="20577"/>
        <pc:sldMkLst>
          <pc:docMk/>
          <pc:sldMk cId="2611893443" sldId="287"/>
        </pc:sldMkLst>
        <pc:spChg chg="del">
          <ac:chgData name="Jessica E. Pestana" userId="39877700-e7a7-41f2-a98d-10484c122adb" providerId="ADAL" clId="{35399043-228F-4F5F-BDAC-96B130BED56F}" dt="2020-12-21T16:59:11.268" v="0" actId="478"/>
          <ac:spMkLst>
            <pc:docMk/>
            <pc:sldMk cId="2611893443" sldId="287"/>
            <ac:spMk id="4" creationId="{561D6949-A09C-4C86-9FEA-C687FFEE8C67}"/>
          </ac:spMkLst>
        </pc:spChg>
      </pc:sldChg>
      <pc:sldChg chg="modNotesTx">
        <pc:chgData name="Jessica E. Pestana" userId="39877700-e7a7-41f2-a98d-10484c122adb" providerId="ADAL" clId="{35399043-228F-4F5F-BDAC-96B130BED56F}" dt="2020-12-22T13:00:22.095" v="1" actId="20577"/>
        <pc:sldMkLst>
          <pc:docMk/>
          <pc:sldMk cId="2802172463" sldId="306"/>
        </pc:sldMkLst>
      </pc:sldChg>
      <pc:sldChg chg="del">
        <pc:chgData name="Jessica E. Pestana" userId="39877700-e7a7-41f2-a98d-10484c122adb" providerId="ADAL" clId="{35399043-228F-4F5F-BDAC-96B130BED56F}" dt="2021-01-08T12:14:45.304" v="3" actId="47"/>
        <pc:sldMkLst>
          <pc:docMk/>
          <pc:sldMk cId="503858001" sldId="307"/>
        </pc:sldMkLst>
      </pc:sldChg>
      <pc:sldChg chg="new del">
        <pc:chgData name="Jessica E. Pestana" userId="39877700-e7a7-41f2-a98d-10484c122adb" providerId="ADAL" clId="{35399043-228F-4F5F-BDAC-96B130BED56F}" dt="2021-01-08T13:55:53.143" v="37" actId="47"/>
        <pc:sldMkLst>
          <pc:docMk/>
          <pc:sldMk cId="2912429803" sldId="1616"/>
        </pc:sldMkLst>
      </pc:sldChg>
      <pc:sldMasterChg chg="modSp mod addSldLayout delSldLayout modSldLayout">
        <pc:chgData name="Jessica E. Pestana" userId="39877700-e7a7-41f2-a98d-10484c122adb" providerId="ADAL" clId="{35399043-228F-4F5F-BDAC-96B130BED56F}" dt="2021-01-08T12:21:07.255" v="36"/>
        <pc:sldMasterMkLst>
          <pc:docMk/>
          <pc:sldMasterMk cId="2811606639" sldId="2147483648"/>
        </pc:sldMasterMkLst>
        <pc:spChg chg="mod">
          <ac:chgData name="Jessica E. Pestana" userId="39877700-e7a7-41f2-a98d-10484c122adb" providerId="ADAL" clId="{35399043-228F-4F5F-BDAC-96B130BED56F}" dt="2021-01-08T12:17:50.403" v="10" actId="20577"/>
          <ac:spMkLst>
            <pc:docMk/>
            <pc:sldMasterMk cId="2811606639" sldId="2147483648"/>
            <ac:spMk id="7" creationId="{FC6A642D-1FBE-4C64-B4D3-E771C044FCF0}"/>
          </ac:spMkLst>
        </pc:spChg>
        <pc:sldLayoutChg chg="addSp modSp mod">
          <pc:chgData name="Jessica E. Pestana" userId="39877700-e7a7-41f2-a98d-10484c122adb" providerId="ADAL" clId="{35399043-228F-4F5F-BDAC-96B130BED56F}" dt="2021-01-08T12:18:14.943" v="13" actId="207"/>
          <pc:sldLayoutMkLst>
            <pc:docMk/>
            <pc:sldMasterMk cId="2673276461" sldId="2147483684"/>
            <pc:sldLayoutMk cId="3323041634" sldId="2147483651"/>
          </pc:sldLayoutMkLst>
          <pc:spChg chg="add mod">
            <ac:chgData name="Jessica E. Pestana" userId="39877700-e7a7-41f2-a98d-10484c122adb" providerId="ADAL" clId="{35399043-228F-4F5F-BDAC-96B130BED56F}" dt="2021-01-08T12:18:14.943" v="13" actId="207"/>
            <ac:spMkLst>
              <pc:docMk/>
              <pc:sldMasterMk cId="2673276461" sldId="2147483684"/>
              <pc:sldLayoutMk cId="3323041634" sldId="2147483651"/>
              <ac:spMk id="11" creationId="{489010E5-47E5-47A3-A39E-5FB866FFC07A}"/>
            </ac:spMkLst>
          </pc:spChg>
        </pc:sldLayoutChg>
        <pc:sldLayoutChg chg="del">
          <pc:chgData name="Jessica E. Pestana" userId="39877700-e7a7-41f2-a98d-10484c122adb" providerId="ADAL" clId="{35399043-228F-4F5F-BDAC-96B130BED56F}" dt="2021-01-08T12:17:23.810" v="7" actId="2696"/>
          <pc:sldLayoutMkLst>
            <pc:docMk/>
            <pc:sldMasterMk cId="2811606639" sldId="2147483648"/>
            <pc:sldLayoutMk cId="537510970" sldId="2147483667"/>
          </pc:sldLayoutMkLst>
        </pc:sldLayoutChg>
        <pc:sldLayoutChg chg="delSp mod">
          <pc:chgData name="Jessica E. Pestana" userId="39877700-e7a7-41f2-a98d-10484c122adb" providerId="ADAL" clId="{35399043-228F-4F5F-BDAC-96B130BED56F}" dt="2021-01-08T12:20:13.541" v="22" actId="478"/>
          <pc:sldLayoutMkLst>
            <pc:docMk/>
            <pc:sldMasterMk cId="2811606639" sldId="2147483648"/>
            <pc:sldLayoutMk cId="3669062880" sldId="2147483669"/>
          </pc:sldLayoutMkLst>
          <pc:spChg chg="del">
            <ac:chgData name="Jessica E. Pestana" userId="39877700-e7a7-41f2-a98d-10484c122adb" providerId="ADAL" clId="{35399043-228F-4F5F-BDAC-96B130BED56F}" dt="2021-01-08T12:20:13.541" v="22" actId="478"/>
            <ac:spMkLst>
              <pc:docMk/>
              <pc:sldMasterMk cId="2811606639" sldId="2147483648"/>
              <pc:sldLayoutMk cId="3669062880" sldId="2147483669"/>
              <ac:spMk id="3" creationId="{99B62E5C-662A-4981-AC46-5A04BAABFC5C}"/>
            </ac:spMkLst>
          </pc:spChg>
          <pc:spChg chg="del">
            <ac:chgData name="Jessica E. Pestana" userId="39877700-e7a7-41f2-a98d-10484c122adb" providerId="ADAL" clId="{35399043-228F-4F5F-BDAC-96B130BED56F}" dt="2021-01-08T12:20:13.541" v="22" actId="478"/>
            <ac:spMkLst>
              <pc:docMk/>
              <pc:sldMasterMk cId="2811606639" sldId="2147483648"/>
              <pc:sldLayoutMk cId="3669062880" sldId="2147483669"/>
              <ac:spMk id="4" creationId="{B7751149-11CB-4218-B684-83CFF381921F}"/>
            </ac:spMkLst>
          </pc:spChg>
          <pc:spChg chg="del">
            <ac:chgData name="Jessica E. Pestana" userId="39877700-e7a7-41f2-a98d-10484c122adb" providerId="ADAL" clId="{35399043-228F-4F5F-BDAC-96B130BED56F}" dt="2021-01-08T12:20:09.573" v="21" actId="478"/>
            <ac:spMkLst>
              <pc:docMk/>
              <pc:sldMasterMk cId="2811606639" sldId="2147483648"/>
              <pc:sldLayoutMk cId="3669062880" sldId="2147483669"/>
              <ac:spMk id="8" creationId="{D9AD4E90-DE51-41C1-A776-2CD558998D0A}"/>
            </ac:spMkLst>
          </pc:spChg>
          <pc:spChg chg="del">
            <ac:chgData name="Jessica E. Pestana" userId="39877700-e7a7-41f2-a98d-10484c122adb" providerId="ADAL" clId="{35399043-228F-4F5F-BDAC-96B130BED56F}" dt="2021-01-08T12:20:13.541" v="22" actId="478"/>
            <ac:spMkLst>
              <pc:docMk/>
              <pc:sldMasterMk cId="2811606639" sldId="2147483648"/>
              <pc:sldLayoutMk cId="3669062880" sldId="2147483669"/>
              <ac:spMk id="12" creationId="{A8B3712C-2EC9-4C25-A696-CD75C92F696F}"/>
            </ac:spMkLst>
          </pc:spChg>
        </pc:sldLayoutChg>
        <pc:sldLayoutChg chg="del">
          <pc:chgData name="Jessica E. Pestana" userId="39877700-e7a7-41f2-a98d-10484c122adb" providerId="ADAL" clId="{35399043-228F-4F5F-BDAC-96B130BED56F}" dt="2021-01-08T12:17:05.658" v="5" actId="2696"/>
          <pc:sldLayoutMkLst>
            <pc:docMk/>
            <pc:sldMasterMk cId="2811606639" sldId="2147483648"/>
            <pc:sldLayoutMk cId="2552034985" sldId="2147483671"/>
          </pc:sldLayoutMkLst>
        </pc:sldLayoutChg>
        <pc:sldLayoutChg chg="delSp modSp mod">
          <pc:chgData name="Jessica E. Pestana" userId="39877700-e7a7-41f2-a98d-10484c122adb" providerId="ADAL" clId="{35399043-228F-4F5F-BDAC-96B130BED56F}" dt="2021-01-08T12:18:03.508" v="11" actId="478"/>
          <pc:sldLayoutMkLst>
            <pc:docMk/>
            <pc:sldMasterMk cId="329575485" sldId="2147483672"/>
            <pc:sldLayoutMk cId="984851773" sldId="2147483709"/>
          </pc:sldLayoutMkLst>
          <pc:spChg chg="del mod">
            <ac:chgData name="Jessica E. Pestana" userId="39877700-e7a7-41f2-a98d-10484c122adb" providerId="ADAL" clId="{35399043-228F-4F5F-BDAC-96B130BED56F}" dt="2021-01-08T12:18:03.508" v="11" actId="478"/>
            <ac:spMkLst>
              <pc:docMk/>
              <pc:sldMasterMk cId="329575485" sldId="2147483672"/>
              <pc:sldLayoutMk cId="984851773" sldId="2147483709"/>
              <ac:spMk id="4" creationId="{FCD77D4D-02DA-47EA-864E-92EE5C67604A}"/>
            </ac:spMkLst>
          </pc:spChg>
        </pc:sldLayoutChg>
        <pc:sldLayoutChg chg="add mod modTransition">
          <pc:chgData name="Jessica E. Pestana" userId="39877700-e7a7-41f2-a98d-10484c122adb" providerId="ADAL" clId="{35399043-228F-4F5F-BDAC-96B130BED56F}" dt="2021-01-08T12:17:15.724" v="6" actId="2890"/>
          <pc:sldLayoutMkLst>
            <pc:docMk/>
            <pc:sldMasterMk cId="329575485" sldId="2147483672"/>
            <pc:sldLayoutMk cId="950571344" sldId="2147483719"/>
          </pc:sldLayoutMkLst>
        </pc:sldLayoutChg>
        <pc:sldLayoutChg chg="addSp delSp modSp add mod replId modTransition">
          <pc:chgData name="Jessica E. Pestana" userId="39877700-e7a7-41f2-a98d-10484c122adb" providerId="ADAL" clId="{35399043-228F-4F5F-BDAC-96B130BED56F}" dt="2021-01-08T12:20:55.870" v="30"/>
          <pc:sldLayoutMkLst>
            <pc:docMk/>
            <pc:sldMasterMk cId="2673276461" sldId="2147483684"/>
            <pc:sldLayoutMk cId="1989303629" sldId="2147483720"/>
          </pc:sldLayoutMkLst>
          <pc:spChg chg="mod">
            <ac:chgData name="Jessica E. Pestana" userId="39877700-e7a7-41f2-a98d-10484c122adb" providerId="ADAL" clId="{35399043-228F-4F5F-BDAC-96B130BED56F}" dt="2021-01-08T12:19:46.278" v="15" actId="207"/>
            <ac:spMkLst>
              <pc:docMk/>
              <pc:sldMasterMk cId="2673276461" sldId="2147483684"/>
              <pc:sldLayoutMk cId="1989303629" sldId="2147483720"/>
              <ac:spMk id="11" creationId="{F7666EBF-F161-4D71-9215-7067BD0010F9}"/>
            </ac:spMkLst>
          </pc:spChg>
          <pc:picChg chg="add del mod">
            <ac:chgData name="Jessica E. Pestana" userId="39877700-e7a7-41f2-a98d-10484c122adb" providerId="ADAL" clId="{35399043-228F-4F5F-BDAC-96B130BED56F}" dt="2021-01-08T12:20:54.165" v="28" actId="21"/>
            <ac:picMkLst>
              <pc:docMk/>
              <pc:sldMasterMk cId="2673276461" sldId="2147483684"/>
              <pc:sldLayoutMk cId="1989303629" sldId="2147483720"/>
              <ac:picMk id="6" creationId="{38038D09-CF6E-42FB-842E-AD10AB61E2F3}"/>
            </ac:picMkLst>
          </pc:picChg>
          <pc:picChg chg="del">
            <ac:chgData name="Jessica E. Pestana" userId="39877700-e7a7-41f2-a98d-10484c122adb" providerId="ADAL" clId="{35399043-228F-4F5F-BDAC-96B130BED56F}" dt="2021-01-08T12:20:55.484" v="29" actId="478"/>
            <ac:picMkLst>
              <pc:docMk/>
              <pc:sldMasterMk cId="2673276461" sldId="2147483684"/>
              <pc:sldLayoutMk cId="1989303629" sldId="2147483720"/>
              <ac:picMk id="8" creationId="{A3029C83-525D-4EE2-8D66-8B791845F228}"/>
            </ac:picMkLst>
          </pc:picChg>
          <pc:picChg chg="add mod">
            <ac:chgData name="Jessica E. Pestana" userId="39877700-e7a7-41f2-a98d-10484c122adb" providerId="ADAL" clId="{35399043-228F-4F5F-BDAC-96B130BED56F}" dt="2021-01-08T12:20:55.870" v="30"/>
            <ac:picMkLst>
              <pc:docMk/>
              <pc:sldMasterMk cId="2673276461" sldId="2147483684"/>
              <pc:sldLayoutMk cId="1989303629" sldId="2147483720"/>
              <ac:picMk id="10" creationId="{3EAFD29D-63F8-4B2F-B032-9DFA246186A6}"/>
            </ac:picMkLst>
          </pc:picChg>
        </pc:sldLayoutChg>
        <pc:sldLayoutChg chg="addSp delSp modSp add mod replId modTransition">
          <pc:chgData name="Jessica E. Pestana" userId="39877700-e7a7-41f2-a98d-10484c122adb" providerId="ADAL" clId="{35399043-228F-4F5F-BDAC-96B130BED56F}" dt="2021-01-08T12:21:00.737" v="32"/>
          <pc:sldLayoutMkLst>
            <pc:docMk/>
            <pc:sldMasterMk cId="2673276461" sldId="2147483684"/>
            <pc:sldLayoutMk cId="1591990746" sldId="2147483721"/>
          </pc:sldLayoutMkLst>
          <pc:spChg chg="mod">
            <ac:chgData name="Jessica E. Pestana" userId="39877700-e7a7-41f2-a98d-10484c122adb" providerId="ADAL" clId="{35399043-228F-4F5F-BDAC-96B130BED56F}" dt="2021-01-08T12:19:50.345" v="16" actId="207"/>
            <ac:spMkLst>
              <pc:docMk/>
              <pc:sldMasterMk cId="2673276461" sldId="2147483684"/>
              <pc:sldLayoutMk cId="1591990746" sldId="2147483721"/>
              <ac:spMk id="12" creationId="{B4E6C3CB-8244-42B6-B4BA-6E768E2155B4}"/>
            </ac:spMkLst>
          </pc:spChg>
          <pc:picChg chg="add mod">
            <ac:chgData name="Jessica E. Pestana" userId="39877700-e7a7-41f2-a98d-10484c122adb" providerId="ADAL" clId="{35399043-228F-4F5F-BDAC-96B130BED56F}" dt="2021-01-08T12:21:00.737" v="32"/>
            <ac:picMkLst>
              <pc:docMk/>
              <pc:sldMasterMk cId="2673276461" sldId="2147483684"/>
              <pc:sldLayoutMk cId="1591990746" sldId="2147483721"/>
              <ac:picMk id="11" creationId="{14251A92-53A6-449E-95F3-6896590A522D}"/>
            </ac:picMkLst>
          </pc:picChg>
          <pc:picChg chg="del">
            <ac:chgData name="Jessica E. Pestana" userId="39877700-e7a7-41f2-a98d-10484c122adb" providerId="ADAL" clId="{35399043-228F-4F5F-BDAC-96B130BED56F}" dt="2021-01-08T12:21:00.413" v="31" actId="478"/>
            <ac:picMkLst>
              <pc:docMk/>
              <pc:sldMasterMk cId="2673276461" sldId="2147483684"/>
              <pc:sldLayoutMk cId="1591990746" sldId="2147483721"/>
              <ac:picMk id="18" creationId="{C730C5B0-0B08-40A9-BF9A-7930910206F5}"/>
            </ac:picMkLst>
          </pc:picChg>
        </pc:sldLayoutChg>
        <pc:sldLayoutChg chg="addSp delSp modSp add mod replId modTransition">
          <pc:chgData name="Jessica E. Pestana" userId="39877700-e7a7-41f2-a98d-10484c122adb" providerId="ADAL" clId="{35399043-228F-4F5F-BDAC-96B130BED56F}" dt="2021-01-08T12:21:03.919" v="34"/>
          <pc:sldLayoutMkLst>
            <pc:docMk/>
            <pc:sldMasterMk cId="2673276461" sldId="2147483684"/>
            <pc:sldLayoutMk cId="3566636090" sldId="2147483722"/>
          </pc:sldLayoutMkLst>
          <pc:spChg chg="add mod">
            <ac:chgData name="Jessica E. Pestana" userId="39877700-e7a7-41f2-a98d-10484c122adb" providerId="ADAL" clId="{35399043-228F-4F5F-BDAC-96B130BED56F}" dt="2021-01-08T12:19:56.598" v="18"/>
            <ac:spMkLst>
              <pc:docMk/>
              <pc:sldMasterMk cId="2673276461" sldId="2147483684"/>
              <pc:sldLayoutMk cId="3566636090" sldId="2147483722"/>
              <ac:spMk id="9" creationId="{8EF19236-2238-4F24-9650-6049066F512F}"/>
            </ac:spMkLst>
          </pc:spChg>
          <pc:spChg chg="del">
            <ac:chgData name="Jessica E. Pestana" userId="39877700-e7a7-41f2-a98d-10484c122adb" providerId="ADAL" clId="{35399043-228F-4F5F-BDAC-96B130BED56F}" dt="2021-01-08T12:19:54.883" v="17" actId="478"/>
            <ac:spMkLst>
              <pc:docMk/>
              <pc:sldMasterMk cId="2673276461" sldId="2147483684"/>
              <pc:sldLayoutMk cId="3566636090" sldId="2147483722"/>
              <ac:spMk id="10" creationId="{364E83E7-06DA-44C0-A13B-4C368B4CB0AD}"/>
            </ac:spMkLst>
          </pc:spChg>
          <pc:picChg chg="del">
            <ac:chgData name="Jessica E. Pestana" userId="39877700-e7a7-41f2-a98d-10484c122adb" providerId="ADAL" clId="{35399043-228F-4F5F-BDAC-96B130BED56F}" dt="2021-01-08T12:21:03.611" v="33" actId="478"/>
            <ac:picMkLst>
              <pc:docMk/>
              <pc:sldMasterMk cId="2673276461" sldId="2147483684"/>
              <pc:sldLayoutMk cId="3566636090" sldId="2147483722"/>
              <ac:picMk id="2" creationId="{89490F0B-AE05-4658-9ED5-8B7B9AA44C40}"/>
            </ac:picMkLst>
          </pc:picChg>
          <pc:picChg chg="add mod">
            <ac:chgData name="Jessica E. Pestana" userId="39877700-e7a7-41f2-a98d-10484c122adb" providerId="ADAL" clId="{35399043-228F-4F5F-BDAC-96B130BED56F}" dt="2021-01-08T12:21:03.919" v="34"/>
            <ac:picMkLst>
              <pc:docMk/>
              <pc:sldMasterMk cId="2673276461" sldId="2147483684"/>
              <pc:sldLayoutMk cId="3566636090" sldId="2147483722"/>
              <ac:picMk id="11" creationId="{C388FD61-327B-4E10-8EDC-6647E6668E62}"/>
            </ac:picMkLst>
          </pc:picChg>
        </pc:sldLayoutChg>
        <pc:sldLayoutChg chg="addSp delSp modSp add mod replId modTransition">
          <pc:chgData name="Jessica E. Pestana" userId="39877700-e7a7-41f2-a98d-10484c122adb" providerId="ADAL" clId="{35399043-228F-4F5F-BDAC-96B130BED56F}" dt="2021-01-08T12:21:07.255" v="36"/>
          <pc:sldLayoutMkLst>
            <pc:docMk/>
            <pc:sldMasterMk cId="2673276461" sldId="2147483684"/>
            <pc:sldLayoutMk cId="2990854534" sldId="2147483723"/>
          </pc:sldLayoutMkLst>
          <pc:spChg chg="mod">
            <ac:chgData name="Jessica E. Pestana" userId="39877700-e7a7-41f2-a98d-10484c122adb" providerId="ADAL" clId="{35399043-228F-4F5F-BDAC-96B130BED56F}" dt="2021-01-08T12:20:06.976" v="20" actId="207"/>
            <ac:spMkLst>
              <pc:docMk/>
              <pc:sldMasterMk cId="2673276461" sldId="2147483684"/>
              <pc:sldLayoutMk cId="2990854534" sldId="2147483723"/>
              <ac:spMk id="4" creationId="{341D4713-3046-4A21-99A5-C5A59D42E6C8}"/>
            </ac:spMkLst>
          </pc:spChg>
          <pc:spChg chg="mod">
            <ac:chgData name="Jessica E. Pestana" userId="39877700-e7a7-41f2-a98d-10484c122adb" providerId="ADAL" clId="{35399043-228F-4F5F-BDAC-96B130BED56F}" dt="2021-01-08T12:20:00.559" v="19" actId="207"/>
            <ac:spMkLst>
              <pc:docMk/>
              <pc:sldMasterMk cId="2673276461" sldId="2147483684"/>
              <pc:sldLayoutMk cId="2990854534" sldId="2147483723"/>
              <ac:spMk id="11" creationId="{F7666EBF-F161-4D71-9215-7067BD0010F9}"/>
            </ac:spMkLst>
          </pc:spChg>
          <pc:picChg chg="del">
            <ac:chgData name="Jessica E. Pestana" userId="39877700-e7a7-41f2-a98d-10484c122adb" providerId="ADAL" clId="{35399043-228F-4F5F-BDAC-96B130BED56F}" dt="2021-01-08T12:21:06.891" v="35" actId="478"/>
            <ac:picMkLst>
              <pc:docMk/>
              <pc:sldMasterMk cId="2673276461" sldId="2147483684"/>
              <pc:sldLayoutMk cId="2990854534" sldId="2147483723"/>
              <ac:picMk id="10" creationId="{9EF27F0F-D7D7-4339-8D89-FDF777554A47}"/>
            </ac:picMkLst>
          </pc:picChg>
          <pc:picChg chg="add mod">
            <ac:chgData name="Jessica E. Pestana" userId="39877700-e7a7-41f2-a98d-10484c122adb" providerId="ADAL" clId="{35399043-228F-4F5F-BDAC-96B130BED56F}" dt="2021-01-08T12:21:07.255" v="36"/>
            <ac:picMkLst>
              <pc:docMk/>
              <pc:sldMasterMk cId="2673276461" sldId="2147483684"/>
              <pc:sldLayoutMk cId="2990854534" sldId="2147483723"/>
              <ac:picMk id="14" creationId="{71B381E8-CAB0-46C2-A6B4-D5D039C363AE}"/>
            </ac:picMkLst>
          </pc:picChg>
        </pc:sldLayoutChg>
      </pc:sldMasterChg>
    </pc:docChg>
  </pc:docChgLst>
  <pc:docChgLst>
    <pc:chgData name="Jessica E. Pestana" userId="39877700-e7a7-41f2-a98d-10484c122adb" providerId="ADAL" clId="{C1B14839-3BE9-4D96-A607-82127223A31F}"/>
    <pc:docChg chg="undo custSel addSld delSld modSld">
      <pc:chgData name="Jessica E. Pestana" userId="39877700-e7a7-41f2-a98d-10484c122adb" providerId="ADAL" clId="{C1B14839-3BE9-4D96-A607-82127223A31F}" dt="2021-06-22T08:34:44.972" v="49" actId="1035"/>
      <pc:docMkLst>
        <pc:docMk/>
      </pc:docMkLst>
      <pc:sldChg chg="addSp delSp modSp mod">
        <pc:chgData name="Jessica E. Pestana" userId="39877700-e7a7-41f2-a98d-10484c122adb" providerId="ADAL" clId="{C1B14839-3BE9-4D96-A607-82127223A31F}" dt="2021-06-22T08:34:30.665" v="43"/>
        <pc:sldMkLst>
          <pc:docMk/>
          <pc:sldMk cId="4234956476" sldId="1619"/>
        </pc:sldMkLst>
        <pc:spChg chg="mod">
          <ac:chgData name="Jessica E. Pestana" userId="39877700-e7a7-41f2-a98d-10484c122adb" providerId="ADAL" clId="{C1B14839-3BE9-4D96-A607-82127223A31F}" dt="2021-06-22T08:34:30.665" v="43"/>
          <ac:spMkLst>
            <pc:docMk/>
            <pc:sldMk cId="4234956476" sldId="1619"/>
            <ac:spMk id="6" creationId="{202D3CB2-9AAB-4DAD-AF06-C54FAA556165}"/>
          </ac:spMkLst>
        </pc:spChg>
        <pc:spChg chg="mod">
          <ac:chgData name="Jessica E. Pestana" userId="39877700-e7a7-41f2-a98d-10484c122adb" providerId="ADAL" clId="{C1B14839-3BE9-4D96-A607-82127223A31F}" dt="2021-06-22T08:29:10.060" v="6" actId="1076"/>
          <ac:spMkLst>
            <pc:docMk/>
            <pc:sldMk cId="4234956476" sldId="1619"/>
            <ac:spMk id="11" creationId="{D7712EBE-8B1C-495A-80AC-106710A4DB11}"/>
          </ac:spMkLst>
        </pc:spChg>
        <pc:spChg chg="mod">
          <ac:chgData name="Jessica E. Pestana" userId="39877700-e7a7-41f2-a98d-10484c122adb" providerId="ADAL" clId="{C1B14839-3BE9-4D96-A607-82127223A31F}" dt="2021-06-22T08:29:10.060" v="6" actId="1076"/>
          <ac:spMkLst>
            <pc:docMk/>
            <pc:sldMk cId="4234956476" sldId="1619"/>
            <ac:spMk id="12" creationId="{1849B8B4-FD14-4916-862E-1566D096347A}"/>
          </ac:spMkLst>
        </pc:spChg>
        <pc:spChg chg="mod">
          <ac:chgData name="Jessica E. Pestana" userId="39877700-e7a7-41f2-a98d-10484c122adb" providerId="ADAL" clId="{C1B14839-3BE9-4D96-A607-82127223A31F}" dt="2021-06-22T08:29:10.060" v="6" actId="1076"/>
          <ac:spMkLst>
            <pc:docMk/>
            <pc:sldMk cId="4234956476" sldId="1619"/>
            <ac:spMk id="13" creationId="{226F0597-B7ED-45A0-8F8F-2A46EE13548E}"/>
          </ac:spMkLst>
        </pc:spChg>
        <pc:spChg chg="mod">
          <ac:chgData name="Jessica E. Pestana" userId="39877700-e7a7-41f2-a98d-10484c122adb" providerId="ADAL" clId="{C1B14839-3BE9-4D96-A607-82127223A31F}" dt="2021-06-22T08:29:10.060" v="6" actId="1076"/>
          <ac:spMkLst>
            <pc:docMk/>
            <pc:sldMk cId="4234956476" sldId="1619"/>
            <ac:spMk id="14" creationId="{323F4CFB-7F79-4172-97E2-FE199CE78F63}"/>
          </ac:spMkLst>
        </pc:spChg>
        <pc:spChg chg="add del mod">
          <ac:chgData name="Jessica E. Pestana" userId="39877700-e7a7-41f2-a98d-10484c122adb" providerId="ADAL" clId="{C1B14839-3BE9-4D96-A607-82127223A31F}" dt="2021-06-22T08:28:53.901" v="4" actId="21"/>
          <ac:spMkLst>
            <pc:docMk/>
            <pc:sldMk cId="4234956476" sldId="1619"/>
            <ac:spMk id="15" creationId="{8EB5DB09-D7A1-4198-B222-3CC95AE0E660}"/>
          </ac:spMkLst>
        </pc:spChg>
        <pc:spChg chg="add del mod">
          <ac:chgData name="Jessica E. Pestana" userId="39877700-e7a7-41f2-a98d-10484c122adb" providerId="ADAL" clId="{C1B14839-3BE9-4D96-A607-82127223A31F}" dt="2021-06-22T08:28:53.901" v="4" actId="21"/>
          <ac:spMkLst>
            <pc:docMk/>
            <pc:sldMk cId="4234956476" sldId="1619"/>
            <ac:spMk id="16" creationId="{B0720E28-54BF-4837-AC01-D533E96DAEF5}"/>
          </ac:spMkLst>
        </pc:spChg>
      </pc:sldChg>
      <pc:sldChg chg="modSp mod">
        <pc:chgData name="Jessica E. Pestana" userId="39877700-e7a7-41f2-a98d-10484c122adb" providerId="ADAL" clId="{C1B14839-3BE9-4D96-A607-82127223A31F}" dt="2021-06-22T08:34:16.571" v="40" actId="1036"/>
        <pc:sldMkLst>
          <pc:docMk/>
          <pc:sldMk cId="2490664005" sldId="1620"/>
        </pc:sldMkLst>
        <pc:spChg chg="mod">
          <ac:chgData name="Jessica E. Pestana" userId="39877700-e7a7-41f2-a98d-10484c122adb" providerId="ADAL" clId="{C1B14839-3BE9-4D96-A607-82127223A31F}" dt="2021-06-22T08:34:12.725" v="34" actId="20577"/>
          <ac:spMkLst>
            <pc:docMk/>
            <pc:sldMk cId="2490664005" sldId="1620"/>
            <ac:spMk id="4" creationId="{38807A15-F492-4CDB-BC12-FA92343B3B1B}"/>
          </ac:spMkLst>
        </pc:spChg>
        <pc:spChg chg="mod">
          <ac:chgData name="Jessica E. Pestana" userId="39877700-e7a7-41f2-a98d-10484c122adb" providerId="ADAL" clId="{C1B14839-3BE9-4D96-A607-82127223A31F}" dt="2021-06-22T08:34:16.571" v="40" actId="1036"/>
          <ac:spMkLst>
            <pc:docMk/>
            <pc:sldMk cId="2490664005" sldId="1620"/>
            <ac:spMk id="5" creationId="{53CCF6E2-A5F3-4FBF-92ED-103B1024E213}"/>
          </ac:spMkLst>
        </pc:spChg>
        <pc:spChg chg="mod">
          <ac:chgData name="Jessica E. Pestana" userId="39877700-e7a7-41f2-a98d-10484c122adb" providerId="ADAL" clId="{C1B14839-3BE9-4D96-A607-82127223A31F}" dt="2021-06-22T08:34:16.571" v="40" actId="1036"/>
          <ac:spMkLst>
            <pc:docMk/>
            <pc:sldMk cId="2490664005" sldId="1620"/>
            <ac:spMk id="10" creationId="{6277956D-24D9-42FE-9E3C-F99A3805ADAD}"/>
          </ac:spMkLst>
        </pc:spChg>
        <pc:spChg chg="mod">
          <ac:chgData name="Jessica E. Pestana" userId="39877700-e7a7-41f2-a98d-10484c122adb" providerId="ADAL" clId="{C1B14839-3BE9-4D96-A607-82127223A31F}" dt="2021-06-22T08:34:16.571" v="40" actId="1036"/>
          <ac:spMkLst>
            <pc:docMk/>
            <pc:sldMk cId="2490664005" sldId="1620"/>
            <ac:spMk id="11" creationId="{BC54DB3B-C72B-4498-B1B4-84AFA622EF6B}"/>
          </ac:spMkLst>
        </pc:spChg>
      </pc:sldChg>
      <pc:sldChg chg="modSp mod">
        <pc:chgData name="Jessica E. Pestana" userId="39877700-e7a7-41f2-a98d-10484c122adb" providerId="ADAL" clId="{C1B14839-3BE9-4D96-A607-82127223A31F}" dt="2021-06-22T08:34:44.972" v="49" actId="1035"/>
        <pc:sldMkLst>
          <pc:docMk/>
          <pc:sldMk cId="1252852835" sldId="1621"/>
        </pc:sldMkLst>
        <pc:spChg chg="mod">
          <ac:chgData name="Jessica E. Pestana" userId="39877700-e7a7-41f2-a98d-10484c122adb" providerId="ADAL" clId="{C1B14839-3BE9-4D96-A607-82127223A31F}" dt="2021-06-22T08:34:44.972" v="49" actId="1035"/>
          <ac:spMkLst>
            <pc:docMk/>
            <pc:sldMk cId="1252852835" sldId="1621"/>
            <ac:spMk id="10" creationId="{83F7B9BA-F423-4B10-8911-0AF729462B22}"/>
          </ac:spMkLst>
        </pc:spChg>
        <pc:spChg chg="mod">
          <ac:chgData name="Jessica E. Pestana" userId="39877700-e7a7-41f2-a98d-10484c122adb" providerId="ADAL" clId="{C1B14839-3BE9-4D96-A607-82127223A31F}" dt="2021-06-22T08:34:44.972" v="49" actId="1035"/>
          <ac:spMkLst>
            <pc:docMk/>
            <pc:sldMk cId="1252852835" sldId="1621"/>
            <ac:spMk id="11" creationId="{748E95F6-AFCB-4597-8042-DAE9A79C9FC8}"/>
          </ac:spMkLst>
        </pc:spChg>
        <pc:spChg chg="mod">
          <ac:chgData name="Jessica E. Pestana" userId="39877700-e7a7-41f2-a98d-10484c122adb" providerId="ADAL" clId="{C1B14839-3BE9-4D96-A607-82127223A31F}" dt="2021-06-22T08:34:44.972" v="49" actId="1035"/>
          <ac:spMkLst>
            <pc:docMk/>
            <pc:sldMk cId="1252852835" sldId="1621"/>
            <ac:spMk id="12" creationId="{F759121F-951F-4E39-8351-F2926F7EE51F}"/>
          </ac:spMkLst>
        </pc:spChg>
        <pc:spChg chg="mod">
          <ac:chgData name="Jessica E. Pestana" userId="39877700-e7a7-41f2-a98d-10484c122adb" providerId="ADAL" clId="{C1B14839-3BE9-4D96-A607-82127223A31F}" dt="2021-06-22T08:34:40.692" v="45" actId="207"/>
          <ac:spMkLst>
            <pc:docMk/>
            <pc:sldMk cId="1252852835" sldId="1621"/>
            <ac:spMk id="13" creationId="{73B7CA0B-FFE3-467F-A97E-0C7D40733ADB}"/>
          </ac:spMkLst>
        </pc:spChg>
      </pc:sldChg>
      <pc:sldChg chg="modSp mod">
        <pc:chgData name="Jessica E. Pestana" userId="39877700-e7a7-41f2-a98d-10484c122adb" providerId="ADAL" clId="{C1B14839-3BE9-4D96-A607-82127223A31F}" dt="2021-06-22T08:34:27.206" v="42" actId="207"/>
        <pc:sldMkLst>
          <pc:docMk/>
          <pc:sldMk cId="2476568721" sldId="1628"/>
        </pc:sldMkLst>
        <pc:spChg chg="mod">
          <ac:chgData name="Jessica E. Pestana" userId="39877700-e7a7-41f2-a98d-10484c122adb" providerId="ADAL" clId="{C1B14839-3BE9-4D96-A607-82127223A31F}" dt="2021-06-22T08:29:42.401" v="20" actId="1076"/>
          <ac:spMkLst>
            <pc:docMk/>
            <pc:sldMk cId="2476568721" sldId="1628"/>
            <ac:spMk id="12" creationId="{60C5CC16-B89E-4470-9301-87A41789DB5F}"/>
          </ac:spMkLst>
        </pc:spChg>
        <pc:spChg chg="mod">
          <ac:chgData name="Jessica E. Pestana" userId="39877700-e7a7-41f2-a98d-10484c122adb" providerId="ADAL" clId="{C1B14839-3BE9-4D96-A607-82127223A31F}" dt="2021-06-22T08:34:27.206" v="42" actId="207"/>
          <ac:spMkLst>
            <pc:docMk/>
            <pc:sldMk cId="2476568721" sldId="1628"/>
            <ac:spMk id="22" creationId="{B38C0933-555E-48DD-B0D8-AEBA2B687CD9}"/>
          </ac:spMkLst>
        </pc:spChg>
        <pc:spChg chg="mod">
          <ac:chgData name="Jessica E. Pestana" userId="39877700-e7a7-41f2-a98d-10484c122adb" providerId="ADAL" clId="{C1B14839-3BE9-4D96-A607-82127223A31F}" dt="2021-06-22T08:29:42.401" v="20" actId="1076"/>
          <ac:spMkLst>
            <pc:docMk/>
            <pc:sldMk cId="2476568721" sldId="1628"/>
            <ac:spMk id="23" creationId="{00D01E92-1381-43D5-8E05-CB784C0029BE}"/>
          </ac:spMkLst>
        </pc:spChg>
        <pc:spChg chg="mod">
          <ac:chgData name="Jessica E. Pestana" userId="39877700-e7a7-41f2-a98d-10484c122adb" providerId="ADAL" clId="{C1B14839-3BE9-4D96-A607-82127223A31F}" dt="2021-06-22T08:29:42.401" v="20" actId="1076"/>
          <ac:spMkLst>
            <pc:docMk/>
            <pc:sldMk cId="2476568721" sldId="1628"/>
            <ac:spMk id="24" creationId="{6235E5A3-8516-470F-9414-E084EAEF4781}"/>
          </ac:spMkLst>
        </pc:spChg>
        <pc:spChg chg="mod">
          <ac:chgData name="Jessica E. Pestana" userId="39877700-e7a7-41f2-a98d-10484c122adb" providerId="ADAL" clId="{C1B14839-3BE9-4D96-A607-82127223A31F}" dt="2021-06-22T08:29:42.401" v="20" actId="1076"/>
          <ac:spMkLst>
            <pc:docMk/>
            <pc:sldMk cId="2476568721" sldId="1628"/>
            <ac:spMk id="25" creationId="{F4557002-5D17-42F3-8BF3-775A883754F2}"/>
          </ac:spMkLst>
        </pc:spChg>
      </pc:sldChg>
      <pc:sldChg chg="modSp mod">
        <pc:chgData name="Jessica E. Pestana" userId="39877700-e7a7-41f2-a98d-10484c122adb" providerId="ADAL" clId="{C1B14839-3BE9-4D96-A607-82127223A31F}" dt="2021-06-22T08:27:30.221" v="0" actId="207"/>
        <pc:sldMkLst>
          <pc:docMk/>
          <pc:sldMk cId="1179458826" sldId="1630"/>
        </pc:sldMkLst>
        <pc:spChg chg="mod">
          <ac:chgData name="Jessica E. Pestana" userId="39877700-e7a7-41f2-a98d-10484c122adb" providerId="ADAL" clId="{C1B14839-3BE9-4D96-A607-82127223A31F}" dt="2021-06-22T08:27:30.221" v="0" actId="207"/>
          <ac:spMkLst>
            <pc:docMk/>
            <pc:sldMk cId="1179458826" sldId="1630"/>
            <ac:spMk id="5" creationId="{9EF35F44-12D7-442A-B753-F956CA54DD23}"/>
          </ac:spMkLst>
        </pc:spChg>
      </pc:sldChg>
      <pc:sldChg chg="new del">
        <pc:chgData name="Jessica E. Pestana" userId="39877700-e7a7-41f2-a98d-10484c122adb" providerId="ADAL" clId="{C1B14839-3BE9-4D96-A607-82127223A31F}" dt="2021-06-22T08:32:13.942" v="27" actId="680"/>
        <pc:sldMkLst>
          <pc:docMk/>
          <pc:sldMk cId="756583361" sldId="1634"/>
        </pc:sldMkLst>
      </pc:sldChg>
    </pc:docChg>
  </pc:docChgLst>
  <pc:docChgLst>
    <pc:chgData name="Jessica E. Pestana" userId="39877700-e7a7-41f2-a98d-10484c122adb" providerId="ADAL" clId="{31878CD4-1DEB-4C31-8C57-88F28D7F76F3}"/>
    <pc:docChg chg="undo custSel addSld delSld modSld modMainMaster">
      <pc:chgData name="Jessica E. Pestana" userId="39877700-e7a7-41f2-a98d-10484c122adb" providerId="ADAL" clId="{31878CD4-1DEB-4C31-8C57-88F28D7F76F3}" dt="2021-04-12T15:23:12.873" v="815" actId="47"/>
      <pc:docMkLst>
        <pc:docMk/>
      </pc:docMkLst>
      <pc:sldChg chg="addSp delSp modSp mod">
        <pc:chgData name="Jessica E. Pestana" userId="39877700-e7a7-41f2-a98d-10484c122adb" providerId="ADAL" clId="{31878CD4-1DEB-4C31-8C57-88F28D7F76F3}" dt="2021-03-22T16:45:02.593" v="624" actId="21"/>
        <pc:sldMkLst>
          <pc:docMk/>
          <pc:sldMk cId="2611893443" sldId="287"/>
        </pc:sldMkLst>
        <pc:picChg chg="add del mod">
          <ac:chgData name="Jessica E. Pestana" userId="39877700-e7a7-41f2-a98d-10484c122adb" providerId="ADAL" clId="{31878CD4-1DEB-4C31-8C57-88F28D7F76F3}" dt="2021-03-22T16:45:02.593" v="624" actId="21"/>
          <ac:picMkLst>
            <pc:docMk/>
            <pc:sldMk cId="2611893443" sldId="287"/>
            <ac:picMk id="3" creationId="{4FBAA0B7-414B-4760-996F-2AA233342C62}"/>
          </ac:picMkLst>
        </pc:picChg>
      </pc:sldChg>
      <pc:sldChg chg="addSp delSp modSp add del mod">
        <pc:chgData name="Jessica E. Pestana" userId="39877700-e7a7-41f2-a98d-10484c122adb" providerId="ADAL" clId="{31878CD4-1DEB-4C31-8C57-88F28D7F76F3}" dt="2021-04-08T14:12:34.693" v="772"/>
        <pc:sldMkLst>
          <pc:docMk/>
          <pc:sldMk cId="2802172463" sldId="306"/>
        </pc:sldMkLst>
        <pc:spChg chg="mod">
          <ac:chgData name="Jessica E. Pestana" userId="39877700-e7a7-41f2-a98d-10484c122adb" providerId="ADAL" clId="{31878CD4-1DEB-4C31-8C57-88F28D7F76F3}" dt="2021-04-08T14:05:13.691" v="767" actId="14100"/>
          <ac:spMkLst>
            <pc:docMk/>
            <pc:sldMk cId="2802172463" sldId="306"/>
            <ac:spMk id="4" creationId="{8F69E2CE-9FE5-4A12-9388-B9B5A20FCA4E}"/>
          </ac:spMkLst>
        </pc:spChg>
        <pc:spChg chg="add del">
          <ac:chgData name="Jessica E. Pestana" userId="39877700-e7a7-41f2-a98d-10484c122adb" providerId="ADAL" clId="{31878CD4-1DEB-4C31-8C57-88F28D7F76F3}" dt="2021-04-08T14:12:22.100" v="769" actId="22"/>
          <ac:spMkLst>
            <pc:docMk/>
            <pc:sldMk cId="2802172463" sldId="306"/>
            <ac:spMk id="7" creationId="{7114D66A-FD2F-42FF-B08F-2982988ED656}"/>
          </ac:spMkLst>
        </pc:spChg>
        <pc:spChg chg="mod">
          <ac:chgData name="Jessica E. Pestana" userId="39877700-e7a7-41f2-a98d-10484c122adb" providerId="ADAL" clId="{31878CD4-1DEB-4C31-8C57-88F28D7F76F3}" dt="2021-03-22T17:55:20.363" v="748" actId="14100"/>
          <ac:spMkLst>
            <pc:docMk/>
            <pc:sldMk cId="2802172463" sldId="306"/>
            <ac:spMk id="9" creationId="{AA91C81D-2DF0-464C-B152-BABEBCFD5DE8}"/>
          </ac:spMkLst>
        </pc:spChg>
        <pc:spChg chg="add">
          <ac:chgData name="Jessica E. Pestana" userId="39877700-e7a7-41f2-a98d-10484c122adb" providerId="ADAL" clId="{31878CD4-1DEB-4C31-8C57-88F28D7F76F3}" dt="2021-04-08T14:12:23.394" v="770" actId="22"/>
          <ac:spMkLst>
            <pc:docMk/>
            <pc:sldMk cId="2802172463" sldId="306"/>
            <ac:spMk id="11" creationId="{3DE11174-6441-44C9-8F75-57A0655253C6}"/>
          </ac:spMkLst>
        </pc:spChg>
      </pc:sldChg>
      <pc:sldChg chg="modSp">
        <pc:chgData name="Jessica E. Pestana" userId="39877700-e7a7-41f2-a98d-10484c122adb" providerId="ADAL" clId="{31878CD4-1DEB-4C31-8C57-88F28D7F76F3}" dt="2021-04-08T14:15:46.532" v="808"/>
        <pc:sldMkLst>
          <pc:docMk/>
          <pc:sldMk cId="2041106526" sldId="1615"/>
        </pc:sldMkLst>
        <pc:spChg chg="mod">
          <ac:chgData name="Jessica E. Pestana" userId="39877700-e7a7-41f2-a98d-10484c122adb" providerId="ADAL" clId="{31878CD4-1DEB-4C31-8C57-88F28D7F76F3}" dt="2021-04-08T14:15:46.532" v="808"/>
          <ac:spMkLst>
            <pc:docMk/>
            <pc:sldMk cId="2041106526" sldId="1615"/>
            <ac:spMk id="2" creationId="{FBFB4D62-10FA-4D20-8F9F-6C7E9ADFDC6F}"/>
          </ac:spMkLst>
        </pc:spChg>
        <pc:spChg chg="mod">
          <ac:chgData name="Jessica E. Pestana" userId="39877700-e7a7-41f2-a98d-10484c122adb" providerId="ADAL" clId="{31878CD4-1DEB-4C31-8C57-88F28D7F76F3}" dt="2021-04-08T14:15:46.532" v="808"/>
          <ac:spMkLst>
            <pc:docMk/>
            <pc:sldMk cId="2041106526" sldId="1615"/>
            <ac:spMk id="3" creationId="{1D9EF443-4782-4AEB-A00E-DCDAB5FB13B7}"/>
          </ac:spMkLst>
        </pc:spChg>
      </pc:sldChg>
      <pc:sldChg chg="del">
        <pc:chgData name="Jessica E. Pestana" userId="39877700-e7a7-41f2-a98d-10484c122adb" providerId="ADAL" clId="{31878CD4-1DEB-4C31-8C57-88F28D7F76F3}" dt="2021-03-26T13:59:58.958" v="763" actId="47"/>
        <pc:sldMkLst>
          <pc:docMk/>
          <pc:sldMk cId="179416547" sldId="1616"/>
        </pc:sldMkLst>
      </pc:sldChg>
      <pc:sldChg chg="modSp">
        <pc:chgData name="Jessica E. Pestana" userId="39877700-e7a7-41f2-a98d-10484c122adb" providerId="ADAL" clId="{31878CD4-1DEB-4C31-8C57-88F28D7F76F3}" dt="2021-04-08T14:15:46.532" v="808"/>
        <pc:sldMkLst>
          <pc:docMk/>
          <pc:sldMk cId="4234956476" sldId="1619"/>
        </pc:sldMkLst>
        <pc:spChg chg="mod">
          <ac:chgData name="Jessica E. Pestana" userId="39877700-e7a7-41f2-a98d-10484c122adb" providerId="ADAL" clId="{31878CD4-1DEB-4C31-8C57-88F28D7F76F3}" dt="2021-04-08T14:15:46.532" v="808"/>
          <ac:spMkLst>
            <pc:docMk/>
            <pc:sldMk cId="4234956476" sldId="1619"/>
            <ac:spMk id="2" creationId="{F267F71E-4254-4A34-819B-9720683090CB}"/>
          </ac:spMkLst>
        </pc:spChg>
        <pc:spChg chg="mod">
          <ac:chgData name="Jessica E. Pestana" userId="39877700-e7a7-41f2-a98d-10484c122adb" providerId="ADAL" clId="{31878CD4-1DEB-4C31-8C57-88F28D7F76F3}" dt="2021-04-08T14:15:46.532" v="808"/>
          <ac:spMkLst>
            <pc:docMk/>
            <pc:sldMk cId="4234956476" sldId="1619"/>
            <ac:spMk id="3" creationId="{596B8075-050E-412D-B617-0A52AE8285CF}"/>
          </ac:spMkLst>
        </pc:spChg>
        <pc:spChg chg="mod">
          <ac:chgData name="Jessica E. Pestana" userId="39877700-e7a7-41f2-a98d-10484c122adb" providerId="ADAL" clId="{31878CD4-1DEB-4C31-8C57-88F28D7F76F3}" dt="2021-04-08T14:15:46.532" v="808"/>
          <ac:spMkLst>
            <pc:docMk/>
            <pc:sldMk cId="4234956476" sldId="1619"/>
            <ac:spMk id="5" creationId="{66862573-7769-46EC-BF98-CA4700523717}"/>
          </ac:spMkLst>
        </pc:spChg>
      </pc:sldChg>
      <pc:sldChg chg="modSp">
        <pc:chgData name="Jessica E. Pestana" userId="39877700-e7a7-41f2-a98d-10484c122adb" providerId="ADAL" clId="{31878CD4-1DEB-4C31-8C57-88F28D7F76F3}" dt="2021-04-08T14:15:46.532" v="808"/>
        <pc:sldMkLst>
          <pc:docMk/>
          <pc:sldMk cId="2490664005" sldId="1620"/>
        </pc:sldMkLst>
        <pc:spChg chg="mod">
          <ac:chgData name="Jessica E. Pestana" userId="39877700-e7a7-41f2-a98d-10484c122adb" providerId="ADAL" clId="{31878CD4-1DEB-4C31-8C57-88F28D7F76F3}" dt="2021-04-08T14:15:46.532" v="808"/>
          <ac:spMkLst>
            <pc:docMk/>
            <pc:sldMk cId="2490664005" sldId="1620"/>
            <ac:spMk id="2" creationId="{9FE78A99-DC7A-4D11-AF3E-6B566C0EDE60}"/>
          </ac:spMkLst>
        </pc:spChg>
        <pc:spChg chg="mod">
          <ac:chgData name="Jessica E. Pestana" userId="39877700-e7a7-41f2-a98d-10484c122adb" providerId="ADAL" clId="{31878CD4-1DEB-4C31-8C57-88F28D7F76F3}" dt="2021-04-08T14:15:46.532" v="808"/>
          <ac:spMkLst>
            <pc:docMk/>
            <pc:sldMk cId="2490664005" sldId="1620"/>
            <ac:spMk id="3" creationId="{DD9EFEB8-9DC5-4B4D-ADD8-430925772062}"/>
          </ac:spMkLst>
        </pc:spChg>
        <pc:spChg chg="mod">
          <ac:chgData name="Jessica E. Pestana" userId="39877700-e7a7-41f2-a98d-10484c122adb" providerId="ADAL" clId="{31878CD4-1DEB-4C31-8C57-88F28D7F76F3}" dt="2021-04-08T14:15:46.532" v="808"/>
          <ac:spMkLst>
            <pc:docMk/>
            <pc:sldMk cId="2490664005" sldId="1620"/>
            <ac:spMk id="4" creationId="{38807A15-F492-4CDB-BC12-FA92343B3B1B}"/>
          </ac:spMkLst>
        </pc:spChg>
      </pc:sldChg>
      <pc:sldChg chg="modSp">
        <pc:chgData name="Jessica E. Pestana" userId="39877700-e7a7-41f2-a98d-10484c122adb" providerId="ADAL" clId="{31878CD4-1DEB-4C31-8C57-88F28D7F76F3}" dt="2021-04-08T14:15:46.532" v="808"/>
        <pc:sldMkLst>
          <pc:docMk/>
          <pc:sldMk cId="1252852835" sldId="1621"/>
        </pc:sldMkLst>
        <pc:spChg chg="mod">
          <ac:chgData name="Jessica E. Pestana" userId="39877700-e7a7-41f2-a98d-10484c122adb" providerId="ADAL" clId="{31878CD4-1DEB-4C31-8C57-88F28D7F76F3}" dt="2021-04-08T14:15:46.532" v="808"/>
          <ac:spMkLst>
            <pc:docMk/>
            <pc:sldMk cId="1252852835" sldId="1621"/>
            <ac:spMk id="2" creationId="{73708E91-33DA-49F0-8547-B4643C7BC508}"/>
          </ac:spMkLst>
        </pc:spChg>
        <pc:spChg chg="mod">
          <ac:chgData name="Jessica E. Pestana" userId="39877700-e7a7-41f2-a98d-10484c122adb" providerId="ADAL" clId="{31878CD4-1DEB-4C31-8C57-88F28D7F76F3}" dt="2021-04-08T14:15:46.532" v="808"/>
          <ac:spMkLst>
            <pc:docMk/>
            <pc:sldMk cId="1252852835" sldId="1621"/>
            <ac:spMk id="9" creationId="{A5B42375-3C72-45CB-8512-6C5F272AA9FE}"/>
          </ac:spMkLst>
        </pc:spChg>
        <pc:spChg chg="mod">
          <ac:chgData name="Jessica E. Pestana" userId="39877700-e7a7-41f2-a98d-10484c122adb" providerId="ADAL" clId="{31878CD4-1DEB-4C31-8C57-88F28D7F76F3}" dt="2021-04-08T14:15:46.532" v="808"/>
          <ac:spMkLst>
            <pc:docMk/>
            <pc:sldMk cId="1252852835" sldId="1621"/>
            <ac:spMk id="13" creationId="{73B7CA0B-FFE3-467F-A97E-0C7D40733ADB}"/>
          </ac:spMkLst>
        </pc:spChg>
      </pc:sldChg>
      <pc:sldChg chg="new modAnim">
        <pc:chgData name="Jessica E. Pestana" userId="39877700-e7a7-41f2-a98d-10484c122adb" providerId="ADAL" clId="{31878CD4-1DEB-4C31-8C57-88F28D7F76F3}" dt="2021-03-22T12:55:32.020" v="612"/>
        <pc:sldMkLst>
          <pc:docMk/>
          <pc:sldMk cId="3979697272" sldId="1622"/>
        </pc:sldMkLst>
      </pc:sldChg>
      <pc:sldChg chg="addSp delSp modSp new add del mod modClrScheme chgLayout">
        <pc:chgData name="Jessica E. Pestana" userId="39877700-e7a7-41f2-a98d-10484c122adb" providerId="ADAL" clId="{31878CD4-1DEB-4C31-8C57-88F28D7F76F3}" dt="2021-04-08T14:15:46.532" v="808"/>
        <pc:sldMkLst>
          <pc:docMk/>
          <pc:sldMk cId="2726828496" sldId="1623"/>
        </pc:sldMkLst>
        <pc:spChg chg="del mod ord">
          <ac:chgData name="Jessica E. Pestana" userId="39877700-e7a7-41f2-a98d-10484c122adb" providerId="ADAL" clId="{31878CD4-1DEB-4C31-8C57-88F28D7F76F3}" dt="2021-03-17T18:08:15.216" v="125" actId="700"/>
          <ac:spMkLst>
            <pc:docMk/>
            <pc:sldMk cId="2726828496" sldId="1623"/>
            <ac:spMk id="2" creationId="{FB5A92CF-A328-46E0-AC20-E09F4D6F0913}"/>
          </ac:spMkLst>
        </pc:spChg>
        <pc:spChg chg="del mod ord">
          <ac:chgData name="Jessica E. Pestana" userId="39877700-e7a7-41f2-a98d-10484c122adb" providerId="ADAL" clId="{31878CD4-1DEB-4C31-8C57-88F28D7F76F3}" dt="2021-03-17T18:08:15.216" v="125" actId="700"/>
          <ac:spMkLst>
            <pc:docMk/>
            <pc:sldMk cId="2726828496" sldId="1623"/>
            <ac:spMk id="3" creationId="{A33F2CD9-5022-410D-B1E1-0DB01EFFFBF8}"/>
          </ac:spMkLst>
        </pc:spChg>
        <pc:spChg chg="add del mod ord">
          <ac:chgData name="Jessica E. Pestana" userId="39877700-e7a7-41f2-a98d-10484c122adb" providerId="ADAL" clId="{31878CD4-1DEB-4C31-8C57-88F28D7F76F3}" dt="2021-03-17T18:11:52.264" v="179" actId="700"/>
          <ac:spMkLst>
            <pc:docMk/>
            <pc:sldMk cId="2726828496" sldId="1623"/>
            <ac:spMk id="4" creationId="{73AE02FC-0539-4003-95D3-98FD7C2FC712}"/>
          </ac:spMkLst>
        </pc:spChg>
        <pc:spChg chg="add del mod ord">
          <ac:chgData name="Jessica E. Pestana" userId="39877700-e7a7-41f2-a98d-10484c122adb" providerId="ADAL" clId="{31878CD4-1DEB-4C31-8C57-88F28D7F76F3}" dt="2021-03-17T18:11:52.264" v="179" actId="700"/>
          <ac:spMkLst>
            <pc:docMk/>
            <pc:sldMk cId="2726828496" sldId="1623"/>
            <ac:spMk id="5" creationId="{009FBBD4-FD56-42C4-A2EC-D50C0FE57A90}"/>
          </ac:spMkLst>
        </pc:spChg>
        <pc:spChg chg="add del mod ord">
          <ac:chgData name="Jessica E. Pestana" userId="39877700-e7a7-41f2-a98d-10484c122adb" providerId="ADAL" clId="{31878CD4-1DEB-4C31-8C57-88F28D7F76F3}" dt="2021-03-17T18:15:12.240" v="201" actId="6264"/>
          <ac:spMkLst>
            <pc:docMk/>
            <pc:sldMk cId="2726828496" sldId="1623"/>
            <ac:spMk id="6" creationId="{699A8891-D792-43D4-AB35-6EE3213E9266}"/>
          </ac:spMkLst>
        </pc:spChg>
        <pc:spChg chg="add del mod ord">
          <ac:chgData name="Jessica E. Pestana" userId="39877700-e7a7-41f2-a98d-10484c122adb" providerId="ADAL" clId="{31878CD4-1DEB-4C31-8C57-88F28D7F76F3}" dt="2021-03-17T18:15:12.240" v="201" actId="6264"/>
          <ac:spMkLst>
            <pc:docMk/>
            <pc:sldMk cId="2726828496" sldId="1623"/>
            <ac:spMk id="7" creationId="{A01C5D5D-30B4-4101-B526-8FDC7C70A1D7}"/>
          </ac:spMkLst>
        </pc:spChg>
        <pc:spChg chg="add del mod ord">
          <ac:chgData name="Jessica E. Pestana" userId="39877700-e7a7-41f2-a98d-10484c122adb" providerId="ADAL" clId="{31878CD4-1DEB-4C31-8C57-88F28D7F76F3}" dt="2021-04-08T14:15:46.532" v="808"/>
          <ac:spMkLst>
            <pc:docMk/>
            <pc:sldMk cId="2726828496" sldId="1623"/>
            <ac:spMk id="8" creationId="{073710E5-23A3-4B00-921A-205515AA3302}"/>
          </ac:spMkLst>
        </pc:spChg>
        <pc:spChg chg="add del mod ord">
          <ac:chgData name="Jessica E. Pestana" userId="39877700-e7a7-41f2-a98d-10484c122adb" providerId="ADAL" clId="{31878CD4-1DEB-4C31-8C57-88F28D7F76F3}" dt="2021-04-08T14:13:16.187" v="794" actId="20577"/>
          <ac:spMkLst>
            <pc:docMk/>
            <pc:sldMk cId="2726828496" sldId="1623"/>
            <ac:spMk id="9" creationId="{5436BD2D-4E3D-44CE-8498-DE1BC1A030F1}"/>
          </ac:spMkLst>
        </pc:spChg>
        <pc:spChg chg="add del mod ord">
          <ac:chgData name="Jessica E. Pestana" userId="39877700-e7a7-41f2-a98d-10484c122adb" providerId="ADAL" clId="{31878CD4-1DEB-4C31-8C57-88F28D7F76F3}" dt="2021-03-17T18:15:21.697" v="215" actId="700"/>
          <ac:spMkLst>
            <pc:docMk/>
            <pc:sldMk cId="2726828496" sldId="1623"/>
            <ac:spMk id="10" creationId="{78EB52E6-3CE9-44C3-90B5-47212D532D28}"/>
          </ac:spMkLst>
        </pc:spChg>
        <pc:spChg chg="add del mod ord">
          <ac:chgData name="Jessica E. Pestana" userId="39877700-e7a7-41f2-a98d-10484c122adb" providerId="ADAL" clId="{31878CD4-1DEB-4C31-8C57-88F28D7F76F3}" dt="2021-03-17T18:15:21.697" v="215" actId="700"/>
          <ac:spMkLst>
            <pc:docMk/>
            <pc:sldMk cId="2726828496" sldId="1623"/>
            <ac:spMk id="11" creationId="{5073A6E9-0076-4993-96F5-E33A539479A0}"/>
          </ac:spMkLst>
        </pc:spChg>
        <pc:spChg chg="mod">
          <ac:chgData name="Jessica E. Pestana" userId="39877700-e7a7-41f2-a98d-10484c122adb" providerId="ADAL" clId="{31878CD4-1DEB-4C31-8C57-88F28D7F76F3}" dt="2021-04-08T14:15:46.532" v="808"/>
          <ac:spMkLst>
            <pc:docMk/>
            <pc:sldMk cId="2726828496" sldId="1623"/>
            <ac:spMk id="12" creationId="{607D70A1-005C-4C20-BE9C-592815E1EF7B}"/>
          </ac:spMkLst>
        </pc:spChg>
      </pc:sldChg>
      <pc:sldChg chg="new">
        <pc:chgData name="Jessica E. Pestana" userId="39877700-e7a7-41f2-a98d-10484c122adb" providerId="ADAL" clId="{31878CD4-1DEB-4C31-8C57-88F28D7F76F3}" dt="2021-03-23T09:10:49.143" v="750" actId="680"/>
        <pc:sldMkLst>
          <pc:docMk/>
          <pc:sldMk cId="290068733" sldId="1624"/>
        </pc:sldMkLst>
      </pc:sldChg>
      <pc:sldChg chg="new del">
        <pc:chgData name="Jessica E. Pestana" userId="39877700-e7a7-41f2-a98d-10484c122adb" providerId="ADAL" clId="{31878CD4-1DEB-4C31-8C57-88F28D7F76F3}" dt="2021-03-23T09:11:21.656" v="752" actId="47"/>
        <pc:sldMkLst>
          <pc:docMk/>
          <pc:sldMk cId="3266240477" sldId="1625"/>
        </pc:sldMkLst>
      </pc:sldChg>
      <pc:sldChg chg="new del">
        <pc:chgData name="Jessica E. Pestana" userId="39877700-e7a7-41f2-a98d-10484c122adb" providerId="ADAL" clId="{31878CD4-1DEB-4C31-8C57-88F28D7F76F3}" dt="2021-04-12T15:23:12.873" v="815" actId="47"/>
        <pc:sldMkLst>
          <pc:docMk/>
          <pc:sldMk cId="3280666237" sldId="1625"/>
        </pc:sldMkLst>
      </pc:sldChg>
      <pc:sldChg chg="new">
        <pc:chgData name="Jessica E. Pestana" userId="39877700-e7a7-41f2-a98d-10484c122adb" providerId="ADAL" clId="{31878CD4-1DEB-4C31-8C57-88F28D7F76F3}" dt="2021-04-12T15:23:10.982" v="814" actId="680"/>
        <pc:sldMkLst>
          <pc:docMk/>
          <pc:sldMk cId="3699948978" sldId="1626"/>
        </pc:sldMkLst>
      </pc:sldChg>
      <pc:sldMasterChg chg="addSp delSp modSp mod setBg addSldLayout modSldLayout sldLayoutOrd">
        <pc:chgData name="Jessica E. Pestana" userId="39877700-e7a7-41f2-a98d-10484c122adb" providerId="ADAL" clId="{31878CD4-1DEB-4C31-8C57-88F28D7F76F3}" dt="2021-04-08T14:17:28.480" v="813"/>
        <pc:sldMasterMkLst>
          <pc:docMk/>
          <pc:sldMasterMk cId="2811606639" sldId="2147483648"/>
        </pc:sldMasterMkLst>
        <pc:spChg chg="del">
          <ac:chgData name="Jessica E. Pestana" userId="39877700-e7a7-41f2-a98d-10484c122adb" providerId="ADAL" clId="{31878CD4-1DEB-4C31-8C57-88F28D7F76F3}" dt="2021-03-26T13:57:57.073" v="758" actId="478"/>
          <ac:spMkLst>
            <pc:docMk/>
            <pc:sldMasterMk cId="2811606639" sldId="2147483648"/>
            <ac:spMk id="5" creationId="{ADD59FFB-B0A8-42BE-B762-F34C208C9877}"/>
          </ac:spMkLst>
        </pc:spChg>
        <pc:spChg chg="add del mod">
          <ac:chgData name="Jessica E. Pestana" userId="39877700-e7a7-41f2-a98d-10484c122adb" providerId="ADAL" clId="{31878CD4-1DEB-4C31-8C57-88F28D7F76F3}" dt="2021-03-26T13:57:57.073" v="758" actId="478"/>
          <ac:spMkLst>
            <pc:docMk/>
            <pc:sldMasterMk cId="2811606639" sldId="2147483648"/>
            <ac:spMk id="6" creationId="{ED68CB81-63CD-4D85-9428-35C3419DC699}"/>
          </ac:spMkLst>
        </pc:spChg>
        <pc:spChg chg="del">
          <ac:chgData name="Jessica E. Pestana" userId="39877700-e7a7-41f2-a98d-10484c122adb" providerId="ADAL" clId="{31878CD4-1DEB-4C31-8C57-88F28D7F76F3}" dt="2021-03-26T13:57:57.073" v="758" actId="478"/>
          <ac:spMkLst>
            <pc:docMk/>
            <pc:sldMasterMk cId="2811606639" sldId="2147483648"/>
            <ac:spMk id="7" creationId="{FC6A642D-1FBE-4C64-B4D3-E771C044FCF0}"/>
          </ac:spMkLst>
        </pc:spChg>
        <pc:spChg chg="add mod">
          <ac:chgData name="Jessica E. Pestana" userId="39877700-e7a7-41f2-a98d-10484c122adb" providerId="ADAL" clId="{31878CD4-1DEB-4C31-8C57-88F28D7F76F3}" dt="2021-03-26T13:57:57.755" v="759"/>
          <ac:spMkLst>
            <pc:docMk/>
            <pc:sldMasterMk cId="2811606639" sldId="2147483648"/>
            <ac:spMk id="8" creationId="{DFF84208-E48A-436C-B59F-35497B397E6E}"/>
          </ac:spMkLst>
        </pc:spChg>
        <pc:spChg chg="add mod">
          <ac:chgData name="Jessica E. Pestana" userId="39877700-e7a7-41f2-a98d-10484c122adb" providerId="ADAL" clId="{31878CD4-1DEB-4C31-8C57-88F28D7F76F3}" dt="2021-03-26T13:57:57.755" v="759"/>
          <ac:spMkLst>
            <pc:docMk/>
            <pc:sldMasterMk cId="2811606639" sldId="2147483648"/>
            <ac:spMk id="9" creationId="{EDB939E0-3928-4311-AED3-1931EA846516}"/>
          </ac:spMkLst>
        </pc:spChg>
        <pc:spChg chg="add mod">
          <ac:chgData name="Jessica E. Pestana" userId="39877700-e7a7-41f2-a98d-10484c122adb" providerId="ADAL" clId="{31878CD4-1DEB-4C31-8C57-88F28D7F76F3}" dt="2021-03-26T13:57:57.755" v="759"/>
          <ac:spMkLst>
            <pc:docMk/>
            <pc:sldMasterMk cId="2811606639" sldId="2147483648"/>
            <ac:spMk id="10" creationId="{9B534F53-BB80-4A23-9F37-928D39928CB1}"/>
          </ac:spMkLst>
        </pc:spChg>
        <pc:spChg chg="add mod">
          <ac:chgData name="Jessica E. Pestana" userId="39877700-e7a7-41f2-a98d-10484c122adb" providerId="ADAL" clId="{31878CD4-1DEB-4C31-8C57-88F28D7F76F3}" dt="2021-03-26T13:57:57.755" v="759"/>
          <ac:spMkLst>
            <pc:docMk/>
            <pc:sldMasterMk cId="2811606639" sldId="2147483648"/>
            <ac:spMk id="11" creationId="{158E2539-8BFB-4837-A274-A546FA42FDF5}"/>
          </ac:spMkLst>
        </pc:spChg>
        <pc:sldLayoutChg chg="addSp delSp modSp mod">
          <pc:chgData name="Jessica E. Pestana" userId="39877700-e7a7-41f2-a98d-10484c122adb" providerId="ADAL" clId="{31878CD4-1DEB-4C31-8C57-88F28D7F76F3}" dt="2021-03-22T17:16:12.875" v="730" actId="1038"/>
          <pc:sldLayoutMkLst>
            <pc:docMk/>
            <pc:sldMasterMk cId="2673276461" sldId="2147483684"/>
            <pc:sldLayoutMk cId="3575668999" sldId="2147483649"/>
          </pc:sldLayoutMkLst>
          <pc:spChg chg="del">
            <ac:chgData name="Jessica E. Pestana" userId="39877700-e7a7-41f2-a98d-10484c122adb" providerId="ADAL" clId="{31878CD4-1DEB-4C31-8C57-88F28D7F76F3}" dt="2021-03-22T16:29:05.071" v="614" actId="478"/>
            <ac:spMkLst>
              <pc:docMk/>
              <pc:sldMasterMk cId="2673276461" sldId="2147483684"/>
              <pc:sldLayoutMk cId="3575668999" sldId="2147483649"/>
              <ac:spMk id="2" creationId="{25BA5920-E36F-4C0F-9B34-69C07B88332C}"/>
            </ac:spMkLst>
          </pc:spChg>
          <pc:spChg chg="add del mod">
            <ac:chgData name="Jessica E. Pestana" userId="39877700-e7a7-41f2-a98d-10484c122adb" providerId="ADAL" clId="{31878CD4-1DEB-4C31-8C57-88F28D7F76F3}" dt="2021-03-22T17:14:55.347" v="689" actId="478"/>
            <ac:spMkLst>
              <pc:docMk/>
              <pc:sldMasterMk cId="2673276461" sldId="2147483684"/>
              <pc:sldLayoutMk cId="3575668999" sldId="2147483649"/>
              <ac:spMk id="6" creationId="{2A643844-A286-4687-95A8-3B4300CB0D38}"/>
            </ac:spMkLst>
          </pc:spChg>
          <pc:spChg chg="add mod">
            <ac:chgData name="Jessica E. Pestana" userId="39877700-e7a7-41f2-a98d-10484c122adb" providerId="ADAL" clId="{31878CD4-1DEB-4C31-8C57-88F28D7F76F3}" dt="2021-03-22T17:16:12.875" v="730" actId="1038"/>
            <ac:spMkLst>
              <pc:docMk/>
              <pc:sldMasterMk cId="2673276461" sldId="2147483684"/>
              <pc:sldLayoutMk cId="3575668999" sldId="2147483649"/>
              <ac:spMk id="7" creationId="{BD1ACC08-2B26-4402-980F-6E81B395D9B8}"/>
            </ac:spMkLst>
          </pc:spChg>
          <pc:spChg chg="add del mod">
            <ac:chgData name="Jessica E. Pestana" userId="39877700-e7a7-41f2-a98d-10484c122adb" providerId="ADAL" clId="{31878CD4-1DEB-4C31-8C57-88F28D7F76F3}" dt="2021-03-22T17:13:47.795" v="667" actId="478"/>
            <ac:spMkLst>
              <pc:docMk/>
              <pc:sldMasterMk cId="2673276461" sldId="2147483684"/>
              <pc:sldLayoutMk cId="3575668999" sldId="2147483649"/>
              <ac:spMk id="9" creationId="{29C5A195-3275-4356-B840-D32D82A6D545}"/>
            </ac:spMkLst>
          </pc:spChg>
          <pc:spChg chg="add del mod">
            <ac:chgData name="Jessica E. Pestana" userId="39877700-e7a7-41f2-a98d-10484c122adb" providerId="ADAL" clId="{31878CD4-1DEB-4C31-8C57-88F28D7F76F3}" dt="2021-03-22T17:14:42.311" v="684" actId="478"/>
            <ac:spMkLst>
              <pc:docMk/>
              <pc:sldMasterMk cId="2673276461" sldId="2147483684"/>
              <pc:sldLayoutMk cId="3575668999" sldId="2147483649"/>
              <ac:spMk id="13" creationId="{6FFE4BE8-6181-4904-9F45-3EDEE8FFE454}"/>
            </ac:spMkLst>
          </pc:spChg>
          <pc:spChg chg="add mod ord">
            <ac:chgData name="Jessica E. Pestana" userId="39877700-e7a7-41f2-a98d-10484c122adb" providerId="ADAL" clId="{31878CD4-1DEB-4C31-8C57-88F28D7F76F3}" dt="2021-03-22T17:15:00.501" v="690" actId="1076"/>
            <ac:spMkLst>
              <pc:docMk/>
              <pc:sldMasterMk cId="2673276461" sldId="2147483684"/>
              <pc:sldLayoutMk cId="3575668999" sldId="2147483649"/>
              <ac:spMk id="14" creationId="{6B15FC1F-97FF-4F59-94CD-65E27933C3A1}"/>
            </ac:spMkLst>
          </pc:spChg>
          <pc:picChg chg="add del mod">
            <ac:chgData name="Jessica E. Pestana" userId="39877700-e7a7-41f2-a98d-10484c122adb" providerId="ADAL" clId="{31878CD4-1DEB-4C31-8C57-88F28D7F76F3}" dt="2021-03-22T16:39:31.159" v="621" actId="478"/>
            <ac:picMkLst>
              <pc:docMk/>
              <pc:sldMasterMk cId="2673276461" sldId="2147483684"/>
              <pc:sldLayoutMk cId="3575668999" sldId="2147483649"/>
              <ac:picMk id="4" creationId="{29F375A4-073A-4026-BCFF-AEAE4713DCD9}"/>
            </ac:picMkLst>
          </pc:picChg>
          <pc:picChg chg="add mod ord">
            <ac:chgData name="Jessica E. Pestana" userId="39877700-e7a7-41f2-a98d-10484c122adb" providerId="ADAL" clId="{31878CD4-1DEB-4C31-8C57-88F28D7F76F3}" dt="2021-03-22T17:14:48.098" v="686" actId="167"/>
            <ac:picMkLst>
              <pc:docMk/>
              <pc:sldMasterMk cId="2673276461" sldId="2147483684"/>
              <pc:sldLayoutMk cId="3575668999" sldId="2147483649"/>
              <ac:picMk id="8" creationId="{B7440240-989A-4CFF-BB16-0AA204D3B6D4}"/>
            </ac:picMkLst>
          </pc:picChg>
          <pc:picChg chg="del">
            <ac:chgData name="Jessica E. Pestana" userId="39877700-e7a7-41f2-a98d-10484c122adb" providerId="ADAL" clId="{31878CD4-1DEB-4C31-8C57-88F28D7F76F3}" dt="2021-03-22T17:14:49.762" v="687" actId="478"/>
            <ac:picMkLst>
              <pc:docMk/>
              <pc:sldMasterMk cId="2673276461" sldId="2147483684"/>
              <pc:sldLayoutMk cId="3575668999" sldId="2147483649"/>
              <ac:picMk id="10" creationId="{34290B7B-CB2C-4EB5-A8B6-5BB25167E010}"/>
            </ac:picMkLst>
          </pc:picChg>
          <pc:picChg chg="add mod ord">
            <ac:chgData name="Jessica E. Pestana" userId="39877700-e7a7-41f2-a98d-10484c122adb" providerId="ADAL" clId="{31878CD4-1DEB-4C31-8C57-88F28D7F76F3}" dt="2021-03-22T17:15:05.730" v="691" actId="1076"/>
            <ac:picMkLst>
              <pc:docMk/>
              <pc:sldMasterMk cId="2673276461" sldId="2147483684"/>
              <pc:sldLayoutMk cId="3575668999" sldId="2147483649"/>
              <ac:picMk id="12" creationId="{86D228F2-27DF-463F-A06B-5E11BB927B3A}"/>
            </ac:picMkLst>
          </pc:picChg>
        </pc:sldLayoutChg>
        <pc:sldLayoutChg chg="addSp delSp modSp mod">
          <pc:chgData name="Jessica E. Pestana" userId="39877700-e7a7-41f2-a98d-10484c122adb" providerId="ADAL" clId="{31878CD4-1DEB-4C31-8C57-88F28D7F76F3}" dt="2021-03-26T13:45:11.650" v="757" actId="115"/>
          <pc:sldLayoutMkLst>
            <pc:docMk/>
            <pc:sldMasterMk cId="2673276461" sldId="2147483684"/>
            <pc:sldLayoutMk cId="3323041634" sldId="2147483651"/>
          </pc:sldLayoutMkLst>
          <pc:spChg chg="del mod">
            <ac:chgData name="Jessica E. Pestana" userId="39877700-e7a7-41f2-a98d-10484c122adb" providerId="ADAL" clId="{31878CD4-1DEB-4C31-8C57-88F28D7F76F3}" dt="2021-03-17T18:11:30.328" v="176" actId="478"/>
            <ac:spMkLst>
              <pc:docMk/>
              <pc:sldMasterMk cId="2673276461" sldId="2147483684"/>
              <pc:sldLayoutMk cId="3323041634" sldId="2147483651"/>
              <ac:spMk id="8" creationId="{FDC42637-A3FB-4994-A7D2-4BAAEFFC9CB8}"/>
            </ac:spMkLst>
          </pc:spChg>
          <pc:spChg chg="mod">
            <ac:chgData name="Jessica E. Pestana" userId="39877700-e7a7-41f2-a98d-10484c122adb" providerId="ADAL" clId="{31878CD4-1DEB-4C31-8C57-88F28D7F76F3}" dt="2021-03-17T18:14:16.621" v="195" actId="115"/>
            <ac:spMkLst>
              <pc:docMk/>
              <pc:sldMasterMk cId="2673276461" sldId="2147483684"/>
              <pc:sldLayoutMk cId="3323041634" sldId="2147483651"/>
              <ac:spMk id="10" creationId="{A94413F7-93AE-43E8-AC3F-1AAEA93DD4F9}"/>
            </ac:spMkLst>
          </pc:spChg>
          <pc:spChg chg="add mod">
            <ac:chgData name="Jessica E. Pestana" userId="39877700-e7a7-41f2-a98d-10484c122adb" providerId="ADAL" clId="{31878CD4-1DEB-4C31-8C57-88F28D7F76F3}" dt="2021-03-26T13:45:11.650" v="757" actId="115"/>
            <ac:spMkLst>
              <pc:docMk/>
              <pc:sldMasterMk cId="2673276461" sldId="2147483684"/>
              <pc:sldLayoutMk cId="3323041634" sldId="2147483651"/>
              <ac:spMk id="13" creationId="{0D9D1DFB-B81C-42B9-8D63-694BF9AA9363}"/>
            </ac:spMkLst>
          </pc:spChg>
          <pc:picChg chg="add del mod">
            <ac:chgData name="Jessica E. Pestana" userId="39877700-e7a7-41f2-a98d-10484c122adb" providerId="ADAL" clId="{31878CD4-1DEB-4C31-8C57-88F28D7F76F3}" dt="2021-03-17T18:00:45.132" v="60" actId="478"/>
            <ac:picMkLst>
              <pc:docMk/>
              <pc:sldMasterMk cId="2673276461" sldId="2147483684"/>
              <pc:sldLayoutMk cId="3323041634" sldId="2147483651"/>
              <ac:picMk id="3" creationId="{521368CE-590D-4A16-8631-8D962B6693CF}"/>
            </ac:picMkLst>
          </pc:picChg>
          <pc:picChg chg="add mod ord modCrop">
            <ac:chgData name="Jessica E. Pestana" userId="39877700-e7a7-41f2-a98d-10484c122adb" providerId="ADAL" clId="{31878CD4-1DEB-4C31-8C57-88F28D7F76F3}" dt="2021-03-17T18:01:12.896" v="69" actId="167"/>
            <ac:picMkLst>
              <pc:docMk/>
              <pc:sldMasterMk cId="2673276461" sldId="2147483684"/>
              <pc:sldLayoutMk cId="3323041634" sldId="2147483651"/>
              <ac:picMk id="5" creationId="{0C692DE1-39CB-4B4F-9BB3-B56A03F8E538}"/>
            </ac:picMkLst>
          </pc:picChg>
          <pc:picChg chg="del">
            <ac:chgData name="Jessica E. Pestana" userId="39877700-e7a7-41f2-a98d-10484c122adb" providerId="ADAL" clId="{31878CD4-1DEB-4C31-8C57-88F28D7F76F3}" dt="2021-03-17T17:58:19.292" v="54" actId="478"/>
            <ac:picMkLst>
              <pc:docMk/>
              <pc:sldMasterMk cId="2673276461" sldId="2147483684"/>
              <pc:sldLayoutMk cId="3323041634" sldId="2147483651"/>
              <ac:picMk id="12" creationId="{3FBF79A0-8423-4B06-9BB8-BCE3E97ACF09}"/>
            </ac:picMkLst>
          </pc:picChg>
        </pc:sldLayoutChg>
        <pc:sldLayoutChg chg="addSp delSp modSp mod">
          <pc:chgData name="Jessica E. Pestana" userId="39877700-e7a7-41f2-a98d-10484c122adb" providerId="ADAL" clId="{31878CD4-1DEB-4C31-8C57-88F28D7F76F3}" dt="2021-03-17T18:16:58.430" v="221" actId="207"/>
          <pc:sldLayoutMkLst>
            <pc:docMk/>
            <pc:sldMasterMk cId="2673276461" sldId="2147483684"/>
            <pc:sldLayoutMk cId="2647573593" sldId="2147483660"/>
          </pc:sldLayoutMkLst>
          <pc:spChg chg="mod">
            <ac:chgData name="Jessica E. Pestana" userId="39877700-e7a7-41f2-a98d-10484c122adb" providerId="ADAL" clId="{31878CD4-1DEB-4C31-8C57-88F28D7F76F3}" dt="2021-03-17T18:13:56.516" v="189" actId="207"/>
            <ac:spMkLst>
              <pc:docMk/>
              <pc:sldMasterMk cId="2673276461" sldId="2147483684"/>
              <pc:sldLayoutMk cId="2647573593" sldId="2147483660"/>
              <ac:spMk id="8" creationId="{D74DB6BE-B797-4C13-958B-FE30B7072D95}"/>
            </ac:spMkLst>
          </pc:spChg>
          <pc:spChg chg="del mod">
            <ac:chgData name="Jessica E. Pestana" userId="39877700-e7a7-41f2-a98d-10484c122adb" providerId="ADAL" clId="{31878CD4-1DEB-4C31-8C57-88F28D7F76F3}" dt="2021-03-17T18:10:40.781" v="156" actId="478"/>
            <ac:spMkLst>
              <pc:docMk/>
              <pc:sldMasterMk cId="2673276461" sldId="2147483684"/>
              <pc:sldLayoutMk cId="2647573593" sldId="2147483660"/>
              <ac:spMk id="9" creationId="{26BF9F6B-7FE6-4766-B9BC-2D891B2DF7E2}"/>
            </ac:spMkLst>
          </pc:spChg>
          <pc:spChg chg="add del mod">
            <ac:chgData name="Jessica E. Pestana" userId="39877700-e7a7-41f2-a98d-10484c122adb" providerId="ADAL" clId="{31878CD4-1DEB-4C31-8C57-88F28D7F76F3}" dt="2021-03-17T18:12:58.278" v="186" actId="478"/>
            <ac:spMkLst>
              <pc:docMk/>
              <pc:sldMasterMk cId="2673276461" sldId="2147483684"/>
              <pc:sldLayoutMk cId="2647573593" sldId="2147483660"/>
              <ac:spMk id="10" creationId="{91D622D7-38CE-4260-AA5A-A392E5181C51}"/>
            </ac:spMkLst>
          </pc:spChg>
          <pc:spChg chg="add mod">
            <ac:chgData name="Jessica E. Pestana" userId="39877700-e7a7-41f2-a98d-10484c122adb" providerId="ADAL" clId="{31878CD4-1DEB-4C31-8C57-88F28D7F76F3}" dt="2021-03-17T18:15:38.349" v="216" actId="20577"/>
            <ac:spMkLst>
              <pc:docMk/>
              <pc:sldMasterMk cId="2673276461" sldId="2147483684"/>
              <pc:sldLayoutMk cId="2647573593" sldId="2147483660"/>
              <ac:spMk id="11" creationId="{F7D4FCD2-AE35-49EF-89F3-A89B5F196197}"/>
            </ac:spMkLst>
          </pc:spChg>
          <pc:spChg chg="add del mod">
            <ac:chgData name="Jessica E. Pestana" userId="39877700-e7a7-41f2-a98d-10484c122adb" providerId="ADAL" clId="{31878CD4-1DEB-4C31-8C57-88F28D7F76F3}" dt="2021-03-17T18:12:28.841" v="181"/>
            <ac:spMkLst>
              <pc:docMk/>
              <pc:sldMasterMk cId="2673276461" sldId="2147483684"/>
              <pc:sldLayoutMk cId="2647573593" sldId="2147483660"/>
              <ac:spMk id="12" creationId="{88A2EB27-B883-4CFC-B134-577877B9E913}"/>
            </ac:spMkLst>
          </pc:spChg>
          <pc:spChg chg="add mod ord">
            <ac:chgData name="Jessica E. Pestana" userId="39877700-e7a7-41f2-a98d-10484c122adb" providerId="ADAL" clId="{31878CD4-1DEB-4C31-8C57-88F28D7F76F3}" dt="2021-03-17T18:16:58.430" v="221" actId="207"/>
            <ac:spMkLst>
              <pc:docMk/>
              <pc:sldMasterMk cId="2673276461" sldId="2147483684"/>
              <pc:sldLayoutMk cId="2647573593" sldId="2147483660"/>
              <ac:spMk id="13" creationId="{FB442981-ADD0-41F8-98E3-85EE9455CE2A}"/>
            </ac:spMkLst>
          </pc:spChg>
        </pc:sldLayoutChg>
        <pc:sldLayoutChg chg="addSp delSp modSp mod setBg">
          <pc:chgData name="Jessica E. Pestana" userId="39877700-e7a7-41f2-a98d-10484c122adb" providerId="ADAL" clId="{31878CD4-1DEB-4C31-8C57-88F28D7F76F3}" dt="2021-03-26T14:01:23.147" v="766"/>
          <pc:sldLayoutMkLst>
            <pc:docMk/>
            <pc:sldMasterMk cId="2811606639" sldId="2147483648"/>
            <pc:sldLayoutMk cId="1897200119" sldId="2147483665"/>
          </pc:sldLayoutMkLst>
          <pc:spChg chg="add del mod ord">
            <ac:chgData name="Jessica E. Pestana" userId="39877700-e7a7-41f2-a98d-10484c122adb" providerId="ADAL" clId="{31878CD4-1DEB-4C31-8C57-88F28D7F76F3}" dt="2021-03-22T17:15:18.515" v="692" actId="478"/>
            <ac:spMkLst>
              <pc:docMk/>
              <pc:sldMasterMk cId="2811606639" sldId="2147483648"/>
              <pc:sldLayoutMk cId="1897200119" sldId="2147483665"/>
              <ac:spMk id="5" creationId="{8EE05DA7-7BA3-4E4B-9C66-1AE4F16D6F26}"/>
            </ac:spMkLst>
          </pc:spChg>
          <pc:spChg chg="mod">
            <ac:chgData name="Jessica E. Pestana" userId="39877700-e7a7-41f2-a98d-10484c122adb" providerId="ADAL" clId="{31878CD4-1DEB-4C31-8C57-88F28D7F76F3}" dt="2021-03-22T17:15:54.242" v="728" actId="1036"/>
            <ac:spMkLst>
              <pc:docMk/>
              <pc:sldMasterMk cId="2811606639" sldId="2147483648"/>
              <pc:sldLayoutMk cId="1897200119" sldId="2147483665"/>
              <ac:spMk id="9" creationId="{5BFB8FB1-0F27-4EF6-9975-B4763079CFBD}"/>
            </ac:spMkLst>
          </pc:spChg>
          <pc:spChg chg="mod">
            <ac:chgData name="Jessica E. Pestana" userId="39877700-e7a7-41f2-a98d-10484c122adb" providerId="ADAL" clId="{31878CD4-1DEB-4C31-8C57-88F28D7F76F3}" dt="2021-03-22T17:15:54.242" v="728" actId="1036"/>
            <ac:spMkLst>
              <pc:docMk/>
              <pc:sldMasterMk cId="2811606639" sldId="2147483648"/>
              <pc:sldLayoutMk cId="1897200119" sldId="2147483665"/>
              <ac:spMk id="10" creationId="{3057A344-B00B-4D7E-80C4-2354872A1D1B}"/>
            </ac:spMkLst>
          </pc:spChg>
          <pc:spChg chg="add mod ord">
            <ac:chgData name="Jessica E. Pestana" userId="39877700-e7a7-41f2-a98d-10484c122adb" providerId="ADAL" clId="{31878CD4-1DEB-4C31-8C57-88F28D7F76F3}" dt="2021-03-22T17:16:46.743" v="735" actId="1076"/>
            <ac:spMkLst>
              <pc:docMk/>
              <pc:sldMasterMk cId="2811606639" sldId="2147483648"/>
              <pc:sldLayoutMk cId="1897200119" sldId="2147483665"/>
              <ac:spMk id="20" creationId="{82282EC6-68BF-49E4-A22A-832BB4F868F4}"/>
            </ac:spMkLst>
          </pc:spChg>
          <pc:spChg chg="add mod ord">
            <ac:chgData name="Jessica E. Pestana" userId="39877700-e7a7-41f2-a98d-10484c122adb" providerId="ADAL" clId="{31878CD4-1DEB-4C31-8C57-88F28D7F76F3}" dt="2021-03-22T17:15:35.979" v="697" actId="167"/>
            <ac:spMkLst>
              <pc:docMk/>
              <pc:sldMasterMk cId="2811606639" sldId="2147483648"/>
              <pc:sldLayoutMk cId="1897200119" sldId="2147483665"/>
              <ac:spMk id="22" creationId="{84955CBE-AC2C-45E5-999A-A07ECCB5D712}"/>
            </ac:spMkLst>
          </pc:spChg>
          <pc:spChg chg="del">
            <ac:chgData name="Jessica E. Pestana" userId="39877700-e7a7-41f2-a98d-10484c122adb" providerId="ADAL" clId="{31878CD4-1DEB-4C31-8C57-88F28D7F76F3}" dt="2021-03-22T16:45:10.487" v="625" actId="478"/>
            <ac:spMkLst>
              <pc:docMk/>
              <pc:sldMasterMk cId="2811606639" sldId="2147483648"/>
              <pc:sldLayoutMk cId="1897200119" sldId="2147483665"/>
              <ac:spMk id="33" creationId="{5D5F90D8-4FC7-4F3E-AAE7-98809EE2A98C}"/>
            </ac:spMkLst>
          </pc:spChg>
          <pc:spChg chg="del mod">
            <ac:chgData name="Jessica E. Pestana" userId="39877700-e7a7-41f2-a98d-10484c122adb" providerId="ADAL" clId="{31878CD4-1DEB-4C31-8C57-88F28D7F76F3}" dt="2021-03-22T16:51:29.360" v="644" actId="478"/>
            <ac:spMkLst>
              <pc:docMk/>
              <pc:sldMasterMk cId="2811606639" sldId="2147483648"/>
              <pc:sldLayoutMk cId="1897200119" sldId="2147483665"/>
              <ac:spMk id="34" creationId="{E315953F-89A8-43C4-92A0-8F313E49ECE0}"/>
            </ac:spMkLst>
          </pc:spChg>
          <pc:picChg chg="mod">
            <ac:chgData name="Jessica E. Pestana" userId="39877700-e7a7-41f2-a98d-10484c122adb" providerId="ADAL" clId="{31878CD4-1DEB-4C31-8C57-88F28D7F76F3}" dt="2021-03-22T17:15:54.242" v="728" actId="1036"/>
            <ac:picMkLst>
              <pc:docMk/>
              <pc:sldMasterMk cId="2811606639" sldId="2147483648"/>
              <pc:sldLayoutMk cId="1897200119" sldId="2147483665"/>
              <ac:picMk id="3" creationId="{64431F15-6464-47C3-852A-6AAB0FF3E45D}"/>
            </ac:picMkLst>
          </pc:picChg>
          <pc:picChg chg="add mod ord">
            <ac:chgData name="Jessica E. Pestana" userId="39877700-e7a7-41f2-a98d-10484c122adb" providerId="ADAL" clId="{31878CD4-1DEB-4C31-8C57-88F28D7F76F3}" dt="2021-03-22T17:15:35.979" v="697" actId="167"/>
            <ac:picMkLst>
              <pc:docMk/>
              <pc:sldMasterMk cId="2811606639" sldId="2147483648"/>
              <pc:sldLayoutMk cId="1897200119" sldId="2147483665"/>
              <ac:picMk id="4" creationId="{7CB2C476-58D1-4416-BCB2-3C95EBE8B7FE}"/>
            </ac:picMkLst>
          </pc:picChg>
          <pc:picChg chg="del">
            <ac:chgData name="Jessica E. Pestana" userId="39877700-e7a7-41f2-a98d-10484c122adb" providerId="ADAL" clId="{31878CD4-1DEB-4C31-8C57-88F28D7F76F3}" dt="2021-03-22T16:45:22.400" v="629" actId="478"/>
            <ac:picMkLst>
              <pc:docMk/>
              <pc:sldMasterMk cId="2811606639" sldId="2147483648"/>
              <pc:sldLayoutMk cId="1897200119" sldId="2147483665"/>
              <ac:picMk id="13" creationId="{EABAED41-EC8F-4F73-94ED-AFC0A0B3B040}"/>
            </ac:picMkLst>
          </pc:picChg>
          <pc:picChg chg="mod">
            <ac:chgData name="Jessica E. Pestana" userId="39877700-e7a7-41f2-a98d-10484c122adb" providerId="ADAL" clId="{31878CD4-1DEB-4C31-8C57-88F28D7F76F3}" dt="2021-03-22T17:15:54.242" v="728" actId="1036"/>
            <ac:picMkLst>
              <pc:docMk/>
              <pc:sldMasterMk cId="2811606639" sldId="2147483648"/>
              <pc:sldLayoutMk cId="1897200119" sldId="2147483665"/>
              <ac:picMk id="14" creationId="{B40E14D8-80B2-4ACB-8451-D16370362F95}"/>
            </ac:picMkLst>
          </pc:picChg>
          <pc:picChg chg="mod">
            <ac:chgData name="Jessica E. Pestana" userId="39877700-e7a7-41f2-a98d-10484c122adb" providerId="ADAL" clId="{31878CD4-1DEB-4C31-8C57-88F28D7F76F3}" dt="2021-03-22T17:15:54.242" v="728" actId="1036"/>
            <ac:picMkLst>
              <pc:docMk/>
              <pc:sldMasterMk cId="2811606639" sldId="2147483648"/>
              <pc:sldLayoutMk cId="1897200119" sldId="2147483665"/>
              <ac:picMk id="16" creationId="{95E7198E-A4D4-47F5-AC2D-8FF9B8F8B6AC}"/>
            </ac:picMkLst>
          </pc:picChg>
          <pc:picChg chg="add del mod ord">
            <ac:chgData name="Jessica E. Pestana" userId="39877700-e7a7-41f2-a98d-10484c122adb" providerId="ADAL" clId="{31878CD4-1DEB-4C31-8C57-88F28D7F76F3}" dt="2021-03-22T16:50:43.279" v="631" actId="478"/>
            <ac:picMkLst>
              <pc:docMk/>
              <pc:sldMasterMk cId="2811606639" sldId="2147483648"/>
              <pc:sldLayoutMk cId="1897200119" sldId="2147483665"/>
              <ac:picMk id="17" creationId="{6726A0DD-A2AD-4B0F-8EA4-656EC4768AA5}"/>
            </ac:picMkLst>
          </pc:picChg>
          <pc:picChg chg="mod">
            <ac:chgData name="Jessica E. Pestana" userId="39877700-e7a7-41f2-a98d-10484c122adb" providerId="ADAL" clId="{31878CD4-1DEB-4C31-8C57-88F28D7F76F3}" dt="2021-03-22T17:15:54.242" v="728" actId="1036"/>
            <ac:picMkLst>
              <pc:docMk/>
              <pc:sldMasterMk cId="2811606639" sldId="2147483648"/>
              <pc:sldLayoutMk cId="1897200119" sldId="2147483665"/>
              <ac:picMk id="18" creationId="{11D1CF86-C965-41BE-8139-476C4AC44A82}"/>
            </ac:picMkLst>
          </pc:picChg>
          <pc:picChg chg="add mod">
            <ac:chgData name="Jessica E. Pestana" userId="39877700-e7a7-41f2-a98d-10484c122adb" providerId="ADAL" clId="{31878CD4-1DEB-4C31-8C57-88F28D7F76F3}" dt="2021-03-22T17:17:16.244" v="745" actId="14100"/>
            <ac:picMkLst>
              <pc:docMk/>
              <pc:sldMasterMk cId="2811606639" sldId="2147483648"/>
              <pc:sldLayoutMk cId="1897200119" sldId="2147483665"/>
              <ac:picMk id="24" creationId="{474C67DC-F7C3-4FDA-A608-4B028B5BFEB2}"/>
            </ac:picMkLst>
          </pc:picChg>
          <pc:picChg chg="mod">
            <ac:chgData name="Jessica E. Pestana" userId="39877700-e7a7-41f2-a98d-10484c122adb" providerId="ADAL" clId="{31878CD4-1DEB-4C31-8C57-88F28D7F76F3}" dt="2021-03-23T09:36:06.279" v="755"/>
            <ac:picMkLst>
              <pc:docMk/>
              <pc:sldMasterMk cId="2811606639" sldId="2147483648"/>
              <pc:sldLayoutMk cId="1897200119" sldId="2147483665"/>
              <ac:picMk id="25" creationId="{55828995-7798-423E-83E2-E48357EDDADD}"/>
            </ac:picMkLst>
          </pc:picChg>
          <pc:picChg chg="mod">
            <ac:chgData name="Jessica E. Pestana" userId="39877700-e7a7-41f2-a98d-10484c122adb" providerId="ADAL" clId="{31878CD4-1DEB-4C31-8C57-88F28D7F76F3}" dt="2021-03-23T09:35:45.622" v="754"/>
            <ac:picMkLst>
              <pc:docMk/>
              <pc:sldMasterMk cId="2811606639" sldId="2147483648"/>
              <pc:sldLayoutMk cId="1897200119" sldId="2147483665"/>
              <ac:picMk id="27" creationId="{5ED49033-1C52-475C-98A4-BD685E82630B}"/>
            </ac:picMkLst>
          </pc:picChg>
          <pc:picChg chg="mod">
            <ac:chgData name="Jessica E. Pestana" userId="39877700-e7a7-41f2-a98d-10484c122adb" providerId="ADAL" clId="{31878CD4-1DEB-4C31-8C57-88F28D7F76F3}" dt="2021-03-23T09:35:28.086" v="753"/>
            <ac:picMkLst>
              <pc:docMk/>
              <pc:sldMasterMk cId="2811606639" sldId="2147483648"/>
              <pc:sldLayoutMk cId="1897200119" sldId="2147483665"/>
              <ac:picMk id="29" creationId="{FDBE9A41-46DC-4684-A251-4F615769DA88}"/>
            </ac:picMkLst>
          </pc:picChg>
          <pc:cxnChg chg="del">
            <ac:chgData name="Jessica E. Pestana" userId="39877700-e7a7-41f2-a98d-10484c122adb" providerId="ADAL" clId="{31878CD4-1DEB-4C31-8C57-88F28D7F76F3}" dt="2021-03-22T16:45:12.574" v="626" actId="478"/>
            <ac:cxnSpMkLst>
              <pc:docMk/>
              <pc:sldMasterMk cId="2811606639" sldId="2147483648"/>
              <pc:sldLayoutMk cId="1897200119" sldId="2147483665"/>
              <ac:cxnSpMk id="23" creationId="{DDB3CEEA-236A-403A-9671-831D8D642E83}"/>
            </ac:cxnSpMkLst>
          </pc:cxnChg>
        </pc:sldLayoutChg>
        <pc:sldLayoutChg chg="addSp modSp">
          <pc:chgData name="Jessica E. Pestana" userId="39877700-e7a7-41f2-a98d-10484c122adb" providerId="ADAL" clId="{31878CD4-1DEB-4C31-8C57-88F28D7F76F3}" dt="2021-03-17T18:17:46.991" v="233"/>
          <pc:sldLayoutMkLst>
            <pc:docMk/>
            <pc:sldMasterMk cId="2673276461" sldId="2147483684"/>
            <pc:sldLayoutMk cId="1989303629" sldId="2147483720"/>
          </pc:sldLayoutMkLst>
          <pc:spChg chg="mod">
            <ac:chgData name="Jessica E. Pestana" userId="39877700-e7a7-41f2-a98d-10484c122adb" providerId="ADAL" clId="{31878CD4-1DEB-4C31-8C57-88F28D7F76F3}" dt="2021-03-17T18:13:30.707" v="187" actId="115"/>
            <ac:spMkLst>
              <pc:docMk/>
              <pc:sldMasterMk cId="2673276461" sldId="2147483684"/>
              <pc:sldLayoutMk cId="1989303629" sldId="2147483720"/>
              <ac:spMk id="7" creationId="{CA631D44-01A9-46D8-8C69-4F94B85CDB53}"/>
            </ac:spMkLst>
          </pc:spChg>
          <pc:spChg chg="add mod">
            <ac:chgData name="Jessica E. Pestana" userId="39877700-e7a7-41f2-a98d-10484c122adb" providerId="ADAL" clId="{31878CD4-1DEB-4C31-8C57-88F28D7F76F3}" dt="2021-03-17T18:17:46.991" v="233"/>
            <ac:spMkLst>
              <pc:docMk/>
              <pc:sldMasterMk cId="2673276461" sldId="2147483684"/>
              <pc:sldLayoutMk cId="1989303629" sldId="2147483720"/>
              <ac:spMk id="8" creationId="{4E2E980A-2DAB-4124-90AC-4EB4F47686A7}"/>
            </ac:spMkLst>
          </pc:spChg>
        </pc:sldLayoutChg>
        <pc:sldLayoutChg chg="addSp modSp mod">
          <pc:chgData name="Jessica E. Pestana" userId="39877700-e7a7-41f2-a98d-10484c122adb" providerId="ADAL" clId="{31878CD4-1DEB-4C31-8C57-88F28D7F76F3}" dt="2021-03-17T18:17:31.760" v="229" actId="1076"/>
          <pc:sldLayoutMkLst>
            <pc:docMk/>
            <pc:sldMasterMk cId="2673276461" sldId="2147483684"/>
            <pc:sldLayoutMk cId="1591990746" sldId="2147483721"/>
          </pc:sldLayoutMkLst>
          <pc:spChg chg="add mod">
            <ac:chgData name="Jessica E. Pestana" userId="39877700-e7a7-41f2-a98d-10484c122adb" providerId="ADAL" clId="{31878CD4-1DEB-4C31-8C57-88F28D7F76F3}" dt="2021-03-17T18:17:31.760" v="229" actId="1076"/>
            <ac:spMkLst>
              <pc:docMk/>
              <pc:sldMasterMk cId="2673276461" sldId="2147483684"/>
              <pc:sldLayoutMk cId="1591990746" sldId="2147483721"/>
              <ac:spMk id="8" creationId="{CED156AE-4142-4BE8-A8E7-B10E8891B4D1}"/>
            </ac:spMkLst>
          </pc:spChg>
          <pc:spChg chg="mod">
            <ac:chgData name="Jessica E. Pestana" userId="39877700-e7a7-41f2-a98d-10484c122adb" providerId="ADAL" clId="{31878CD4-1DEB-4C31-8C57-88F28D7F76F3}" dt="2021-03-17T18:17:14.332" v="225" actId="1076"/>
            <ac:spMkLst>
              <pc:docMk/>
              <pc:sldMasterMk cId="2673276461" sldId="2147483684"/>
              <pc:sldLayoutMk cId="1591990746" sldId="2147483721"/>
              <ac:spMk id="16" creationId="{BA6E6A2F-127F-419D-A25A-3C9D9661E1E5}"/>
            </ac:spMkLst>
          </pc:spChg>
        </pc:sldLayoutChg>
        <pc:sldLayoutChg chg="addSp modSp">
          <pc:chgData name="Jessica E. Pestana" userId="39877700-e7a7-41f2-a98d-10484c122adb" providerId="ADAL" clId="{31878CD4-1DEB-4C31-8C57-88F28D7F76F3}" dt="2021-03-17T18:17:36.624" v="230"/>
          <pc:sldLayoutMkLst>
            <pc:docMk/>
            <pc:sldMasterMk cId="2673276461" sldId="2147483684"/>
            <pc:sldLayoutMk cId="3566636090" sldId="2147483722"/>
          </pc:sldLayoutMkLst>
          <pc:spChg chg="add mod">
            <ac:chgData name="Jessica E. Pestana" userId="39877700-e7a7-41f2-a98d-10484c122adb" providerId="ADAL" clId="{31878CD4-1DEB-4C31-8C57-88F28D7F76F3}" dt="2021-03-17T18:17:36.624" v="230"/>
            <ac:spMkLst>
              <pc:docMk/>
              <pc:sldMasterMk cId="2673276461" sldId="2147483684"/>
              <pc:sldLayoutMk cId="3566636090" sldId="2147483722"/>
              <ac:spMk id="8" creationId="{51E82AF5-BA91-44C5-838B-691CEFFBC3FC}"/>
            </ac:spMkLst>
          </pc:spChg>
        </pc:sldLayoutChg>
        <pc:sldLayoutChg chg="addSp delSp modSp mod">
          <pc:chgData name="Jessica E. Pestana" userId="39877700-e7a7-41f2-a98d-10484c122adb" providerId="ADAL" clId="{31878CD4-1DEB-4C31-8C57-88F28D7F76F3}" dt="2021-03-22T17:14:38.284" v="682" actId="21"/>
          <pc:sldLayoutMkLst>
            <pc:docMk/>
            <pc:sldMasterMk cId="2673276461" sldId="2147483684"/>
            <pc:sldLayoutMk cId="2990854534" sldId="2147483723"/>
          </pc:sldLayoutMkLst>
          <pc:spChg chg="add mod">
            <ac:chgData name="Jessica E. Pestana" userId="39877700-e7a7-41f2-a98d-10484c122adb" providerId="ADAL" clId="{31878CD4-1DEB-4C31-8C57-88F28D7F76F3}" dt="2021-03-17T18:17:40.644" v="231"/>
            <ac:spMkLst>
              <pc:docMk/>
              <pc:sldMasterMk cId="2673276461" sldId="2147483684"/>
              <pc:sldLayoutMk cId="2990854534" sldId="2147483723"/>
              <ac:spMk id="10" creationId="{814B7F0E-CAA0-439C-A54A-E134AEA4717B}"/>
            </ac:spMkLst>
          </pc:spChg>
          <pc:spChg chg="add del mod">
            <ac:chgData name="Jessica E. Pestana" userId="39877700-e7a7-41f2-a98d-10484c122adb" providerId="ADAL" clId="{31878CD4-1DEB-4C31-8C57-88F28D7F76F3}" dt="2021-03-22T17:14:38.284" v="682" actId="21"/>
            <ac:spMkLst>
              <pc:docMk/>
              <pc:sldMasterMk cId="2673276461" sldId="2147483684"/>
              <pc:sldLayoutMk cId="2990854534" sldId="2147483723"/>
              <ac:spMk id="12" creationId="{3E1CEEDE-7A2D-4114-918D-F5BED13CE2F0}"/>
            </ac:spMkLst>
          </pc:spChg>
        </pc:sldLayoutChg>
        <pc:sldLayoutChg chg="addSp delSp modSp mod setBg">
          <pc:chgData name="Jessica E. Pestana" userId="39877700-e7a7-41f2-a98d-10484c122adb" providerId="ADAL" clId="{31878CD4-1DEB-4C31-8C57-88F28D7F76F3}" dt="2021-03-26T14:01:23.147" v="766"/>
          <pc:sldLayoutMkLst>
            <pc:docMk/>
            <pc:sldMasterMk cId="2811606639" sldId="2147483648"/>
            <pc:sldLayoutMk cId="2161349495" sldId="2147483724"/>
          </pc:sldLayoutMkLst>
          <pc:spChg chg="del mod">
            <ac:chgData name="Jessica E. Pestana" userId="39877700-e7a7-41f2-a98d-10484c122adb" providerId="ADAL" clId="{31878CD4-1DEB-4C31-8C57-88F28D7F76F3}" dt="2021-03-18T18:12:16.744" v="565" actId="478"/>
            <ac:spMkLst>
              <pc:docMk/>
              <pc:sldMasterMk cId="2811606639" sldId="2147483648"/>
              <pc:sldLayoutMk cId="2161349495" sldId="2147483724"/>
              <ac:spMk id="9" creationId="{BCA74A11-4D7C-4CF9-A402-5A7CC3ABF597}"/>
            </ac:spMkLst>
          </pc:spChg>
          <pc:spChg chg="mod">
            <ac:chgData name="Jessica E. Pestana" userId="39877700-e7a7-41f2-a98d-10484c122adb" providerId="ADAL" clId="{31878CD4-1DEB-4C31-8C57-88F28D7F76F3}" dt="2021-03-18T18:10:26.311" v="493" actId="12789"/>
            <ac:spMkLst>
              <pc:docMk/>
              <pc:sldMasterMk cId="2811606639" sldId="2147483648"/>
              <pc:sldLayoutMk cId="2161349495" sldId="2147483724"/>
              <ac:spMk id="96" creationId="{A48CB742-A741-4FEB-9F2D-893C0284F6A0}"/>
            </ac:spMkLst>
          </pc:sp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3" creationId="{9489ACFA-87AF-47FC-9174-5CB761C9C4A2}"/>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5" creationId="{FFCA4B41-4E4D-450E-B8DA-15017DB0778D}"/>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8" creationId="{B34C4BFA-BBE3-4AE6-8DB9-5CE5564CB245}"/>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11" creationId="{5CFA2BEE-A244-4C4F-A67C-0A96D6B16D04}"/>
            </ac:picMkLst>
          </pc:picChg>
          <pc:picChg chg="del">
            <ac:chgData name="Jessica E. Pestana" userId="39877700-e7a7-41f2-a98d-10484c122adb" providerId="ADAL" clId="{31878CD4-1DEB-4C31-8C57-88F28D7F76F3}" dt="2021-03-18T18:03:15.472" v="235" actId="478"/>
            <ac:picMkLst>
              <pc:docMk/>
              <pc:sldMasterMk cId="2811606639" sldId="2147483648"/>
              <pc:sldLayoutMk cId="2161349495" sldId="2147483724"/>
              <ac:picMk id="12" creationId="{F6359097-5A8E-44B1-AAE6-91382B0F7117}"/>
            </ac:picMkLst>
          </pc:picChg>
          <pc:picChg chg="del">
            <ac:chgData name="Jessica E. Pestana" userId="39877700-e7a7-41f2-a98d-10484c122adb" providerId="ADAL" clId="{31878CD4-1DEB-4C31-8C57-88F28D7F76F3}" dt="2021-03-18T18:03:27.383" v="236" actId="478"/>
            <ac:picMkLst>
              <pc:docMk/>
              <pc:sldMasterMk cId="2811606639" sldId="2147483648"/>
              <pc:sldLayoutMk cId="2161349495" sldId="2147483724"/>
              <ac:picMk id="14" creationId="{334ACD4C-4B94-43C6-AAF9-7C45F3ED56A3}"/>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15" creationId="{693C821F-768B-413F-A823-A223FFBE520C}"/>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17" creationId="{FF3AB8C8-F08F-49D3-BF4C-84A706229ABE}"/>
            </ac:picMkLst>
          </pc:picChg>
          <pc:picChg chg="del">
            <ac:chgData name="Jessica E. Pestana" userId="39877700-e7a7-41f2-a98d-10484c122adb" providerId="ADAL" clId="{31878CD4-1DEB-4C31-8C57-88F28D7F76F3}" dt="2021-03-18T18:03:27.383" v="236" actId="478"/>
            <ac:picMkLst>
              <pc:docMk/>
              <pc:sldMasterMk cId="2811606639" sldId="2147483648"/>
              <pc:sldLayoutMk cId="2161349495" sldId="2147483724"/>
              <ac:picMk id="18" creationId="{47335BF3-3947-4DB3-94AC-41A0ADA3A14C}"/>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20" creationId="{F74139DA-034F-498B-AC21-CCF38B1777F3}"/>
            </ac:picMkLst>
          </pc:picChg>
          <pc:picChg chg="del">
            <ac:chgData name="Jessica E. Pestana" userId="39877700-e7a7-41f2-a98d-10484c122adb" providerId="ADAL" clId="{31878CD4-1DEB-4C31-8C57-88F28D7F76F3}" dt="2021-03-18T18:03:27.383" v="236" actId="478"/>
            <ac:picMkLst>
              <pc:docMk/>
              <pc:sldMasterMk cId="2811606639" sldId="2147483648"/>
              <pc:sldLayoutMk cId="2161349495" sldId="2147483724"/>
              <ac:picMk id="22" creationId="{E1D5F3B5-444B-4290-B457-6BFA2738C271}"/>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23" creationId="{3C8B09AA-BD1D-454A-9E9A-B858F646CCB6}"/>
            </ac:picMkLst>
          </pc:picChg>
          <pc:picChg chg="del">
            <ac:chgData name="Jessica E. Pestana" userId="39877700-e7a7-41f2-a98d-10484c122adb" providerId="ADAL" clId="{31878CD4-1DEB-4C31-8C57-88F28D7F76F3}" dt="2021-03-18T18:03:27.383" v="236" actId="478"/>
            <ac:picMkLst>
              <pc:docMk/>
              <pc:sldMasterMk cId="2811606639" sldId="2147483648"/>
              <pc:sldLayoutMk cId="2161349495" sldId="2147483724"/>
              <ac:picMk id="24" creationId="{FA1A10EE-4E72-4572-A146-8C38183232DB}"/>
            </ac:picMkLst>
          </pc:picChg>
          <pc:picChg chg="del">
            <ac:chgData name="Jessica E. Pestana" userId="39877700-e7a7-41f2-a98d-10484c122adb" providerId="ADAL" clId="{31878CD4-1DEB-4C31-8C57-88F28D7F76F3}" dt="2021-03-18T18:03:27.383" v="236" actId="478"/>
            <ac:picMkLst>
              <pc:docMk/>
              <pc:sldMasterMk cId="2811606639" sldId="2147483648"/>
              <pc:sldLayoutMk cId="2161349495" sldId="2147483724"/>
              <ac:picMk id="26" creationId="{DADA9B94-799A-4959-A784-0F2FB4C7D78F}"/>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27" creationId="{22773919-011B-4852-9663-34D496FB83B7}"/>
            </ac:picMkLst>
          </pc:picChg>
          <pc:picChg chg="del">
            <ac:chgData name="Jessica E. Pestana" userId="39877700-e7a7-41f2-a98d-10484c122adb" providerId="ADAL" clId="{31878CD4-1DEB-4C31-8C57-88F28D7F76F3}" dt="2021-03-18T18:03:30.505" v="237" actId="478"/>
            <ac:picMkLst>
              <pc:docMk/>
              <pc:sldMasterMk cId="2811606639" sldId="2147483648"/>
              <pc:sldLayoutMk cId="2161349495" sldId="2147483724"/>
              <ac:picMk id="28" creationId="{CC43AC28-0815-4CE7-A22F-CAA38530177E}"/>
            </ac:picMkLst>
          </pc:picChg>
          <pc:picChg chg="del">
            <ac:chgData name="Jessica E. Pestana" userId="39877700-e7a7-41f2-a98d-10484c122adb" providerId="ADAL" clId="{31878CD4-1DEB-4C31-8C57-88F28D7F76F3}" dt="2021-03-18T18:03:27.383" v="236" actId="478"/>
            <ac:picMkLst>
              <pc:docMk/>
              <pc:sldMasterMk cId="2811606639" sldId="2147483648"/>
              <pc:sldLayoutMk cId="2161349495" sldId="2147483724"/>
              <ac:picMk id="30" creationId="{3487203B-A20D-4139-9028-762A295743F3}"/>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31" creationId="{DA0D9EA2-2E49-421D-B78E-598DE7529E0B}"/>
            </ac:picMkLst>
          </pc:picChg>
          <pc:picChg chg="del">
            <ac:chgData name="Jessica E. Pestana" userId="39877700-e7a7-41f2-a98d-10484c122adb" providerId="ADAL" clId="{31878CD4-1DEB-4C31-8C57-88F28D7F76F3}" dt="2021-03-18T18:03:27.383" v="236" actId="478"/>
            <ac:picMkLst>
              <pc:docMk/>
              <pc:sldMasterMk cId="2811606639" sldId="2147483648"/>
              <pc:sldLayoutMk cId="2161349495" sldId="2147483724"/>
              <ac:picMk id="32" creationId="{2A0BDBE0-4F7B-4DDE-B0FB-5F9CA60B2DB5}"/>
            </ac:picMkLst>
          </pc:picChg>
          <pc:picChg chg="del">
            <ac:chgData name="Jessica E. Pestana" userId="39877700-e7a7-41f2-a98d-10484c122adb" providerId="ADAL" clId="{31878CD4-1DEB-4C31-8C57-88F28D7F76F3}" dt="2021-03-18T18:03:27.383" v="236" actId="478"/>
            <ac:picMkLst>
              <pc:docMk/>
              <pc:sldMasterMk cId="2811606639" sldId="2147483648"/>
              <pc:sldLayoutMk cId="2161349495" sldId="2147483724"/>
              <ac:picMk id="34" creationId="{D72EB9CE-6BD9-48CC-8537-D711C54827B3}"/>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35" creationId="{8648147F-6AD7-4CCD-A967-BC21FE072B9D}"/>
            </ac:picMkLst>
          </pc:picChg>
          <pc:picChg chg="del">
            <ac:chgData name="Jessica E. Pestana" userId="39877700-e7a7-41f2-a98d-10484c122adb" providerId="ADAL" clId="{31878CD4-1DEB-4C31-8C57-88F28D7F76F3}" dt="2021-03-18T18:03:27.383" v="236" actId="478"/>
            <ac:picMkLst>
              <pc:docMk/>
              <pc:sldMasterMk cId="2811606639" sldId="2147483648"/>
              <pc:sldLayoutMk cId="2161349495" sldId="2147483724"/>
              <ac:picMk id="36" creationId="{F3A34AE0-5B3C-4243-B427-CA8E9FE81F7F}"/>
            </ac:picMkLst>
          </pc:picChg>
          <pc:picChg chg="del">
            <ac:chgData name="Jessica E. Pestana" userId="39877700-e7a7-41f2-a98d-10484c122adb" providerId="ADAL" clId="{31878CD4-1DEB-4C31-8C57-88F28D7F76F3}" dt="2021-03-18T18:03:27.383" v="236" actId="478"/>
            <ac:picMkLst>
              <pc:docMk/>
              <pc:sldMasterMk cId="2811606639" sldId="2147483648"/>
              <pc:sldLayoutMk cId="2161349495" sldId="2147483724"/>
              <ac:picMk id="38" creationId="{218DC42D-5E98-46D4-9B58-F2997A476D7E}"/>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39" creationId="{9D85ADD3-F953-4402-81C2-8E64415B3252}"/>
            </ac:picMkLst>
          </pc:picChg>
          <pc:picChg chg="del">
            <ac:chgData name="Jessica E. Pestana" userId="39877700-e7a7-41f2-a98d-10484c122adb" providerId="ADAL" clId="{31878CD4-1DEB-4C31-8C57-88F28D7F76F3}" dt="2021-03-18T18:03:27.383" v="236" actId="478"/>
            <ac:picMkLst>
              <pc:docMk/>
              <pc:sldMasterMk cId="2811606639" sldId="2147483648"/>
              <pc:sldLayoutMk cId="2161349495" sldId="2147483724"/>
              <ac:picMk id="40" creationId="{05CB9D5C-BC7F-431D-A5A1-E91EDD1ED300}"/>
            </ac:picMkLst>
          </pc:picChg>
          <pc:picChg chg="del">
            <ac:chgData name="Jessica E. Pestana" userId="39877700-e7a7-41f2-a98d-10484c122adb" providerId="ADAL" clId="{31878CD4-1DEB-4C31-8C57-88F28D7F76F3}" dt="2021-03-18T18:03:27.383" v="236" actId="478"/>
            <ac:picMkLst>
              <pc:docMk/>
              <pc:sldMasterMk cId="2811606639" sldId="2147483648"/>
              <pc:sldLayoutMk cId="2161349495" sldId="2147483724"/>
              <ac:picMk id="42" creationId="{179BACF9-E683-41B8-BB5F-B1B746613274}"/>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43" creationId="{AD35F526-C36F-4E85-B178-6EFC02100F5A}"/>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45" creationId="{657DD269-F608-4548-AD73-C816D8CF53F7}"/>
            </ac:picMkLst>
          </pc:picChg>
          <pc:picChg chg="del">
            <ac:chgData name="Jessica E. Pestana" userId="39877700-e7a7-41f2-a98d-10484c122adb" providerId="ADAL" clId="{31878CD4-1DEB-4C31-8C57-88F28D7F76F3}" dt="2021-03-18T18:03:27.383" v="236" actId="478"/>
            <ac:picMkLst>
              <pc:docMk/>
              <pc:sldMasterMk cId="2811606639" sldId="2147483648"/>
              <pc:sldLayoutMk cId="2161349495" sldId="2147483724"/>
              <ac:picMk id="46" creationId="{C726B9CB-CEB2-40C1-B923-DFCB53660511}"/>
            </ac:picMkLst>
          </pc:picChg>
          <pc:picChg chg="del">
            <ac:chgData name="Jessica E. Pestana" userId="39877700-e7a7-41f2-a98d-10484c122adb" providerId="ADAL" clId="{31878CD4-1DEB-4C31-8C57-88F28D7F76F3}" dt="2021-03-18T18:03:27.383" v="236" actId="478"/>
            <ac:picMkLst>
              <pc:docMk/>
              <pc:sldMasterMk cId="2811606639" sldId="2147483648"/>
              <pc:sldLayoutMk cId="2161349495" sldId="2147483724"/>
              <ac:picMk id="48" creationId="{3526DEBD-1029-4C7A-87B3-00922BC65F78}"/>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49" creationId="{50EB1E2F-69CF-4905-BC35-E0EA0F05BE1A}"/>
            </ac:picMkLst>
          </pc:picChg>
          <pc:picChg chg="del">
            <ac:chgData name="Jessica E. Pestana" userId="39877700-e7a7-41f2-a98d-10484c122adb" providerId="ADAL" clId="{31878CD4-1DEB-4C31-8C57-88F28D7F76F3}" dt="2021-03-18T18:03:27.383" v="236" actId="478"/>
            <ac:picMkLst>
              <pc:docMk/>
              <pc:sldMasterMk cId="2811606639" sldId="2147483648"/>
              <pc:sldLayoutMk cId="2161349495" sldId="2147483724"/>
              <ac:picMk id="50" creationId="{78A0AA3C-2581-4297-AA5B-F898B0149308}"/>
            </ac:picMkLst>
          </pc:picChg>
          <pc:picChg chg="del">
            <ac:chgData name="Jessica E. Pestana" userId="39877700-e7a7-41f2-a98d-10484c122adb" providerId="ADAL" clId="{31878CD4-1DEB-4C31-8C57-88F28D7F76F3}" dt="2021-03-18T18:03:30.505" v="237" actId="478"/>
            <ac:picMkLst>
              <pc:docMk/>
              <pc:sldMasterMk cId="2811606639" sldId="2147483648"/>
              <pc:sldLayoutMk cId="2161349495" sldId="2147483724"/>
              <ac:picMk id="52" creationId="{E5578419-B9F6-4DEE-93F6-EA770BCAAEA1}"/>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53" creationId="{88EE38EC-25E1-444D-B10B-EAB1DDDAD1BB}"/>
            </ac:picMkLst>
          </pc:picChg>
          <pc:picChg chg="del">
            <ac:chgData name="Jessica E. Pestana" userId="39877700-e7a7-41f2-a98d-10484c122adb" providerId="ADAL" clId="{31878CD4-1DEB-4C31-8C57-88F28D7F76F3}" dt="2021-03-18T18:03:27.383" v="236" actId="478"/>
            <ac:picMkLst>
              <pc:docMk/>
              <pc:sldMasterMk cId="2811606639" sldId="2147483648"/>
              <pc:sldLayoutMk cId="2161349495" sldId="2147483724"/>
              <ac:picMk id="54" creationId="{C535112C-A73E-464B-BECD-AFC8D9217AE5}"/>
            </ac:picMkLst>
          </pc:picChg>
          <pc:picChg chg="del">
            <ac:chgData name="Jessica E. Pestana" userId="39877700-e7a7-41f2-a98d-10484c122adb" providerId="ADAL" clId="{31878CD4-1DEB-4C31-8C57-88F28D7F76F3}" dt="2021-03-18T18:03:27.383" v="236" actId="478"/>
            <ac:picMkLst>
              <pc:docMk/>
              <pc:sldMasterMk cId="2811606639" sldId="2147483648"/>
              <pc:sldLayoutMk cId="2161349495" sldId="2147483724"/>
              <ac:picMk id="56" creationId="{EA839148-1390-4898-9B07-3E356D7174EC}"/>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57" creationId="{15785E67-FC06-41D3-8A15-788B790A7CAA}"/>
            </ac:picMkLst>
          </pc:picChg>
          <pc:picChg chg="del">
            <ac:chgData name="Jessica E. Pestana" userId="39877700-e7a7-41f2-a98d-10484c122adb" providerId="ADAL" clId="{31878CD4-1DEB-4C31-8C57-88F28D7F76F3}" dt="2021-03-18T18:03:27.383" v="236" actId="478"/>
            <ac:picMkLst>
              <pc:docMk/>
              <pc:sldMasterMk cId="2811606639" sldId="2147483648"/>
              <pc:sldLayoutMk cId="2161349495" sldId="2147483724"/>
              <ac:picMk id="58" creationId="{3E875C44-5379-4B45-B4FC-B62A071F1DD6}"/>
            </ac:picMkLst>
          </pc:picChg>
          <pc:picChg chg="del">
            <ac:chgData name="Jessica E. Pestana" userId="39877700-e7a7-41f2-a98d-10484c122adb" providerId="ADAL" clId="{31878CD4-1DEB-4C31-8C57-88F28D7F76F3}" dt="2021-03-18T18:03:30.505" v="237" actId="478"/>
            <ac:picMkLst>
              <pc:docMk/>
              <pc:sldMasterMk cId="2811606639" sldId="2147483648"/>
              <pc:sldLayoutMk cId="2161349495" sldId="2147483724"/>
              <ac:picMk id="60" creationId="{5972CC61-1340-4DCB-BCC3-2DE88F31A658}"/>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61" creationId="{1526B5DE-1781-4C21-AB3F-A252B8DEF7F9}"/>
            </ac:picMkLst>
          </pc:picChg>
          <pc:picChg chg="del">
            <ac:chgData name="Jessica E. Pestana" userId="39877700-e7a7-41f2-a98d-10484c122adb" providerId="ADAL" clId="{31878CD4-1DEB-4C31-8C57-88F28D7F76F3}" dt="2021-03-18T18:03:27.383" v="236" actId="478"/>
            <ac:picMkLst>
              <pc:docMk/>
              <pc:sldMasterMk cId="2811606639" sldId="2147483648"/>
              <pc:sldLayoutMk cId="2161349495" sldId="2147483724"/>
              <ac:picMk id="62" creationId="{0770A80B-939C-445E-A60C-939DEF24526F}"/>
            </ac:picMkLst>
          </pc:picChg>
          <pc:picChg chg="del">
            <ac:chgData name="Jessica E. Pestana" userId="39877700-e7a7-41f2-a98d-10484c122adb" providerId="ADAL" clId="{31878CD4-1DEB-4C31-8C57-88F28D7F76F3}" dt="2021-03-18T18:03:27.383" v="236" actId="478"/>
            <ac:picMkLst>
              <pc:docMk/>
              <pc:sldMasterMk cId="2811606639" sldId="2147483648"/>
              <pc:sldLayoutMk cId="2161349495" sldId="2147483724"/>
              <ac:picMk id="64" creationId="{E6430E30-E5FA-422C-8AF8-5BA4E5A47035}"/>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65" creationId="{DC1EEAE4-5984-4AA6-8211-BEEEDCD01509}"/>
            </ac:picMkLst>
          </pc:picChg>
          <pc:picChg chg="del">
            <ac:chgData name="Jessica E. Pestana" userId="39877700-e7a7-41f2-a98d-10484c122adb" providerId="ADAL" clId="{31878CD4-1DEB-4C31-8C57-88F28D7F76F3}" dt="2021-03-18T18:03:27.383" v="236" actId="478"/>
            <ac:picMkLst>
              <pc:docMk/>
              <pc:sldMasterMk cId="2811606639" sldId="2147483648"/>
              <pc:sldLayoutMk cId="2161349495" sldId="2147483724"/>
              <ac:picMk id="66" creationId="{CD480302-475B-4885-BA93-2415B4595315}"/>
            </ac:picMkLst>
          </pc:picChg>
          <pc:picChg chg="del">
            <ac:chgData name="Jessica E. Pestana" userId="39877700-e7a7-41f2-a98d-10484c122adb" providerId="ADAL" clId="{31878CD4-1DEB-4C31-8C57-88F28D7F76F3}" dt="2021-03-18T18:03:27.383" v="236" actId="478"/>
            <ac:picMkLst>
              <pc:docMk/>
              <pc:sldMasterMk cId="2811606639" sldId="2147483648"/>
              <pc:sldLayoutMk cId="2161349495" sldId="2147483724"/>
              <ac:picMk id="68" creationId="{BBB46EAA-ECAA-4FBE-B6D5-CB9D0651E45C}"/>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69" creationId="{BD93CE98-EB5F-40AA-8B3F-F4AB1C7AAA28}"/>
            </ac:picMkLst>
          </pc:picChg>
          <pc:picChg chg="del">
            <ac:chgData name="Jessica E. Pestana" userId="39877700-e7a7-41f2-a98d-10484c122adb" providerId="ADAL" clId="{31878CD4-1DEB-4C31-8C57-88F28D7F76F3}" dt="2021-03-18T18:03:27.383" v="236" actId="478"/>
            <ac:picMkLst>
              <pc:docMk/>
              <pc:sldMasterMk cId="2811606639" sldId="2147483648"/>
              <pc:sldLayoutMk cId="2161349495" sldId="2147483724"/>
              <ac:picMk id="70" creationId="{923861EA-1140-4BD7-B964-13D3C9C22DE1}"/>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72" creationId="{4A063698-C913-451C-A1A8-C87E54216842}"/>
            </ac:picMkLst>
          </pc:picChg>
          <pc:picChg chg="del">
            <ac:chgData name="Jessica E. Pestana" userId="39877700-e7a7-41f2-a98d-10484c122adb" providerId="ADAL" clId="{31878CD4-1DEB-4C31-8C57-88F28D7F76F3}" dt="2021-03-18T18:03:30.505" v="237" actId="478"/>
            <ac:picMkLst>
              <pc:docMk/>
              <pc:sldMasterMk cId="2811606639" sldId="2147483648"/>
              <pc:sldLayoutMk cId="2161349495" sldId="2147483724"/>
              <ac:picMk id="74" creationId="{2011EFD3-2DF0-465F-8365-0CE05B50359B}"/>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75" creationId="{E7D80522-B9F2-4A83-BE82-1593BA23C61F}"/>
            </ac:picMkLst>
          </pc:picChg>
          <pc:picChg chg="del">
            <ac:chgData name="Jessica E. Pestana" userId="39877700-e7a7-41f2-a98d-10484c122adb" providerId="ADAL" clId="{31878CD4-1DEB-4C31-8C57-88F28D7F76F3}" dt="2021-03-18T18:03:30.505" v="237" actId="478"/>
            <ac:picMkLst>
              <pc:docMk/>
              <pc:sldMasterMk cId="2811606639" sldId="2147483648"/>
              <pc:sldLayoutMk cId="2161349495" sldId="2147483724"/>
              <ac:picMk id="76" creationId="{7938F3E5-AAD5-41FC-A32D-0F9F02E9AA12}"/>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78" creationId="{EA4E2D51-8ADA-4729-81CA-0B3B65FC0FE4}"/>
            </ac:picMkLst>
          </pc:picChg>
          <pc:picChg chg="del">
            <ac:chgData name="Jessica E. Pestana" userId="39877700-e7a7-41f2-a98d-10484c122adb" providerId="ADAL" clId="{31878CD4-1DEB-4C31-8C57-88F28D7F76F3}" dt="2021-03-18T18:03:15.472" v="235" actId="478"/>
            <ac:picMkLst>
              <pc:docMk/>
              <pc:sldMasterMk cId="2811606639" sldId="2147483648"/>
              <pc:sldLayoutMk cId="2161349495" sldId="2147483724"/>
              <ac:picMk id="80" creationId="{EC50BF20-F636-440A-A709-58645AB18A51}"/>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81" creationId="{93C161C9-4A67-4F2C-AF5F-E14485B9EB41}"/>
            </ac:picMkLst>
          </pc:picChg>
          <pc:picChg chg="del">
            <ac:chgData name="Jessica E. Pestana" userId="39877700-e7a7-41f2-a98d-10484c122adb" providerId="ADAL" clId="{31878CD4-1DEB-4C31-8C57-88F28D7F76F3}" dt="2021-03-18T18:03:15.472" v="235" actId="478"/>
            <ac:picMkLst>
              <pc:docMk/>
              <pc:sldMasterMk cId="2811606639" sldId="2147483648"/>
              <pc:sldLayoutMk cId="2161349495" sldId="2147483724"/>
              <ac:picMk id="82" creationId="{B2D413DA-6A04-4AA2-A796-BAFF043DFBCB}"/>
            </ac:picMkLst>
          </pc:picChg>
          <pc:picChg chg="del">
            <ac:chgData name="Jessica E. Pestana" userId="39877700-e7a7-41f2-a98d-10484c122adb" providerId="ADAL" clId="{31878CD4-1DEB-4C31-8C57-88F28D7F76F3}" dt="2021-03-18T18:03:15.472" v="235" actId="478"/>
            <ac:picMkLst>
              <pc:docMk/>
              <pc:sldMasterMk cId="2811606639" sldId="2147483648"/>
              <pc:sldLayoutMk cId="2161349495" sldId="2147483724"/>
              <ac:picMk id="84" creationId="{323C4964-CC8D-463A-B51E-BBCD93D0F4B9}"/>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85" creationId="{50C851C7-B53C-48D6-80D5-3B1DB4CA61BC}"/>
            </ac:picMkLst>
          </pc:picChg>
          <pc:picChg chg="del">
            <ac:chgData name="Jessica E. Pestana" userId="39877700-e7a7-41f2-a98d-10484c122adb" providerId="ADAL" clId="{31878CD4-1DEB-4C31-8C57-88F28D7F76F3}" dt="2021-03-18T18:03:15.472" v="235" actId="478"/>
            <ac:picMkLst>
              <pc:docMk/>
              <pc:sldMasterMk cId="2811606639" sldId="2147483648"/>
              <pc:sldLayoutMk cId="2161349495" sldId="2147483724"/>
              <ac:picMk id="86" creationId="{12B67448-CF73-4A44-AFA4-6737CA4B5DD3}"/>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88" creationId="{7936887B-A6E8-40A7-A44D-849626AF7B36}"/>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90" creationId="{0052461C-5A54-4FD4-8B74-73C301DDD035}"/>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92" creationId="{C5945949-8D5E-494D-809E-3A9833B030C4}"/>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98" creationId="{2A7F354D-04E3-4822-874F-654DF831CE14}"/>
            </ac:picMkLst>
          </pc:picChg>
          <pc:picChg chg="del">
            <ac:chgData name="Jessica E. Pestana" userId="39877700-e7a7-41f2-a98d-10484c122adb" providerId="ADAL" clId="{31878CD4-1DEB-4C31-8C57-88F28D7F76F3}" dt="2021-03-18T18:03:27.383" v="236" actId="478"/>
            <ac:picMkLst>
              <pc:docMk/>
              <pc:sldMasterMk cId="2811606639" sldId="2147483648"/>
              <pc:sldLayoutMk cId="2161349495" sldId="2147483724"/>
              <ac:picMk id="99" creationId="{6338A74F-B1A0-4E69-A0F3-A782E65EB489}"/>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101" creationId="{AFA3FE55-4746-4B4E-94A2-2F09BB55E6A3}"/>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103" creationId="{4D51CA72-B9BA-4552-AFBA-6095582157C8}"/>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105" creationId="{FE5D8292-1F3D-4EF1-ACFB-BE0806CC0FBF}"/>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107" creationId="{B4D508F9-AACF-425C-BD9D-17A37A6AE15F}"/>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109" creationId="{5BAAEAD5-B6A8-4CE9-82E5-43D91D5D31DC}"/>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111" creationId="{C32A1E9E-03F7-49D5-ACCE-02288A1E8DED}"/>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113" creationId="{91D1DDE1-C6E9-4F50-B4A4-BFE8DB8BE924}"/>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115" creationId="{F59122EB-4324-41B1-B67E-4ACB9724F5DA}"/>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117" creationId="{04F2B974-A622-40FF-ABF1-D30D82A50F22}"/>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119" creationId="{50B33937-35ED-4E7D-B77A-57D386C18A2A}"/>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121" creationId="{1244A5D0-C7D5-4F34-8466-AF8A4F8728C6}"/>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123" creationId="{45EF7286-7676-4013-9161-8A8BBD10EE07}"/>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125" creationId="{4F95071D-D0A9-4746-B440-C096B99E69D5}"/>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127" creationId="{A948D2D2-AD3B-47C1-8A84-BBB98055258B}"/>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129" creationId="{40A024B4-0BDA-4A7A-8F21-47F3F7559F4C}"/>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131" creationId="{78F80DE3-92F4-4B9C-BE00-AE55E012817A}"/>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133" creationId="{0BC51B45-FC39-474A-A5BC-ECA6002F9DB8}"/>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135" creationId="{D2CC25E8-CD01-4871-B2EA-B0197B1546CC}"/>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137" creationId="{8CCE088D-98D3-4A82-9053-4AA50707259D}"/>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139" creationId="{026CAACA-5A26-443E-98AB-3FDA2DFE8358}"/>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141" creationId="{4DA9D30D-F390-47E9-851E-BBEC8F0C8D4B}"/>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143" creationId="{DA87A436-EFE0-411E-B92B-DE9856D94C8D}"/>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145" creationId="{8DEBBAE1-D6CB-4C49-AADA-B1C17F2EBA98}"/>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147" creationId="{95B30CD5-2245-4A2D-B74E-98DD1F32BB47}"/>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149" creationId="{348885A0-7572-4D57-9F81-5E7B3C2DA0D7}"/>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151" creationId="{1E853999-1DA7-4FC6-867F-427CDD63ABD7}"/>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153" creationId="{EDCBE7E1-1DE3-46F7-B5B5-F20082D9B6AF}"/>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155" creationId="{91A45EF4-96FD-4846-AB82-493007E5C020}"/>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157" creationId="{E8B1BB62-BB95-411A-AA0D-911D83C4510B}"/>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159" creationId="{60FAE33B-55B1-4432-BF39-1AF559D3A164}"/>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161" creationId="{3098763E-0458-40ED-B99D-D4FFF66D5A10}"/>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163" creationId="{5F5BA2F1-0A32-4B61-86C4-4628D15EAD20}"/>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165" creationId="{02AB7319-5E7F-480C-B7BA-536D705D01BD}"/>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167" creationId="{B8AC50BC-ACE7-496D-B032-1B670A7A274F}"/>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169" creationId="{D7F84225-B013-4A46-AF40-5779F778153D}"/>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171" creationId="{F5B2800B-C406-4929-97E6-8EE0EFD3C9B6}"/>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173" creationId="{F0C5EA51-7989-4AD6-8E60-0FA1EF63DD48}"/>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175" creationId="{032C53FE-497C-4856-8B14-FCF2C5949D8E}"/>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177" creationId="{E6048CBA-361D-46E4-8107-A964489A45C9}"/>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179" creationId="{022A4EC8-A092-435A-823E-25EFE81F407B}"/>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181" creationId="{751B57BD-5C2A-488C-A60F-B585274FE246}"/>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183" creationId="{B7D31852-DE41-44DA-A30A-6BCA29344BC5}"/>
            </ac:picMkLst>
          </pc:picChg>
          <pc:picChg chg="add del mod">
            <ac:chgData name="Jessica E. Pestana" userId="39877700-e7a7-41f2-a98d-10484c122adb" providerId="ADAL" clId="{31878CD4-1DEB-4C31-8C57-88F28D7F76F3}" dt="2021-03-18T18:04:13.508" v="259"/>
            <ac:picMkLst>
              <pc:docMk/>
              <pc:sldMasterMk cId="2811606639" sldId="2147483648"/>
              <pc:sldLayoutMk cId="2161349495" sldId="2147483724"/>
              <ac:picMk id="185" creationId="{463FAC27-5823-4B7B-BC68-B80663B687EE}"/>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187" creationId="{FF1D4A0B-3B05-401F-8ECF-AD9FE5629296}"/>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189" creationId="{3D85CE72-B7FE-4EB8-A607-5679DE30A3B5}"/>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191" creationId="{DC5124FE-E8A4-4E61-AB64-64BE0C69EC57}"/>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193" creationId="{F14FF81A-2277-4C86-A437-22BDDF165574}"/>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195" creationId="{558F32C7-B1B6-4F62-8599-B8BADCBE5A83}"/>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197" creationId="{F824A1A6-1BFF-402F-A6F9-5BC6FB2FDEB4}"/>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199" creationId="{2ED8507A-7D40-4FD4-AD75-124FE8782C9C}"/>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201" creationId="{4F18DCB2-6723-4F13-BD27-AE820038520E}"/>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203" creationId="{CF59F1DB-5F5C-462E-AF0D-6C8174827A41}"/>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205" creationId="{2C467835-8A9B-424C-96E3-58960B773406}"/>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207" creationId="{395AEBDC-DA3F-4964-BBAD-41ECED9FE1D1}"/>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209" creationId="{ADE25926-98E2-444F-AF78-B6FC0B716553}"/>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211" creationId="{C3F41B66-43A2-44D2-A9BE-1404E76380CD}"/>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213" creationId="{1A2DA180-DE72-4EFE-811D-4F22C887AC5F}"/>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215" creationId="{4348A78E-924F-4764-8BEE-5D5D6685791B}"/>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217" creationId="{8B99F946-8EEE-4CA7-9817-F97349DC1EEF}"/>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219" creationId="{1F9B8941-227F-459B-9E75-A31D942E1C5F}"/>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221" creationId="{BEDDDD52-D3E5-4D98-B897-AC0F0F5179A4}"/>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223" creationId="{D50940F7-CD58-46B7-A229-5B4A04BAD3C5}"/>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225" creationId="{549CFD23-BE39-466F-9F4A-9C0BA6339EF7}"/>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227" creationId="{065A18C9-44BF-4E8F-B732-3726AF005EBD}"/>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229" creationId="{CA415476-509A-4FC1-A7CB-3DB93523A6BF}"/>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231" creationId="{26736FC6-A1C3-4B2F-AA75-D3EE8DDF8A2F}"/>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233" creationId="{4F8F1D4F-FF51-4793-9AFB-989ADEF69A64}"/>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235" creationId="{D230247E-BD0C-40B3-93DC-9574B72C5DEE}"/>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237" creationId="{53162E03-26CD-45FB-8C00-874D4AAAD2FA}"/>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239" creationId="{975CB13B-F97C-4839-9D68-E23748A5684F}"/>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241" creationId="{F5199480-414E-4DC8-AD97-97FD1659645D}"/>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243" creationId="{46E27ADC-9727-4EF0-8436-D99F82760742}"/>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245" creationId="{AB583CA6-450C-43AE-BF2B-D4F883E72F3C}"/>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247" creationId="{0B8E8400-8916-4014-95F9-AA2CE2A73802}"/>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249" creationId="{84706295-6432-4F66-8BFF-FC6ECDD259F5}"/>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251" creationId="{0CFEC2C2-9527-4101-9CC0-40FC1E538A11}"/>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253" creationId="{EA1A3C20-34B4-4C0B-85E3-1B8F8BCD48B4}"/>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255" creationId="{7A5C220B-3F80-443B-8E3D-8DB9F750718F}"/>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257" creationId="{24F608E9-9E45-4FD6-8D2F-C8D7A6A2A3D2}"/>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259" creationId="{1DEF36B6-A394-4B81-84C4-939BB74A707C}"/>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261" creationId="{856ABD5D-862F-4E0E-872D-E4C32BAC8A79}"/>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263" creationId="{81BC5C4A-7317-4C42-AB7B-2165AB979AD2}"/>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265" creationId="{36C2F8FD-FDFC-4C0D-982E-5D52F3CFECDE}"/>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267" creationId="{D1B0C7BB-EF94-4A1B-A7AF-A292AB96A8CD}"/>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269" creationId="{74A42E87-3146-44B7-AD57-DDFD70EC1FB6}"/>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271" creationId="{5E13166E-5902-4C4E-ABD6-984DE8D85E6A}"/>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273" creationId="{022F45F0-AC30-4AFB-BD68-DCC0D4C8C8A6}"/>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275" creationId="{47F30034-3D2D-436E-949D-3B59C9BD9A5A}"/>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277" creationId="{C9F03AFD-FC68-4464-8D14-4AA856F39B9D}"/>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279" creationId="{D6ECD72A-B129-4E8A-9026-64BAC1C4FD18}"/>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281" creationId="{1ABA3561-5FB9-451D-91E0-2971EE9C131A}"/>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283" creationId="{90248C4E-1A0F-449A-B853-063B80AF81A1}"/>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285" creationId="{EFDF6B86-97FC-4FDD-9088-A66AC2C386C0}"/>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287" creationId="{A520DC0A-0C3A-4B3C-8616-38E055AD8EC3}"/>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289" creationId="{D49A63BF-D460-4888-8DCD-E3C65523FF26}"/>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291" creationId="{FC06CBEC-7851-4430-B98D-B22657B7DBCB}"/>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293" creationId="{21678502-B869-4633-814D-E0A65C685108}"/>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295" creationId="{32AB5EF6-A9CC-464A-B74E-546BEB1D5C92}"/>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297" creationId="{0BD29C3C-97E7-4C52-B37C-D1F942C39518}"/>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299" creationId="{AD41D1FA-DAFA-4CB6-BFF1-17E7D7FB0B90}"/>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301" creationId="{655D57CC-275C-482A-8954-B467351F6187}"/>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303" creationId="{FC0FBFC6-4C1A-40A5-8F2F-64B1DED12EA5}"/>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305" creationId="{931CDC28-366C-46B6-B995-361A969CB809}"/>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307" creationId="{9EBCD412-9876-4CFB-A1FC-51494B716D30}"/>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309" creationId="{E4A5053A-F3E4-4E01-84DE-A8814F7D8356}"/>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311" creationId="{2C5E8EDA-67C5-44C9-A7E4-E72D18555957}"/>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313" creationId="{DF9161CF-1E09-43CA-A881-A8F96B463DCE}"/>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315" creationId="{41B77628-C52C-4235-8641-02BB14B0DC4B}"/>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317" creationId="{B8F50B7F-B0CE-4810-BE63-DE520DA6F5D8}"/>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319" creationId="{48CB0108-B0EC-485E-A56F-3A71652FA961}"/>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321" creationId="{E2050B22-7638-4FC0-822E-166734CBDB05}"/>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323" creationId="{1CFC9228-3811-4BEB-B6E0-F4835F6F03AE}"/>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325" creationId="{1D5E7F4F-576F-47F2-A246-2989BB87ED9B}"/>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327" creationId="{9C9071C7-F6FF-4C58-85E6-9EE7B64F6E3B}"/>
            </ac:picMkLst>
          </pc:picChg>
          <pc:picChg chg="add mod">
            <ac:chgData name="Jessica E. Pestana" userId="39877700-e7a7-41f2-a98d-10484c122adb" providerId="ADAL" clId="{31878CD4-1DEB-4C31-8C57-88F28D7F76F3}" dt="2021-03-18T18:12:11.507" v="564" actId="14100"/>
            <ac:picMkLst>
              <pc:docMk/>
              <pc:sldMasterMk cId="2811606639" sldId="2147483648"/>
              <pc:sldLayoutMk cId="2161349495" sldId="2147483724"/>
              <ac:picMk id="329" creationId="{D228C53D-A793-4697-9BE1-36F2811FE4AE}"/>
            </ac:picMkLst>
          </pc:picChg>
          <pc:cxnChg chg="del">
            <ac:chgData name="Jessica E. Pestana" userId="39877700-e7a7-41f2-a98d-10484c122adb" providerId="ADAL" clId="{31878CD4-1DEB-4C31-8C57-88F28D7F76F3}" dt="2021-03-18T18:03:15.472" v="235" actId="478"/>
            <ac:cxnSpMkLst>
              <pc:docMk/>
              <pc:sldMasterMk cId="2811606639" sldId="2147483648"/>
              <pc:sldLayoutMk cId="2161349495" sldId="2147483724"/>
              <ac:cxnSpMk id="93" creationId="{46352149-3938-45B6-B729-CB8CAFBE528E}"/>
            </ac:cxnSpMkLst>
          </pc:cxnChg>
        </pc:sldLayoutChg>
        <pc:sldLayoutChg chg="addSp modSp mod setBg">
          <pc:chgData name="Jessica E. Pestana" userId="39877700-e7a7-41f2-a98d-10484c122adb" providerId="ADAL" clId="{31878CD4-1DEB-4C31-8C57-88F28D7F76F3}" dt="2021-03-26T14:01:23.147" v="766"/>
          <pc:sldLayoutMkLst>
            <pc:docMk/>
            <pc:sldMasterMk cId="2811606639" sldId="2147483648"/>
            <pc:sldLayoutMk cId="2702700860" sldId="2147483725"/>
          </pc:sldLayoutMkLst>
          <pc:spChg chg="add mod">
            <ac:chgData name="Jessica E. Pestana" userId="39877700-e7a7-41f2-a98d-10484c122adb" providerId="ADAL" clId="{31878CD4-1DEB-4C31-8C57-88F28D7F76F3}" dt="2021-03-17T18:17:43.286" v="232"/>
            <ac:spMkLst>
              <pc:docMk/>
              <pc:sldMasterMk cId="2811606639" sldId="2147483648"/>
              <pc:sldLayoutMk cId="2702700860" sldId="2147483725"/>
              <ac:spMk id="19" creationId="{356FB9B8-E830-4897-AAA1-887691C74D19}"/>
            </ac:spMkLst>
          </pc:spChg>
          <pc:spChg chg="mod">
            <ac:chgData name="Jessica E. Pestana" userId="39877700-e7a7-41f2-a98d-10484c122adb" providerId="ADAL" clId="{31878CD4-1DEB-4C31-8C57-88F28D7F76F3}" dt="2021-03-17T18:13:37.103" v="188" actId="1035"/>
            <ac:spMkLst>
              <pc:docMk/>
              <pc:sldMasterMk cId="2811606639" sldId="2147483648"/>
              <pc:sldLayoutMk cId="2702700860" sldId="2147483725"/>
              <ac:spMk id="30" creationId="{BF431280-D90B-41C2-85AA-31CEBAF4360A}"/>
            </ac:spMkLst>
          </pc:spChg>
          <pc:spChg chg="mod">
            <ac:chgData name="Jessica E. Pestana" userId="39877700-e7a7-41f2-a98d-10484c122adb" providerId="ADAL" clId="{31878CD4-1DEB-4C31-8C57-88F28D7F76F3}" dt="2021-03-17T18:13:37.103" v="188" actId="1035"/>
            <ac:spMkLst>
              <pc:docMk/>
              <pc:sldMasterMk cId="2811606639" sldId="2147483648"/>
              <pc:sldLayoutMk cId="2702700860" sldId="2147483725"/>
              <ac:spMk id="31" creationId="{B1ED7979-0398-4453-A5E6-D649E9958CBF}"/>
            </ac:spMkLst>
          </pc:spChg>
          <pc:spChg chg="mod">
            <ac:chgData name="Jessica E. Pestana" userId="39877700-e7a7-41f2-a98d-10484c122adb" providerId="ADAL" clId="{31878CD4-1DEB-4C31-8C57-88F28D7F76F3}" dt="2021-03-17T18:13:37.103" v="188" actId="1035"/>
            <ac:spMkLst>
              <pc:docMk/>
              <pc:sldMasterMk cId="2811606639" sldId="2147483648"/>
              <pc:sldLayoutMk cId="2702700860" sldId="2147483725"/>
              <ac:spMk id="33" creationId="{FCC93175-0C6D-4EBF-B724-1D8811A4960B}"/>
            </ac:spMkLst>
          </pc:spChg>
        </pc:sldLayoutChg>
        <pc:sldLayoutChg chg="addSp delSp modSp add mod ord modTransition setBg delAnim modAnim">
          <pc:chgData name="Jessica E. Pestana" userId="39877700-e7a7-41f2-a98d-10484c122adb" providerId="ADAL" clId="{31878CD4-1DEB-4C31-8C57-88F28D7F76F3}" dt="2021-03-26T14:01:23.147" v="766"/>
          <pc:sldLayoutMkLst>
            <pc:docMk/>
            <pc:sldMasterMk cId="2811606639" sldId="2147483648"/>
            <pc:sldLayoutMk cId="2480474781" sldId="2147483726"/>
          </pc:sldLayoutMkLst>
          <pc:spChg chg="add mod">
            <ac:chgData name="Jessica E. Pestana" userId="39877700-e7a7-41f2-a98d-10484c122adb" providerId="ADAL" clId="{31878CD4-1DEB-4C31-8C57-88F28D7F76F3}" dt="2021-03-17T17:55:19.500" v="35" actId="14100"/>
            <ac:spMkLst>
              <pc:docMk/>
              <pc:sldMasterMk cId="2811606639" sldId="2147483648"/>
              <pc:sldLayoutMk cId="2480474781" sldId="2147483726"/>
              <ac:spMk id="4" creationId="{F311FAE3-E832-44F6-8D47-F53CFF779184}"/>
            </ac:spMkLst>
          </pc:spChg>
          <pc:spChg chg="add del mod">
            <ac:chgData name="Jessica E. Pestana" userId="39877700-e7a7-41f2-a98d-10484c122adb" providerId="ADAL" clId="{31878CD4-1DEB-4C31-8C57-88F28D7F76F3}" dt="2021-03-17T17:39:39.858" v="13" actId="478"/>
            <ac:spMkLst>
              <pc:docMk/>
              <pc:sldMasterMk cId="2811606639" sldId="2147483648"/>
              <pc:sldLayoutMk cId="2480474781" sldId="2147483726"/>
              <ac:spMk id="5" creationId="{39867E6E-F563-40E1-BA75-6524AF699AAE}"/>
            </ac:spMkLst>
          </pc:spChg>
          <pc:spChg chg="del mod">
            <ac:chgData name="Jessica E. Pestana" userId="39877700-e7a7-41f2-a98d-10484c122adb" providerId="ADAL" clId="{31878CD4-1DEB-4C31-8C57-88F28D7F76F3}" dt="2021-03-17T17:39:32.774" v="11" actId="478"/>
            <ac:spMkLst>
              <pc:docMk/>
              <pc:sldMasterMk cId="2811606639" sldId="2147483648"/>
              <pc:sldLayoutMk cId="2480474781" sldId="2147483726"/>
              <ac:spMk id="6" creationId="{2724A02E-529B-4233-95D1-62D448C09185}"/>
            </ac:spMkLst>
          </pc:spChg>
          <pc:spChg chg="del">
            <ac:chgData name="Jessica E. Pestana" userId="39877700-e7a7-41f2-a98d-10484c122adb" providerId="ADAL" clId="{31878CD4-1DEB-4C31-8C57-88F28D7F76F3}" dt="2021-03-17T17:38:42.614" v="1" actId="478"/>
            <ac:spMkLst>
              <pc:docMk/>
              <pc:sldMasterMk cId="2811606639" sldId="2147483648"/>
              <pc:sldLayoutMk cId="2480474781" sldId="2147483726"/>
              <ac:spMk id="8" creationId="{D74DB6BE-B797-4C13-958B-FE30B7072D95}"/>
            </ac:spMkLst>
          </pc:spChg>
          <pc:spChg chg="del">
            <ac:chgData name="Jessica E. Pestana" userId="39877700-e7a7-41f2-a98d-10484c122adb" providerId="ADAL" clId="{31878CD4-1DEB-4C31-8C57-88F28D7F76F3}" dt="2021-03-17T17:38:42.614" v="1" actId="478"/>
            <ac:spMkLst>
              <pc:docMk/>
              <pc:sldMasterMk cId="2811606639" sldId="2147483648"/>
              <pc:sldLayoutMk cId="2480474781" sldId="2147483726"/>
              <ac:spMk id="9" creationId="{26BF9F6B-7FE6-4766-B9BC-2D891B2DF7E2}"/>
            </ac:spMkLst>
          </pc:spChg>
          <pc:spChg chg="add mod">
            <ac:chgData name="Jessica E. Pestana" userId="39877700-e7a7-41f2-a98d-10484c122adb" providerId="ADAL" clId="{31878CD4-1DEB-4C31-8C57-88F28D7F76F3}" dt="2021-03-22T12:55:37.979" v="613" actId="207"/>
            <ac:spMkLst>
              <pc:docMk/>
              <pc:sldMasterMk cId="2811606639" sldId="2147483648"/>
              <pc:sldLayoutMk cId="2480474781" sldId="2147483726"/>
              <ac:spMk id="9" creationId="{45162168-4A36-4939-81A6-CD7F6AACE5E0}"/>
            </ac:spMkLst>
          </pc:spChg>
          <pc:spChg chg="add del mod">
            <ac:chgData name="Jessica E. Pestana" userId="39877700-e7a7-41f2-a98d-10484c122adb" providerId="ADAL" clId="{31878CD4-1DEB-4C31-8C57-88F28D7F76F3}" dt="2021-03-22T12:55:31.715" v="611" actId="478"/>
            <ac:spMkLst>
              <pc:docMk/>
              <pc:sldMasterMk cId="2811606639" sldId="2147483648"/>
              <pc:sldLayoutMk cId="2480474781" sldId="2147483726"/>
              <ac:spMk id="17" creationId="{4D75C70C-3B28-40EC-994B-8482745B3317}"/>
            </ac:spMkLst>
          </pc:spChg>
          <pc:picChg chg="add del mod ord">
            <ac:chgData name="Jessica E. Pestana" userId="39877700-e7a7-41f2-a98d-10484c122adb" providerId="ADAL" clId="{31878CD4-1DEB-4C31-8C57-88F28D7F76F3}" dt="2021-03-17T17:54:53.980" v="27" actId="478"/>
            <ac:picMkLst>
              <pc:docMk/>
              <pc:sldMasterMk cId="2811606639" sldId="2147483648"/>
              <pc:sldLayoutMk cId="2480474781" sldId="2147483726"/>
              <ac:picMk id="3" creationId="{F808E8E0-785D-4A00-9601-359C1F064EF4}"/>
            </ac:picMkLst>
          </pc:picChg>
          <pc:picChg chg="add del mod">
            <ac:chgData name="Jessica E. Pestana" userId="39877700-e7a7-41f2-a98d-10484c122adb" providerId="ADAL" clId="{31878CD4-1DEB-4C31-8C57-88F28D7F76F3}" dt="2021-03-17T17:39:15.031" v="7" actId="478"/>
            <ac:picMkLst>
              <pc:docMk/>
              <pc:sldMasterMk cId="2811606639" sldId="2147483648"/>
              <pc:sldLayoutMk cId="2480474781" sldId="2147483726"/>
              <ac:picMk id="10" creationId="{C6A47006-21F1-4D87-AD6E-953B111C2E28}"/>
            </ac:picMkLst>
          </pc:picChg>
          <pc:picChg chg="add del mod">
            <ac:chgData name="Jessica E. Pestana" userId="39877700-e7a7-41f2-a98d-10484c122adb" providerId="ADAL" clId="{31878CD4-1DEB-4C31-8C57-88F28D7F76F3}" dt="2021-03-17T17:39:15.031" v="7" actId="478"/>
            <ac:picMkLst>
              <pc:docMk/>
              <pc:sldMasterMk cId="2811606639" sldId="2147483648"/>
              <pc:sldLayoutMk cId="2480474781" sldId="2147483726"/>
              <ac:picMk id="11" creationId="{5CA20E87-A5B3-4844-B6DC-62738061A250}"/>
            </ac:picMkLst>
          </pc:picChg>
          <pc:picChg chg="add del mod">
            <ac:chgData name="Jessica E. Pestana" userId="39877700-e7a7-41f2-a98d-10484c122adb" providerId="ADAL" clId="{31878CD4-1DEB-4C31-8C57-88F28D7F76F3}" dt="2021-03-17T17:39:15.031" v="7" actId="478"/>
            <ac:picMkLst>
              <pc:docMk/>
              <pc:sldMasterMk cId="2811606639" sldId="2147483648"/>
              <pc:sldLayoutMk cId="2480474781" sldId="2147483726"/>
              <ac:picMk id="12" creationId="{6DBAA025-8A0C-4633-B81A-5FB1980CD33E}"/>
            </ac:picMkLst>
          </pc:picChg>
          <pc:picChg chg="add del mod">
            <ac:chgData name="Jessica E. Pestana" userId="39877700-e7a7-41f2-a98d-10484c122adb" providerId="ADAL" clId="{31878CD4-1DEB-4C31-8C57-88F28D7F76F3}" dt="2021-03-17T17:39:15.031" v="7" actId="478"/>
            <ac:picMkLst>
              <pc:docMk/>
              <pc:sldMasterMk cId="2811606639" sldId="2147483648"/>
              <pc:sldLayoutMk cId="2480474781" sldId="2147483726"/>
              <ac:picMk id="13" creationId="{E4907E3D-639E-41B7-8C89-EFC4377CD845}"/>
            </ac:picMkLst>
          </pc:picChg>
          <pc:picChg chg="add del mod">
            <ac:chgData name="Jessica E. Pestana" userId="39877700-e7a7-41f2-a98d-10484c122adb" providerId="ADAL" clId="{31878CD4-1DEB-4C31-8C57-88F28D7F76F3}" dt="2021-03-17T17:39:15.031" v="7" actId="478"/>
            <ac:picMkLst>
              <pc:docMk/>
              <pc:sldMasterMk cId="2811606639" sldId="2147483648"/>
              <pc:sldLayoutMk cId="2480474781" sldId="2147483726"/>
              <ac:picMk id="14" creationId="{767DFF3A-BFB0-45E1-AB14-AF386E0143F8}"/>
            </ac:picMkLst>
          </pc:picChg>
          <pc:picChg chg="add mod">
            <ac:chgData name="Jessica E. Pestana" userId="39877700-e7a7-41f2-a98d-10484c122adb" providerId="ADAL" clId="{31878CD4-1DEB-4C31-8C57-88F28D7F76F3}" dt="2021-03-22T12:55:13.357" v="609" actId="1076"/>
            <ac:picMkLst>
              <pc:docMk/>
              <pc:sldMasterMk cId="2811606639" sldId="2147483648"/>
              <pc:sldLayoutMk cId="2480474781" sldId="2147483726"/>
              <ac:picMk id="16" creationId="{6B87A713-E0C4-40F1-A6AA-D9B7715457CF}"/>
            </ac:picMkLst>
          </pc:picChg>
          <pc:picChg chg="add del mod">
            <ac:chgData name="Jessica E. Pestana" userId="39877700-e7a7-41f2-a98d-10484c122adb" providerId="ADAL" clId="{31878CD4-1DEB-4C31-8C57-88F28D7F76F3}" dt="2021-03-22T12:55:03.971" v="607" actId="478"/>
            <ac:picMkLst>
              <pc:docMk/>
              <pc:sldMasterMk cId="2811606639" sldId="2147483648"/>
              <pc:sldLayoutMk cId="2480474781" sldId="2147483726"/>
              <ac:picMk id="19" creationId="{9784C162-FAF9-4D70-90B9-09E0B21E0C05}"/>
            </ac:picMkLst>
          </pc:picChg>
          <pc:picChg chg="add del mod">
            <ac:chgData name="Jessica E. Pestana" userId="39877700-e7a7-41f2-a98d-10484c122adb" providerId="ADAL" clId="{31878CD4-1DEB-4C31-8C57-88F28D7F76F3}" dt="2021-03-17T18:03:20.556" v="89" actId="478"/>
            <ac:picMkLst>
              <pc:docMk/>
              <pc:sldMasterMk cId="2811606639" sldId="2147483648"/>
              <pc:sldLayoutMk cId="2480474781" sldId="2147483726"/>
              <ac:picMk id="20" creationId="{E9273D8B-8F38-4A02-9A7F-AE212D2563AE}"/>
            </ac:picMkLst>
          </pc:picChg>
          <pc:picChg chg="add del mod">
            <ac:chgData name="Jessica E. Pestana" userId="39877700-e7a7-41f2-a98d-10484c122adb" providerId="ADAL" clId="{31878CD4-1DEB-4C31-8C57-88F28D7F76F3}" dt="2021-03-22T12:55:03.971" v="607" actId="478"/>
            <ac:picMkLst>
              <pc:docMk/>
              <pc:sldMasterMk cId="2811606639" sldId="2147483648"/>
              <pc:sldLayoutMk cId="2480474781" sldId="2147483726"/>
              <ac:picMk id="21" creationId="{86F119A0-2579-4B8D-BE88-79381E7B6E48}"/>
            </ac:picMkLst>
          </pc:picChg>
          <pc:picChg chg="add del mod">
            <ac:chgData name="Jessica E. Pestana" userId="39877700-e7a7-41f2-a98d-10484c122adb" providerId="ADAL" clId="{31878CD4-1DEB-4C31-8C57-88F28D7F76F3}" dt="2021-03-22T12:55:03.971" v="607" actId="478"/>
            <ac:picMkLst>
              <pc:docMk/>
              <pc:sldMasterMk cId="2811606639" sldId="2147483648"/>
              <pc:sldLayoutMk cId="2480474781" sldId="2147483726"/>
              <ac:picMk id="22" creationId="{28502636-B554-4B95-9A30-EBDD08E3E480}"/>
            </ac:picMkLst>
          </pc:picChg>
        </pc:sldLayoutChg>
        <pc:sldLayoutChg chg="delSp modSp add mod modTransition setBg">
          <pc:chgData name="Jessica E. Pestana" userId="39877700-e7a7-41f2-a98d-10484c122adb" providerId="ADAL" clId="{31878CD4-1DEB-4C31-8C57-88F28D7F76F3}" dt="2021-03-26T14:01:23.147" v="766"/>
          <pc:sldLayoutMkLst>
            <pc:docMk/>
            <pc:sldMasterMk cId="2811606639" sldId="2147483648"/>
            <pc:sldLayoutMk cId="2893842098" sldId="2147483727"/>
          </pc:sldLayoutMkLst>
          <pc:picChg chg="mod">
            <ac:chgData name="Jessica E. Pestana" userId="39877700-e7a7-41f2-a98d-10484c122adb" providerId="ADAL" clId="{31878CD4-1DEB-4C31-8C57-88F28D7F76F3}" dt="2021-03-18T18:13:23.218" v="606" actId="1036"/>
            <ac:picMkLst>
              <pc:docMk/>
              <pc:sldMasterMk cId="2811606639" sldId="2147483648"/>
              <pc:sldLayoutMk cId="2893842098" sldId="2147483727"/>
              <ac:picMk id="12" creationId="{F6359097-5A8E-44B1-AAE6-91382B0F7117}"/>
            </ac:picMkLst>
          </pc:picChg>
          <pc:picChg chg="del">
            <ac:chgData name="Jessica E. Pestana" userId="39877700-e7a7-41f2-a98d-10484c122adb" providerId="ADAL" clId="{31878CD4-1DEB-4C31-8C57-88F28D7F76F3}" dt="2021-03-18T18:12:24.840" v="566" actId="478"/>
            <ac:picMkLst>
              <pc:docMk/>
              <pc:sldMasterMk cId="2811606639" sldId="2147483648"/>
              <pc:sldLayoutMk cId="2893842098" sldId="2147483727"/>
              <ac:picMk id="14" creationId="{334ACD4C-4B94-43C6-AAF9-7C45F3ED56A3}"/>
            </ac:picMkLst>
          </pc:picChg>
          <pc:picChg chg="del">
            <ac:chgData name="Jessica E. Pestana" userId="39877700-e7a7-41f2-a98d-10484c122adb" providerId="ADAL" clId="{31878CD4-1DEB-4C31-8C57-88F28D7F76F3}" dt="2021-03-18T18:12:24.840" v="566" actId="478"/>
            <ac:picMkLst>
              <pc:docMk/>
              <pc:sldMasterMk cId="2811606639" sldId="2147483648"/>
              <pc:sldLayoutMk cId="2893842098" sldId="2147483727"/>
              <ac:picMk id="18" creationId="{47335BF3-3947-4DB3-94AC-41A0ADA3A14C}"/>
            </ac:picMkLst>
          </pc:picChg>
          <pc:picChg chg="del">
            <ac:chgData name="Jessica E. Pestana" userId="39877700-e7a7-41f2-a98d-10484c122adb" providerId="ADAL" clId="{31878CD4-1DEB-4C31-8C57-88F28D7F76F3}" dt="2021-03-18T18:12:24.840" v="566" actId="478"/>
            <ac:picMkLst>
              <pc:docMk/>
              <pc:sldMasterMk cId="2811606639" sldId="2147483648"/>
              <pc:sldLayoutMk cId="2893842098" sldId="2147483727"/>
              <ac:picMk id="22" creationId="{E1D5F3B5-444B-4290-B457-6BFA2738C271}"/>
            </ac:picMkLst>
          </pc:picChg>
          <pc:picChg chg="del">
            <ac:chgData name="Jessica E. Pestana" userId="39877700-e7a7-41f2-a98d-10484c122adb" providerId="ADAL" clId="{31878CD4-1DEB-4C31-8C57-88F28D7F76F3}" dt="2021-03-18T18:12:24.840" v="566" actId="478"/>
            <ac:picMkLst>
              <pc:docMk/>
              <pc:sldMasterMk cId="2811606639" sldId="2147483648"/>
              <pc:sldLayoutMk cId="2893842098" sldId="2147483727"/>
              <ac:picMk id="24" creationId="{FA1A10EE-4E72-4572-A146-8C38183232DB}"/>
            </ac:picMkLst>
          </pc:picChg>
          <pc:picChg chg="del">
            <ac:chgData name="Jessica E. Pestana" userId="39877700-e7a7-41f2-a98d-10484c122adb" providerId="ADAL" clId="{31878CD4-1DEB-4C31-8C57-88F28D7F76F3}" dt="2021-03-18T18:12:24.840" v="566" actId="478"/>
            <ac:picMkLst>
              <pc:docMk/>
              <pc:sldMasterMk cId="2811606639" sldId="2147483648"/>
              <pc:sldLayoutMk cId="2893842098" sldId="2147483727"/>
              <ac:picMk id="26" creationId="{DADA9B94-799A-4959-A784-0F2FB4C7D78F}"/>
            </ac:picMkLst>
          </pc:picChg>
          <pc:picChg chg="del">
            <ac:chgData name="Jessica E. Pestana" userId="39877700-e7a7-41f2-a98d-10484c122adb" providerId="ADAL" clId="{31878CD4-1DEB-4C31-8C57-88F28D7F76F3}" dt="2021-03-18T18:12:24.840" v="566" actId="478"/>
            <ac:picMkLst>
              <pc:docMk/>
              <pc:sldMasterMk cId="2811606639" sldId="2147483648"/>
              <pc:sldLayoutMk cId="2893842098" sldId="2147483727"/>
              <ac:picMk id="28" creationId="{CC43AC28-0815-4CE7-A22F-CAA38530177E}"/>
            </ac:picMkLst>
          </pc:picChg>
          <pc:picChg chg="del">
            <ac:chgData name="Jessica E. Pestana" userId="39877700-e7a7-41f2-a98d-10484c122adb" providerId="ADAL" clId="{31878CD4-1DEB-4C31-8C57-88F28D7F76F3}" dt="2021-03-18T18:12:24.840" v="566" actId="478"/>
            <ac:picMkLst>
              <pc:docMk/>
              <pc:sldMasterMk cId="2811606639" sldId="2147483648"/>
              <pc:sldLayoutMk cId="2893842098" sldId="2147483727"/>
              <ac:picMk id="30" creationId="{3487203B-A20D-4139-9028-762A295743F3}"/>
            </ac:picMkLst>
          </pc:picChg>
          <pc:picChg chg="del">
            <ac:chgData name="Jessica E. Pestana" userId="39877700-e7a7-41f2-a98d-10484c122adb" providerId="ADAL" clId="{31878CD4-1DEB-4C31-8C57-88F28D7F76F3}" dt="2021-03-18T18:12:24.840" v="566" actId="478"/>
            <ac:picMkLst>
              <pc:docMk/>
              <pc:sldMasterMk cId="2811606639" sldId="2147483648"/>
              <pc:sldLayoutMk cId="2893842098" sldId="2147483727"/>
              <ac:picMk id="32" creationId="{2A0BDBE0-4F7B-4DDE-B0FB-5F9CA60B2DB5}"/>
            </ac:picMkLst>
          </pc:picChg>
          <pc:picChg chg="del">
            <ac:chgData name="Jessica E. Pestana" userId="39877700-e7a7-41f2-a98d-10484c122adb" providerId="ADAL" clId="{31878CD4-1DEB-4C31-8C57-88F28D7F76F3}" dt="2021-03-18T18:12:24.840" v="566" actId="478"/>
            <ac:picMkLst>
              <pc:docMk/>
              <pc:sldMasterMk cId="2811606639" sldId="2147483648"/>
              <pc:sldLayoutMk cId="2893842098" sldId="2147483727"/>
              <ac:picMk id="34" creationId="{D72EB9CE-6BD9-48CC-8537-D711C54827B3}"/>
            </ac:picMkLst>
          </pc:picChg>
          <pc:picChg chg="del">
            <ac:chgData name="Jessica E. Pestana" userId="39877700-e7a7-41f2-a98d-10484c122adb" providerId="ADAL" clId="{31878CD4-1DEB-4C31-8C57-88F28D7F76F3}" dt="2021-03-18T18:12:24.840" v="566" actId="478"/>
            <ac:picMkLst>
              <pc:docMk/>
              <pc:sldMasterMk cId="2811606639" sldId="2147483648"/>
              <pc:sldLayoutMk cId="2893842098" sldId="2147483727"/>
              <ac:picMk id="36" creationId="{F3A34AE0-5B3C-4243-B427-CA8E9FE81F7F}"/>
            </ac:picMkLst>
          </pc:picChg>
          <pc:picChg chg="del">
            <ac:chgData name="Jessica E. Pestana" userId="39877700-e7a7-41f2-a98d-10484c122adb" providerId="ADAL" clId="{31878CD4-1DEB-4C31-8C57-88F28D7F76F3}" dt="2021-03-18T18:12:24.840" v="566" actId="478"/>
            <ac:picMkLst>
              <pc:docMk/>
              <pc:sldMasterMk cId="2811606639" sldId="2147483648"/>
              <pc:sldLayoutMk cId="2893842098" sldId="2147483727"/>
              <ac:picMk id="38" creationId="{218DC42D-5E98-46D4-9B58-F2997A476D7E}"/>
            </ac:picMkLst>
          </pc:picChg>
          <pc:picChg chg="del">
            <ac:chgData name="Jessica E. Pestana" userId="39877700-e7a7-41f2-a98d-10484c122adb" providerId="ADAL" clId="{31878CD4-1DEB-4C31-8C57-88F28D7F76F3}" dt="2021-03-18T18:12:24.840" v="566" actId="478"/>
            <ac:picMkLst>
              <pc:docMk/>
              <pc:sldMasterMk cId="2811606639" sldId="2147483648"/>
              <pc:sldLayoutMk cId="2893842098" sldId="2147483727"/>
              <ac:picMk id="40" creationId="{05CB9D5C-BC7F-431D-A5A1-E91EDD1ED300}"/>
            </ac:picMkLst>
          </pc:picChg>
          <pc:picChg chg="del">
            <ac:chgData name="Jessica E. Pestana" userId="39877700-e7a7-41f2-a98d-10484c122adb" providerId="ADAL" clId="{31878CD4-1DEB-4C31-8C57-88F28D7F76F3}" dt="2021-03-18T18:12:24.840" v="566" actId="478"/>
            <ac:picMkLst>
              <pc:docMk/>
              <pc:sldMasterMk cId="2811606639" sldId="2147483648"/>
              <pc:sldLayoutMk cId="2893842098" sldId="2147483727"/>
              <ac:picMk id="42" creationId="{179BACF9-E683-41B8-BB5F-B1B746613274}"/>
            </ac:picMkLst>
          </pc:picChg>
          <pc:picChg chg="del">
            <ac:chgData name="Jessica E. Pestana" userId="39877700-e7a7-41f2-a98d-10484c122adb" providerId="ADAL" clId="{31878CD4-1DEB-4C31-8C57-88F28D7F76F3}" dt="2021-03-18T18:12:24.840" v="566" actId="478"/>
            <ac:picMkLst>
              <pc:docMk/>
              <pc:sldMasterMk cId="2811606639" sldId="2147483648"/>
              <pc:sldLayoutMk cId="2893842098" sldId="2147483727"/>
              <ac:picMk id="46" creationId="{C726B9CB-CEB2-40C1-B923-DFCB53660511}"/>
            </ac:picMkLst>
          </pc:picChg>
          <pc:picChg chg="del">
            <ac:chgData name="Jessica E. Pestana" userId="39877700-e7a7-41f2-a98d-10484c122adb" providerId="ADAL" clId="{31878CD4-1DEB-4C31-8C57-88F28D7F76F3}" dt="2021-03-18T18:12:24.840" v="566" actId="478"/>
            <ac:picMkLst>
              <pc:docMk/>
              <pc:sldMasterMk cId="2811606639" sldId="2147483648"/>
              <pc:sldLayoutMk cId="2893842098" sldId="2147483727"/>
              <ac:picMk id="48" creationId="{3526DEBD-1029-4C7A-87B3-00922BC65F78}"/>
            </ac:picMkLst>
          </pc:picChg>
          <pc:picChg chg="del">
            <ac:chgData name="Jessica E. Pestana" userId="39877700-e7a7-41f2-a98d-10484c122adb" providerId="ADAL" clId="{31878CD4-1DEB-4C31-8C57-88F28D7F76F3}" dt="2021-03-18T18:12:24.840" v="566" actId="478"/>
            <ac:picMkLst>
              <pc:docMk/>
              <pc:sldMasterMk cId="2811606639" sldId="2147483648"/>
              <pc:sldLayoutMk cId="2893842098" sldId="2147483727"/>
              <ac:picMk id="50" creationId="{78A0AA3C-2581-4297-AA5B-F898B0149308}"/>
            </ac:picMkLst>
          </pc:picChg>
          <pc:picChg chg="del">
            <ac:chgData name="Jessica E. Pestana" userId="39877700-e7a7-41f2-a98d-10484c122adb" providerId="ADAL" clId="{31878CD4-1DEB-4C31-8C57-88F28D7F76F3}" dt="2021-03-18T18:12:24.840" v="566" actId="478"/>
            <ac:picMkLst>
              <pc:docMk/>
              <pc:sldMasterMk cId="2811606639" sldId="2147483648"/>
              <pc:sldLayoutMk cId="2893842098" sldId="2147483727"/>
              <ac:picMk id="52" creationId="{E5578419-B9F6-4DEE-93F6-EA770BCAAEA1}"/>
            </ac:picMkLst>
          </pc:picChg>
          <pc:picChg chg="del">
            <ac:chgData name="Jessica E. Pestana" userId="39877700-e7a7-41f2-a98d-10484c122adb" providerId="ADAL" clId="{31878CD4-1DEB-4C31-8C57-88F28D7F76F3}" dt="2021-03-18T18:12:24.840" v="566" actId="478"/>
            <ac:picMkLst>
              <pc:docMk/>
              <pc:sldMasterMk cId="2811606639" sldId="2147483648"/>
              <pc:sldLayoutMk cId="2893842098" sldId="2147483727"/>
              <ac:picMk id="54" creationId="{C535112C-A73E-464B-BECD-AFC8D9217AE5}"/>
            </ac:picMkLst>
          </pc:picChg>
          <pc:picChg chg="del">
            <ac:chgData name="Jessica E. Pestana" userId="39877700-e7a7-41f2-a98d-10484c122adb" providerId="ADAL" clId="{31878CD4-1DEB-4C31-8C57-88F28D7F76F3}" dt="2021-03-18T18:12:24.840" v="566" actId="478"/>
            <ac:picMkLst>
              <pc:docMk/>
              <pc:sldMasterMk cId="2811606639" sldId="2147483648"/>
              <pc:sldLayoutMk cId="2893842098" sldId="2147483727"/>
              <ac:picMk id="56" creationId="{EA839148-1390-4898-9B07-3E356D7174EC}"/>
            </ac:picMkLst>
          </pc:picChg>
          <pc:picChg chg="del">
            <ac:chgData name="Jessica E. Pestana" userId="39877700-e7a7-41f2-a98d-10484c122adb" providerId="ADAL" clId="{31878CD4-1DEB-4C31-8C57-88F28D7F76F3}" dt="2021-03-18T18:12:24.840" v="566" actId="478"/>
            <ac:picMkLst>
              <pc:docMk/>
              <pc:sldMasterMk cId="2811606639" sldId="2147483648"/>
              <pc:sldLayoutMk cId="2893842098" sldId="2147483727"/>
              <ac:picMk id="58" creationId="{3E875C44-5379-4B45-B4FC-B62A071F1DD6}"/>
            </ac:picMkLst>
          </pc:picChg>
          <pc:picChg chg="del">
            <ac:chgData name="Jessica E. Pestana" userId="39877700-e7a7-41f2-a98d-10484c122adb" providerId="ADAL" clId="{31878CD4-1DEB-4C31-8C57-88F28D7F76F3}" dt="2021-03-18T18:12:24.840" v="566" actId="478"/>
            <ac:picMkLst>
              <pc:docMk/>
              <pc:sldMasterMk cId="2811606639" sldId="2147483648"/>
              <pc:sldLayoutMk cId="2893842098" sldId="2147483727"/>
              <ac:picMk id="60" creationId="{5972CC61-1340-4DCB-BCC3-2DE88F31A658}"/>
            </ac:picMkLst>
          </pc:picChg>
          <pc:picChg chg="del">
            <ac:chgData name="Jessica E. Pestana" userId="39877700-e7a7-41f2-a98d-10484c122adb" providerId="ADAL" clId="{31878CD4-1DEB-4C31-8C57-88F28D7F76F3}" dt="2021-03-18T18:12:24.840" v="566" actId="478"/>
            <ac:picMkLst>
              <pc:docMk/>
              <pc:sldMasterMk cId="2811606639" sldId="2147483648"/>
              <pc:sldLayoutMk cId="2893842098" sldId="2147483727"/>
              <ac:picMk id="62" creationId="{0770A80B-939C-445E-A60C-939DEF24526F}"/>
            </ac:picMkLst>
          </pc:picChg>
          <pc:picChg chg="del">
            <ac:chgData name="Jessica E. Pestana" userId="39877700-e7a7-41f2-a98d-10484c122adb" providerId="ADAL" clId="{31878CD4-1DEB-4C31-8C57-88F28D7F76F3}" dt="2021-03-18T18:12:24.840" v="566" actId="478"/>
            <ac:picMkLst>
              <pc:docMk/>
              <pc:sldMasterMk cId="2811606639" sldId="2147483648"/>
              <pc:sldLayoutMk cId="2893842098" sldId="2147483727"/>
              <ac:picMk id="64" creationId="{E6430E30-E5FA-422C-8AF8-5BA4E5A47035}"/>
            </ac:picMkLst>
          </pc:picChg>
          <pc:picChg chg="del">
            <ac:chgData name="Jessica E. Pestana" userId="39877700-e7a7-41f2-a98d-10484c122adb" providerId="ADAL" clId="{31878CD4-1DEB-4C31-8C57-88F28D7F76F3}" dt="2021-03-18T18:12:24.840" v="566" actId="478"/>
            <ac:picMkLst>
              <pc:docMk/>
              <pc:sldMasterMk cId="2811606639" sldId="2147483648"/>
              <pc:sldLayoutMk cId="2893842098" sldId="2147483727"/>
              <ac:picMk id="66" creationId="{CD480302-475B-4885-BA93-2415B4595315}"/>
            </ac:picMkLst>
          </pc:picChg>
          <pc:picChg chg="del">
            <ac:chgData name="Jessica E. Pestana" userId="39877700-e7a7-41f2-a98d-10484c122adb" providerId="ADAL" clId="{31878CD4-1DEB-4C31-8C57-88F28D7F76F3}" dt="2021-03-18T18:12:24.840" v="566" actId="478"/>
            <ac:picMkLst>
              <pc:docMk/>
              <pc:sldMasterMk cId="2811606639" sldId="2147483648"/>
              <pc:sldLayoutMk cId="2893842098" sldId="2147483727"/>
              <ac:picMk id="68" creationId="{BBB46EAA-ECAA-4FBE-B6D5-CB9D0651E45C}"/>
            </ac:picMkLst>
          </pc:picChg>
          <pc:picChg chg="del">
            <ac:chgData name="Jessica E. Pestana" userId="39877700-e7a7-41f2-a98d-10484c122adb" providerId="ADAL" clId="{31878CD4-1DEB-4C31-8C57-88F28D7F76F3}" dt="2021-03-18T18:12:24.840" v="566" actId="478"/>
            <ac:picMkLst>
              <pc:docMk/>
              <pc:sldMasterMk cId="2811606639" sldId="2147483648"/>
              <pc:sldLayoutMk cId="2893842098" sldId="2147483727"/>
              <ac:picMk id="70" creationId="{923861EA-1140-4BD7-B964-13D3C9C22DE1}"/>
            </ac:picMkLst>
          </pc:picChg>
          <pc:picChg chg="del">
            <ac:chgData name="Jessica E. Pestana" userId="39877700-e7a7-41f2-a98d-10484c122adb" providerId="ADAL" clId="{31878CD4-1DEB-4C31-8C57-88F28D7F76F3}" dt="2021-03-18T18:12:24.840" v="566" actId="478"/>
            <ac:picMkLst>
              <pc:docMk/>
              <pc:sldMasterMk cId="2811606639" sldId="2147483648"/>
              <pc:sldLayoutMk cId="2893842098" sldId="2147483727"/>
              <ac:picMk id="74" creationId="{2011EFD3-2DF0-465F-8365-0CE05B50359B}"/>
            </ac:picMkLst>
          </pc:picChg>
          <pc:picChg chg="del">
            <ac:chgData name="Jessica E. Pestana" userId="39877700-e7a7-41f2-a98d-10484c122adb" providerId="ADAL" clId="{31878CD4-1DEB-4C31-8C57-88F28D7F76F3}" dt="2021-03-18T18:12:24.840" v="566" actId="478"/>
            <ac:picMkLst>
              <pc:docMk/>
              <pc:sldMasterMk cId="2811606639" sldId="2147483648"/>
              <pc:sldLayoutMk cId="2893842098" sldId="2147483727"/>
              <ac:picMk id="76" creationId="{7938F3E5-AAD5-41FC-A32D-0F9F02E9AA12}"/>
            </ac:picMkLst>
          </pc:picChg>
          <pc:picChg chg="mod">
            <ac:chgData name="Jessica E. Pestana" userId="39877700-e7a7-41f2-a98d-10484c122adb" providerId="ADAL" clId="{31878CD4-1DEB-4C31-8C57-88F28D7F76F3}" dt="2021-03-18T18:13:23.218" v="606" actId="1036"/>
            <ac:picMkLst>
              <pc:docMk/>
              <pc:sldMasterMk cId="2811606639" sldId="2147483648"/>
              <pc:sldLayoutMk cId="2893842098" sldId="2147483727"/>
              <ac:picMk id="80" creationId="{EC50BF20-F636-440A-A709-58645AB18A51}"/>
            </ac:picMkLst>
          </pc:picChg>
          <pc:picChg chg="mod">
            <ac:chgData name="Jessica E. Pestana" userId="39877700-e7a7-41f2-a98d-10484c122adb" providerId="ADAL" clId="{31878CD4-1DEB-4C31-8C57-88F28D7F76F3}" dt="2021-03-18T18:13:23.218" v="606" actId="1036"/>
            <ac:picMkLst>
              <pc:docMk/>
              <pc:sldMasterMk cId="2811606639" sldId="2147483648"/>
              <pc:sldLayoutMk cId="2893842098" sldId="2147483727"/>
              <ac:picMk id="82" creationId="{B2D413DA-6A04-4AA2-A796-BAFF043DFBCB}"/>
            </ac:picMkLst>
          </pc:picChg>
          <pc:picChg chg="mod">
            <ac:chgData name="Jessica E. Pestana" userId="39877700-e7a7-41f2-a98d-10484c122adb" providerId="ADAL" clId="{31878CD4-1DEB-4C31-8C57-88F28D7F76F3}" dt="2021-03-18T18:13:23.218" v="606" actId="1036"/>
            <ac:picMkLst>
              <pc:docMk/>
              <pc:sldMasterMk cId="2811606639" sldId="2147483648"/>
              <pc:sldLayoutMk cId="2893842098" sldId="2147483727"/>
              <ac:picMk id="84" creationId="{323C4964-CC8D-463A-B51E-BBCD93D0F4B9}"/>
            </ac:picMkLst>
          </pc:picChg>
          <pc:picChg chg="mod">
            <ac:chgData name="Jessica E. Pestana" userId="39877700-e7a7-41f2-a98d-10484c122adb" providerId="ADAL" clId="{31878CD4-1DEB-4C31-8C57-88F28D7F76F3}" dt="2021-03-18T18:13:23.218" v="606" actId="1036"/>
            <ac:picMkLst>
              <pc:docMk/>
              <pc:sldMasterMk cId="2811606639" sldId="2147483648"/>
              <pc:sldLayoutMk cId="2893842098" sldId="2147483727"/>
              <ac:picMk id="86" creationId="{12B67448-CF73-4A44-AFA4-6737CA4B5DD3}"/>
            </ac:picMkLst>
          </pc:picChg>
          <pc:picChg chg="del">
            <ac:chgData name="Jessica E. Pestana" userId="39877700-e7a7-41f2-a98d-10484c122adb" providerId="ADAL" clId="{31878CD4-1DEB-4C31-8C57-88F28D7F76F3}" dt="2021-03-18T18:12:24.840" v="566" actId="478"/>
            <ac:picMkLst>
              <pc:docMk/>
              <pc:sldMasterMk cId="2811606639" sldId="2147483648"/>
              <pc:sldLayoutMk cId="2893842098" sldId="2147483727"/>
              <ac:picMk id="99" creationId="{6338A74F-B1A0-4E69-A0F3-A782E65EB489}"/>
            </ac:picMkLst>
          </pc:picChg>
          <pc:cxnChg chg="del">
            <ac:chgData name="Jessica E. Pestana" userId="39877700-e7a7-41f2-a98d-10484c122adb" providerId="ADAL" clId="{31878CD4-1DEB-4C31-8C57-88F28D7F76F3}" dt="2021-03-18T18:12:32.832" v="567" actId="478"/>
            <ac:cxnSpMkLst>
              <pc:docMk/>
              <pc:sldMasterMk cId="2811606639" sldId="2147483648"/>
              <pc:sldLayoutMk cId="2893842098" sldId="2147483727"/>
              <ac:cxnSpMk id="93" creationId="{46352149-3938-45B6-B729-CB8CAFBE528E}"/>
            </ac:cxnSpMkLst>
          </pc:cxnChg>
        </pc:sldLayoutChg>
        <pc:sldLayoutChg chg="ord setBg">
          <pc:chgData name="Jessica E. Pestana" userId="39877700-e7a7-41f2-a98d-10484c122adb" providerId="ADAL" clId="{31878CD4-1DEB-4C31-8C57-88F28D7F76F3}" dt="2021-04-08T14:15:29.816" v="806" actId="20578"/>
          <pc:sldLayoutMkLst>
            <pc:docMk/>
            <pc:sldMasterMk cId="3835192691" sldId="2147483696"/>
            <pc:sldLayoutMk cId="2319514271" sldId="2147483728"/>
          </pc:sldLayoutMkLst>
        </pc:sldLayoutChg>
        <pc:sldLayoutChg chg="modSp mod ord setBg">
          <pc:chgData name="Jessica E. Pestana" userId="39877700-e7a7-41f2-a98d-10484c122adb" providerId="ADAL" clId="{31878CD4-1DEB-4C31-8C57-88F28D7F76F3}" dt="2021-04-08T14:15:29.816" v="806" actId="20578"/>
          <pc:sldLayoutMkLst>
            <pc:docMk/>
            <pc:sldMasterMk cId="3835192691" sldId="2147483696"/>
            <pc:sldLayoutMk cId="3830334373" sldId="2147483729"/>
          </pc:sldLayoutMkLst>
          <pc:spChg chg="mod">
            <ac:chgData name="Jessica E. Pestana" userId="39877700-e7a7-41f2-a98d-10484c122adb" providerId="ADAL" clId="{31878CD4-1DEB-4C31-8C57-88F28D7F76F3}" dt="2021-04-08T14:14:02.488" v="798" actId="20577"/>
            <ac:spMkLst>
              <pc:docMk/>
              <pc:sldMasterMk cId="3835192691" sldId="2147483696"/>
              <pc:sldLayoutMk cId="3830334373" sldId="2147483729"/>
              <ac:spMk id="9" creationId="{AFA7817E-60D9-4810-80C0-D52B5198B034}"/>
            </ac:spMkLst>
          </pc:spChg>
          <pc:spChg chg="mod">
            <ac:chgData name="Jessica E. Pestana" userId="39877700-e7a7-41f2-a98d-10484c122adb" providerId="ADAL" clId="{31878CD4-1DEB-4C31-8C57-88F28D7F76F3}" dt="2021-04-08T14:14:08.056" v="804" actId="20577"/>
            <ac:spMkLst>
              <pc:docMk/>
              <pc:sldMasterMk cId="3835192691" sldId="2147483696"/>
              <pc:sldLayoutMk cId="3830334373" sldId="2147483729"/>
              <ac:spMk id="10" creationId="{40B2EC15-1A07-484D-B0AD-B1D8B429EF22}"/>
            </ac:spMkLst>
          </pc:spChg>
        </pc:sldLayoutChg>
        <pc:sldLayoutChg chg="ord setBg">
          <pc:chgData name="Jessica E. Pestana" userId="39877700-e7a7-41f2-a98d-10484c122adb" providerId="ADAL" clId="{31878CD4-1DEB-4C31-8C57-88F28D7F76F3}" dt="2021-04-08T14:15:29.816" v="806" actId="20578"/>
          <pc:sldLayoutMkLst>
            <pc:docMk/>
            <pc:sldMasterMk cId="3835192691" sldId="2147483696"/>
            <pc:sldLayoutMk cId="730103159" sldId="2147483730"/>
          </pc:sldLayoutMkLst>
        </pc:sldLayoutChg>
        <pc:sldLayoutChg chg="ord setBg">
          <pc:chgData name="Jessica E. Pestana" userId="39877700-e7a7-41f2-a98d-10484c122adb" providerId="ADAL" clId="{31878CD4-1DEB-4C31-8C57-88F28D7F76F3}" dt="2021-04-08T14:15:29.816" v="806" actId="20578"/>
          <pc:sldLayoutMkLst>
            <pc:docMk/>
            <pc:sldMasterMk cId="3835192691" sldId="2147483696"/>
            <pc:sldLayoutMk cId="146388580" sldId="2147483731"/>
          </pc:sldLayoutMkLst>
        </pc:sldLayoutChg>
        <pc:sldLayoutChg chg="ord setBg">
          <pc:chgData name="Jessica E. Pestana" userId="39877700-e7a7-41f2-a98d-10484c122adb" providerId="ADAL" clId="{31878CD4-1DEB-4C31-8C57-88F28D7F76F3}" dt="2021-04-08T14:15:29.816" v="806" actId="20578"/>
          <pc:sldLayoutMkLst>
            <pc:docMk/>
            <pc:sldMasterMk cId="3835192691" sldId="2147483696"/>
            <pc:sldLayoutMk cId="4138514467" sldId="2147483732"/>
          </pc:sldLayoutMkLst>
        </pc:sldLayoutChg>
        <pc:sldLayoutChg chg="ord setBg">
          <pc:chgData name="Jessica E. Pestana" userId="39877700-e7a7-41f2-a98d-10484c122adb" providerId="ADAL" clId="{31878CD4-1DEB-4C31-8C57-88F28D7F76F3}" dt="2021-04-08T14:15:29.816" v="806" actId="20578"/>
          <pc:sldLayoutMkLst>
            <pc:docMk/>
            <pc:sldMasterMk cId="3835192691" sldId="2147483696"/>
            <pc:sldLayoutMk cId="2446353095" sldId="2147483733"/>
          </pc:sldLayoutMkLst>
        </pc:sldLayoutChg>
        <pc:sldLayoutChg chg="ord setBg">
          <pc:chgData name="Jessica E. Pestana" userId="39877700-e7a7-41f2-a98d-10484c122adb" providerId="ADAL" clId="{31878CD4-1DEB-4C31-8C57-88F28D7F76F3}" dt="2021-04-08T14:15:29.816" v="806" actId="20578"/>
          <pc:sldLayoutMkLst>
            <pc:docMk/>
            <pc:sldMasterMk cId="3835192691" sldId="2147483696"/>
            <pc:sldLayoutMk cId="3134613335" sldId="2147483734"/>
          </pc:sldLayoutMkLst>
        </pc:sldLayoutChg>
        <pc:sldLayoutChg chg="ord setBg">
          <pc:chgData name="Jessica E. Pestana" userId="39877700-e7a7-41f2-a98d-10484c122adb" providerId="ADAL" clId="{31878CD4-1DEB-4C31-8C57-88F28D7F76F3}" dt="2021-04-08T14:15:29.816" v="806" actId="20578"/>
          <pc:sldLayoutMkLst>
            <pc:docMk/>
            <pc:sldMasterMk cId="3835192691" sldId="2147483696"/>
            <pc:sldLayoutMk cId="247027705" sldId="2147483735"/>
          </pc:sldLayoutMkLst>
        </pc:sldLayoutChg>
        <pc:sldLayoutChg chg="ord setBg">
          <pc:chgData name="Jessica E. Pestana" userId="39877700-e7a7-41f2-a98d-10484c122adb" providerId="ADAL" clId="{31878CD4-1DEB-4C31-8C57-88F28D7F76F3}" dt="2021-04-08T14:15:29.816" v="806" actId="20578"/>
          <pc:sldLayoutMkLst>
            <pc:docMk/>
            <pc:sldMasterMk cId="3835192691" sldId="2147483696"/>
            <pc:sldLayoutMk cId="1313377905" sldId="2147483736"/>
          </pc:sldLayoutMkLst>
        </pc:sldLayoutChg>
        <pc:sldLayoutChg chg="setBg">
          <pc:chgData name="Jessica E. Pestana" userId="39877700-e7a7-41f2-a98d-10484c122adb" providerId="ADAL" clId="{31878CD4-1DEB-4C31-8C57-88F28D7F76F3}" dt="2021-04-08T14:16:34.186" v="809"/>
          <pc:sldLayoutMkLst>
            <pc:docMk/>
            <pc:sldMasterMk cId="2811606639" sldId="2147483648"/>
            <pc:sldLayoutMk cId="306862705" sldId="2147483740"/>
          </pc:sldLayoutMkLst>
        </pc:sldLayoutChg>
        <pc:sldLayoutChg chg="setBg">
          <pc:chgData name="Jessica E. Pestana" userId="39877700-e7a7-41f2-a98d-10484c122adb" providerId="ADAL" clId="{31878CD4-1DEB-4C31-8C57-88F28D7F76F3}" dt="2021-04-08T14:16:42.545" v="810"/>
          <pc:sldLayoutMkLst>
            <pc:docMk/>
            <pc:sldMasterMk cId="2811606639" sldId="2147483648"/>
            <pc:sldLayoutMk cId="3207639664" sldId="2147483741"/>
          </pc:sldLayoutMkLst>
        </pc:sldLayoutChg>
        <pc:sldLayoutChg chg="setBg">
          <pc:chgData name="Jessica E. Pestana" userId="39877700-e7a7-41f2-a98d-10484c122adb" providerId="ADAL" clId="{31878CD4-1DEB-4C31-8C57-88F28D7F76F3}" dt="2021-04-08T14:16:46.679" v="811"/>
          <pc:sldLayoutMkLst>
            <pc:docMk/>
            <pc:sldMasterMk cId="2811606639" sldId="2147483648"/>
            <pc:sldLayoutMk cId="1852479090" sldId="2147483742"/>
          </pc:sldLayoutMkLst>
        </pc:sldLayoutChg>
        <pc:sldLayoutChg chg="setBg">
          <pc:chgData name="Jessica E. Pestana" userId="39877700-e7a7-41f2-a98d-10484c122adb" providerId="ADAL" clId="{31878CD4-1DEB-4C31-8C57-88F28D7F76F3}" dt="2021-04-08T14:17:23.981" v="812"/>
          <pc:sldLayoutMkLst>
            <pc:docMk/>
            <pc:sldMasterMk cId="2811606639" sldId="2147483648"/>
            <pc:sldLayoutMk cId="1292088042" sldId="2147483743"/>
          </pc:sldLayoutMkLst>
        </pc:sldLayoutChg>
        <pc:sldLayoutChg chg="setBg">
          <pc:chgData name="Jessica E. Pestana" userId="39877700-e7a7-41f2-a98d-10484c122adb" providerId="ADAL" clId="{31878CD4-1DEB-4C31-8C57-88F28D7F76F3}" dt="2021-04-08T14:17:28.480" v="813"/>
          <pc:sldLayoutMkLst>
            <pc:docMk/>
            <pc:sldMasterMk cId="2811606639" sldId="2147483648"/>
            <pc:sldLayoutMk cId="1251626899" sldId="2147483744"/>
          </pc:sldLayoutMkLst>
        </pc:sldLayoutChg>
      </pc:sldMasterChg>
      <pc:sldMasterChg chg="modSldLayout sldLayoutOrd">
        <pc:chgData name="Jessica E. Pestana" userId="39877700-e7a7-41f2-a98d-10484c122adb" providerId="ADAL" clId="{31878CD4-1DEB-4C31-8C57-88F28D7F76F3}" dt="2021-03-26T13:58:54.373" v="760" actId="20578"/>
        <pc:sldMasterMkLst>
          <pc:docMk/>
          <pc:sldMasterMk cId="2673276461" sldId="2147483684"/>
        </pc:sldMasterMkLst>
        <pc:sldLayoutChg chg="mod ord">
          <pc:chgData name="Jessica E. Pestana" userId="39877700-e7a7-41f2-a98d-10484c122adb" providerId="ADAL" clId="{31878CD4-1DEB-4C31-8C57-88F28D7F76F3}" dt="2021-03-26T13:58:54.373" v="760" actId="20578"/>
          <pc:sldLayoutMkLst>
            <pc:docMk/>
            <pc:sldMasterMk cId="2673276461" sldId="2147483684"/>
            <pc:sldLayoutMk cId="3575668999" sldId="2147483649"/>
          </pc:sldLayoutMkLst>
        </pc:sldLayoutChg>
        <pc:sldLayoutChg chg="modSp mod ord">
          <pc:chgData name="Jessica E. Pestana" userId="39877700-e7a7-41f2-a98d-10484c122adb" providerId="ADAL" clId="{31878CD4-1DEB-4C31-8C57-88F28D7F76F3}" dt="2021-03-26T13:58:54.373" v="760" actId="20578"/>
          <pc:sldLayoutMkLst>
            <pc:docMk/>
            <pc:sldMasterMk cId="2673276461" sldId="2147483684"/>
            <pc:sldLayoutMk cId="3323041634" sldId="2147483651"/>
          </pc:sldLayoutMkLst>
          <pc:spChg chg="mod">
            <ac:chgData name="Jessica E. Pestana" userId="39877700-e7a7-41f2-a98d-10484c122adb" providerId="ADAL" clId="{31878CD4-1DEB-4C31-8C57-88F28D7F76F3}" dt="2021-03-26T13:58:54.373" v="760" actId="20578"/>
            <ac:spMkLst>
              <pc:docMk/>
              <pc:sldMasterMk cId="2673276461" sldId="2147483684"/>
              <pc:sldLayoutMk cId="3323041634" sldId="2147483651"/>
              <ac:spMk id="10" creationId="{A94413F7-93AE-43E8-AC3F-1AAEA93DD4F9}"/>
            </ac:spMkLst>
          </pc:spChg>
          <pc:spChg chg="mod">
            <ac:chgData name="Jessica E. Pestana" userId="39877700-e7a7-41f2-a98d-10484c122adb" providerId="ADAL" clId="{31878CD4-1DEB-4C31-8C57-88F28D7F76F3}" dt="2021-03-26T13:58:54.373" v="760" actId="20578"/>
            <ac:spMkLst>
              <pc:docMk/>
              <pc:sldMasterMk cId="2673276461" sldId="2147483684"/>
              <pc:sldLayoutMk cId="3323041634" sldId="2147483651"/>
              <ac:spMk id="13" creationId="{0D9D1DFB-B81C-42B9-8D63-694BF9AA9363}"/>
            </ac:spMkLst>
          </pc:spChg>
        </pc:sldLayoutChg>
        <pc:sldLayoutChg chg="modSp mod ord">
          <pc:chgData name="Jessica E. Pestana" userId="39877700-e7a7-41f2-a98d-10484c122adb" providerId="ADAL" clId="{31878CD4-1DEB-4C31-8C57-88F28D7F76F3}" dt="2021-03-26T13:58:54.373" v="760" actId="20578"/>
          <pc:sldLayoutMkLst>
            <pc:docMk/>
            <pc:sldMasterMk cId="2673276461" sldId="2147483684"/>
            <pc:sldLayoutMk cId="2647573593" sldId="2147483660"/>
          </pc:sldLayoutMkLst>
          <pc:spChg chg="mod">
            <ac:chgData name="Jessica E. Pestana" userId="39877700-e7a7-41f2-a98d-10484c122adb" providerId="ADAL" clId="{31878CD4-1DEB-4C31-8C57-88F28D7F76F3}" dt="2021-03-26T13:58:54.373" v="760" actId="20578"/>
            <ac:spMkLst>
              <pc:docMk/>
              <pc:sldMasterMk cId="2673276461" sldId="2147483684"/>
              <pc:sldLayoutMk cId="2647573593" sldId="2147483660"/>
              <ac:spMk id="8" creationId="{D74DB6BE-B797-4C13-958B-FE30B7072D95}"/>
            </ac:spMkLst>
          </pc:spChg>
          <pc:spChg chg="mod">
            <ac:chgData name="Jessica E. Pestana" userId="39877700-e7a7-41f2-a98d-10484c122adb" providerId="ADAL" clId="{31878CD4-1DEB-4C31-8C57-88F28D7F76F3}" dt="2021-03-26T13:58:54.373" v="760" actId="20578"/>
            <ac:spMkLst>
              <pc:docMk/>
              <pc:sldMasterMk cId="2673276461" sldId="2147483684"/>
              <pc:sldLayoutMk cId="2647573593" sldId="2147483660"/>
              <ac:spMk id="11" creationId="{F7D4FCD2-AE35-49EF-89F3-A89B5F196197}"/>
            </ac:spMkLst>
          </pc:spChg>
          <pc:spChg chg="mod">
            <ac:chgData name="Jessica E. Pestana" userId="39877700-e7a7-41f2-a98d-10484c122adb" providerId="ADAL" clId="{31878CD4-1DEB-4C31-8C57-88F28D7F76F3}" dt="2021-03-26T13:58:54.373" v="760" actId="20578"/>
            <ac:spMkLst>
              <pc:docMk/>
              <pc:sldMasterMk cId="2673276461" sldId="2147483684"/>
              <pc:sldLayoutMk cId="2647573593" sldId="2147483660"/>
              <ac:spMk id="13" creationId="{FB442981-ADD0-41F8-98E3-85EE9455CE2A}"/>
            </ac:spMkLst>
          </pc:spChg>
        </pc:sldLayoutChg>
        <pc:sldLayoutChg chg="modSp mod ord">
          <pc:chgData name="Jessica E. Pestana" userId="39877700-e7a7-41f2-a98d-10484c122adb" providerId="ADAL" clId="{31878CD4-1DEB-4C31-8C57-88F28D7F76F3}" dt="2021-03-26T13:58:54.373" v="760" actId="20578"/>
          <pc:sldLayoutMkLst>
            <pc:docMk/>
            <pc:sldMasterMk cId="2673276461" sldId="2147483684"/>
            <pc:sldLayoutMk cId="1989303629" sldId="2147483720"/>
          </pc:sldLayoutMkLst>
          <pc:spChg chg="mod">
            <ac:chgData name="Jessica E. Pestana" userId="39877700-e7a7-41f2-a98d-10484c122adb" providerId="ADAL" clId="{31878CD4-1DEB-4C31-8C57-88F28D7F76F3}" dt="2021-03-26T13:58:54.373" v="760" actId="20578"/>
            <ac:spMkLst>
              <pc:docMk/>
              <pc:sldMasterMk cId="2673276461" sldId="2147483684"/>
              <pc:sldLayoutMk cId="1989303629" sldId="2147483720"/>
              <ac:spMk id="3" creationId="{DD6EEA93-5313-40BD-8AB0-390356AC13D2}"/>
            </ac:spMkLst>
          </pc:spChg>
          <pc:spChg chg="mod">
            <ac:chgData name="Jessica E. Pestana" userId="39877700-e7a7-41f2-a98d-10484c122adb" providerId="ADAL" clId="{31878CD4-1DEB-4C31-8C57-88F28D7F76F3}" dt="2021-03-26T13:58:54.373" v="760" actId="20578"/>
            <ac:spMkLst>
              <pc:docMk/>
              <pc:sldMasterMk cId="2673276461" sldId="2147483684"/>
              <pc:sldLayoutMk cId="1989303629" sldId="2147483720"/>
              <ac:spMk id="7" creationId="{CA631D44-01A9-46D8-8C69-4F94B85CDB53}"/>
            </ac:spMkLst>
          </pc:spChg>
          <pc:spChg chg="mod">
            <ac:chgData name="Jessica E. Pestana" userId="39877700-e7a7-41f2-a98d-10484c122adb" providerId="ADAL" clId="{31878CD4-1DEB-4C31-8C57-88F28D7F76F3}" dt="2021-03-26T13:58:54.373" v="760" actId="20578"/>
            <ac:spMkLst>
              <pc:docMk/>
              <pc:sldMasterMk cId="2673276461" sldId="2147483684"/>
              <pc:sldLayoutMk cId="1989303629" sldId="2147483720"/>
              <ac:spMk id="8" creationId="{4E2E980A-2DAB-4124-90AC-4EB4F47686A7}"/>
            </ac:spMkLst>
          </pc:spChg>
        </pc:sldLayoutChg>
        <pc:sldLayoutChg chg="modSp mod ord">
          <pc:chgData name="Jessica E. Pestana" userId="39877700-e7a7-41f2-a98d-10484c122adb" providerId="ADAL" clId="{31878CD4-1DEB-4C31-8C57-88F28D7F76F3}" dt="2021-03-26T13:58:54.373" v="760" actId="20578"/>
          <pc:sldLayoutMkLst>
            <pc:docMk/>
            <pc:sldMasterMk cId="2673276461" sldId="2147483684"/>
            <pc:sldLayoutMk cId="1591990746" sldId="2147483721"/>
          </pc:sldLayoutMkLst>
          <pc:spChg chg="mod">
            <ac:chgData name="Jessica E. Pestana" userId="39877700-e7a7-41f2-a98d-10484c122adb" providerId="ADAL" clId="{31878CD4-1DEB-4C31-8C57-88F28D7F76F3}" dt="2021-03-26T13:58:54.373" v="760" actId="20578"/>
            <ac:spMkLst>
              <pc:docMk/>
              <pc:sldMasterMk cId="2673276461" sldId="2147483684"/>
              <pc:sldLayoutMk cId="1591990746" sldId="2147483721"/>
              <ac:spMk id="8" creationId="{CED156AE-4142-4BE8-A8E7-B10E8891B4D1}"/>
            </ac:spMkLst>
          </pc:spChg>
          <pc:spChg chg="mod">
            <ac:chgData name="Jessica E. Pestana" userId="39877700-e7a7-41f2-a98d-10484c122adb" providerId="ADAL" clId="{31878CD4-1DEB-4C31-8C57-88F28D7F76F3}" dt="2021-03-26T13:58:54.373" v="760" actId="20578"/>
            <ac:spMkLst>
              <pc:docMk/>
              <pc:sldMasterMk cId="2673276461" sldId="2147483684"/>
              <pc:sldLayoutMk cId="1591990746" sldId="2147483721"/>
              <ac:spMk id="14" creationId="{5A3B14B4-86F0-4DCF-A893-4C7887E41297}"/>
            </ac:spMkLst>
          </pc:spChg>
          <pc:spChg chg="mod">
            <ac:chgData name="Jessica E. Pestana" userId="39877700-e7a7-41f2-a98d-10484c122adb" providerId="ADAL" clId="{31878CD4-1DEB-4C31-8C57-88F28D7F76F3}" dt="2021-03-26T13:58:54.373" v="760" actId="20578"/>
            <ac:spMkLst>
              <pc:docMk/>
              <pc:sldMasterMk cId="2673276461" sldId="2147483684"/>
              <pc:sldLayoutMk cId="1591990746" sldId="2147483721"/>
              <ac:spMk id="16" creationId="{BA6E6A2F-127F-419D-A25A-3C9D9661E1E5}"/>
            </ac:spMkLst>
          </pc:spChg>
          <pc:spChg chg="mod">
            <ac:chgData name="Jessica E. Pestana" userId="39877700-e7a7-41f2-a98d-10484c122adb" providerId="ADAL" clId="{31878CD4-1DEB-4C31-8C57-88F28D7F76F3}" dt="2021-03-26T13:58:54.373" v="760" actId="20578"/>
            <ac:spMkLst>
              <pc:docMk/>
              <pc:sldMasterMk cId="2673276461" sldId="2147483684"/>
              <pc:sldLayoutMk cId="1591990746" sldId="2147483721"/>
              <ac:spMk id="17" creationId="{0D89A4FD-FD6E-4C42-A78C-FF0AE2245C90}"/>
            </ac:spMkLst>
          </pc:spChg>
        </pc:sldLayoutChg>
        <pc:sldLayoutChg chg="modSp mod ord">
          <pc:chgData name="Jessica E. Pestana" userId="39877700-e7a7-41f2-a98d-10484c122adb" providerId="ADAL" clId="{31878CD4-1DEB-4C31-8C57-88F28D7F76F3}" dt="2021-03-26T13:58:54.373" v="760" actId="20578"/>
          <pc:sldLayoutMkLst>
            <pc:docMk/>
            <pc:sldMasterMk cId="2673276461" sldId="2147483684"/>
            <pc:sldLayoutMk cId="3566636090" sldId="2147483722"/>
          </pc:sldLayoutMkLst>
          <pc:spChg chg="mod">
            <ac:chgData name="Jessica E. Pestana" userId="39877700-e7a7-41f2-a98d-10484c122adb" providerId="ADAL" clId="{31878CD4-1DEB-4C31-8C57-88F28D7F76F3}" dt="2021-03-26T13:58:54.373" v="760" actId="20578"/>
            <ac:spMkLst>
              <pc:docMk/>
              <pc:sldMasterMk cId="2673276461" sldId="2147483684"/>
              <pc:sldLayoutMk cId="3566636090" sldId="2147483722"/>
              <ac:spMk id="8" creationId="{51E82AF5-BA91-44C5-838B-691CEFFBC3FC}"/>
            </ac:spMkLst>
          </pc:spChg>
          <pc:spChg chg="mod">
            <ac:chgData name="Jessica E. Pestana" userId="39877700-e7a7-41f2-a98d-10484c122adb" providerId="ADAL" clId="{31878CD4-1DEB-4C31-8C57-88F28D7F76F3}" dt="2021-03-26T13:58:54.373" v="760" actId="20578"/>
            <ac:spMkLst>
              <pc:docMk/>
              <pc:sldMasterMk cId="2673276461" sldId="2147483684"/>
              <pc:sldLayoutMk cId="3566636090" sldId="2147483722"/>
              <ac:spMk id="13" creationId="{659C446E-44A7-46B9-8C4E-58F5E0F8333E}"/>
            </ac:spMkLst>
          </pc:spChg>
          <pc:spChg chg="mod">
            <ac:chgData name="Jessica E. Pestana" userId="39877700-e7a7-41f2-a98d-10484c122adb" providerId="ADAL" clId="{31878CD4-1DEB-4C31-8C57-88F28D7F76F3}" dt="2021-03-26T13:58:54.373" v="760" actId="20578"/>
            <ac:spMkLst>
              <pc:docMk/>
              <pc:sldMasterMk cId="2673276461" sldId="2147483684"/>
              <pc:sldLayoutMk cId="3566636090" sldId="2147483722"/>
              <ac:spMk id="14" creationId="{C58B6BC7-1570-4EAB-B201-50B0B55107A2}"/>
            </ac:spMkLst>
          </pc:spChg>
        </pc:sldLayoutChg>
        <pc:sldLayoutChg chg="modSp mod ord">
          <pc:chgData name="Jessica E. Pestana" userId="39877700-e7a7-41f2-a98d-10484c122adb" providerId="ADAL" clId="{31878CD4-1DEB-4C31-8C57-88F28D7F76F3}" dt="2021-03-26T13:58:54.373" v="760" actId="20578"/>
          <pc:sldLayoutMkLst>
            <pc:docMk/>
            <pc:sldMasterMk cId="2673276461" sldId="2147483684"/>
            <pc:sldLayoutMk cId="2990854534" sldId="2147483723"/>
          </pc:sldLayoutMkLst>
          <pc:spChg chg="mod">
            <ac:chgData name="Jessica E. Pestana" userId="39877700-e7a7-41f2-a98d-10484c122adb" providerId="ADAL" clId="{31878CD4-1DEB-4C31-8C57-88F28D7F76F3}" dt="2021-03-26T13:58:54.373" v="760" actId="20578"/>
            <ac:spMkLst>
              <pc:docMk/>
              <pc:sldMasterMk cId="2673276461" sldId="2147483684"/>
              <pc:sldLayoutMk cId="2990854534" sldId="2147483723"/>
              <ac:spMk id="5" creationId="{7B576BC0-1944-462F-8E00-45E114E6D5FE}"/>
            </ac:spMkLst>
          </pc:spChg>
          <pc:spChg chg="mod">
            <ac:chgData name="Jessica E. Pestana" userId="39877700-e7a7-41f2-a98d-10484c122adb" providerId="ADAL" clId="{31878CD4-1DEB-4C31-8C57-88F28D7F76F3}" dt="2021-03-26T13:58:54.373" v="760" actId="20578"/>
            <ac:spMkLst>
              <pc:docMk/>
              <pc:sldMasterMk cId="2673276461" sldId="2147483684"/>
              <pc:sldLayoutMk cId="2990854534" sldId="2147483723"/>
              <ac:spMk id="9" creationId="{BE2A0475-BF93-4F5A-9FAD-EEF7657824CF}"/>
            </ac:spMkLst>
          </pc:spChg>
          <pc:spChg chg="mod">
            <ac:chgData name="Jessica E. Pestana" userId="39877700-e7a7-41f2-a98d-10484c122adb" providerId="ADAL" clId="{31878CD4-1DEB-4C31-8C57-88F28D7F76F3}" dt="2021-03-26T13:58:54.373" v="760" actId="20578"/>
            <ac:spMkLst>
              <pc:docMk/>
              <pc:sldMasterMk cId="2673276461" sldId="2147483684"/>
              <pc:sldLayoutMk cId="2990854534" sldId="2147483723"/>
              <ac:spMk id="10" creationId="{814B7F0E-CAA0-439C-A54A-E134AEA4717B}"/>
            </ac:spMkLst>
          </pc:spChg>
        </pc:sldLayoutChg>
      </pc:sldMasterChg>
      <pc:sldMasterChg chg="setBg modSldLayout sldLayoutOrd">
        <pc:chgData name="Jessica E. Pestana" userId="39877700-e7a7-41f2-a98d-10484c122adb" providerId="ADAL" clId="{31878CD4-1DEB-4C31-8C57-88F28D7F76F3}" dt="2021-04-08T14:15:32.734" v="807" actId="20578"/>
        <pc:sldMasterMkLst>
          <pc:docMk/>
          <pc:sldMasterMk cId="3835192691" sldId="2147483696"/>
        </pc:sldMasterMkLst>
        <pc:sldLayoutChg chg="setBg">
          <pc:chgData name="Jessica E. Pestana" userId="39877700-e7a7-41f2-a98d-10484c122adb" providerId="ADAL" clId="{31878CD4-1DEB-4C31-8C57-88F28D7F76F3}" dt="2021-03-26T14:01:23.147" v="766"/>
          <pc:sldLayoutMkLst>
            <pc:docMk/>
            <pc:sldMasterMk cId="3835192691" sldId="2147483696"/>
            <pc:sldLayoutMk cId="2954438604" sldId="2147483697"/>
          </pc:sldLayoutMkLst>
        </pc:sldLayoutChg>
        <pc:sldLayoutChg chg="setBg">
          <pc:chgData name="Jessica E. Pestana" userId="39877700-e7a7-41f2-a98d-10484c122adb" providerId="ADAL" clId="{31878CD4-1DEB-4C31-8C57-88F28D7F76F3}" dt="2021-03-26T14:01:23.147" v="766"/>
          <pc:sldLayoutMkLst>
            <pc:docMk/>
            <pc:sldMasterMk cId="3835192691" sldId="2147483696"/>
            <pc:sldLayoutMk cId="1161207231" sldId="2147483698"/>
          </pc:sldLayoutMkLst>
        </pc:sldLayoutChg>
        <pc:sldLayoutChg chg="setBg">
          <pc:chgData name="Jessica E. Pestana" userId="39877700-e7a7-41f2-a98d-10484c122adb" providerId="ADAL" clId="{31878CD4-1DEB-4C31-8C57-88F28D7F76F3}" dt="2021-03-26T14:01:23.147" v="766"/>
          <pc:sldLayoutMkLst>
            <pc:docMk/>
            <pc:sldMasterMk cId="3835192691" sldId="2147483696"/>
            <pc:sldLayoutMk cId="636949179" sldId="2147483699"/>
          </pc:sldLayoutMkLst>
        </pc:sldLayoutChg>
        <pc:sldLayoutChg chg="setBg">
          <pc:chgData name="Jessica E. Pestana" userId="39877700-e7a7-41f2-a98d-10484c122adb" providerId="ADAL" clId="{31878CD4-1DEB-4C31-8C57-88F28D7F76F3}" dt="2021-03-26T14:01:23.147" v="766"/>
          <pc:sldLayoutMkLst>
            <pc:docMk/>
            <pc:sldMasterMk cId="3835192691" sldId="2147483696"/>
            <pc:sldLayoutMk cId="1390615001" sldId="2147483700"/>
          </pc:sldLayoutMkLst>
        </pc:sldLayoutChg>
        <pc:sldLayoutChg chg="setBg">
          <pc:chgData name="Jessica E. Pestana" userId="39877700-e7a7-41f2-a98d-10484c122adb" providerId="ADAL" clId="{31878CD4-1DEB-4C31-8C57-88F28D7F76F3}" dt="2021-03-26T14:01:23.147" v="766"/>
          <pc:sldLayoutMkLst>
            <pc:docMk/>
            <pc:sldMasterMk cId="3835192691" sldId="2147483696"/>
            <pc:sldLayoutMk cId="3143408533" sldId="2147483701"/>
          </pc:sldLayoutMkLst>
        </pc:sldLayoutChg>
        <pc:sldLayoutChg chg="setBg">
          <pc:chgData name="Jessica E. Pestana" userId="39877700-e7a7-41f2-a98d-10484c122adb" providerId="ADAL" clId="{31878CD4-1DEB-4C31-8C57-88F28D7F76F3}" dt="2021-03-26T14:01:23.147" v="766"/>
          <pc:sldLayoutMkLst>
            <pc:docMk/>
            <pc:sldMasterMk cId="3835192691" sldId="2147483696"/>
            <pc:sldLayoutMk cId="2702063606" sldId="2147483702"/>
          </pc:sldLayoutMkLst>
        </pc:sldLayoutChg>
        <pc:sldLayoutChg chg="setBg">
          <pc:chgData name="Jessica E. Pestana" userId="39877700-e7a7-41f2-a98d-10484c122adb" providerId="ADAL" clId="{31878CD4-1DEB-4C31-8C57-88F28D7F76F3}" dt="2021-03-26T14:01:23.147" v="766"/>
          <pc:sldLayoutMkLst>
            <pc:docMk/>
            <pc:sldMasterMk cId="3835192691" sldId="2147483696"/>
            <pc:sldLayoutMk cId="3835290293" sldId="2147483703"/>
          </pc:sldLayoutMkLst>
        </pc:sldLayoutChg>
        <pc:sldLayoutChg chg="setBg">
          <pc:chgData name="Jessica E. Pestana" userId="39877700-e7a7-41f2-a98d-10484c122adb" providerId="ADAL" clId="{31878CD4-1DEB-4C31-8C57-88F28D7F76F3}" dt="2021-03-26T14:01:23.147" v="766"/>
          <pc:sldLayoutMkLst>
            <pc:docMk/>
            <pc:sldMasterMk cId="3835192691" sldId="2147483696"/>
            <pc:sldLayoutMk cId="2941929381" sldId="2147483704"/>
          </pc:sldLayoutMkLst>
        </pc:sldLayoutChg>
        <pc:sldLayoutChg chg="setBg">
          <pc:chgData name="Jessica E. Pestana" userId="39877700-e7a7-41f2-a98d-10484c122adb" providerId="ADAL" clId="{31878CD4-1DEB-4C31-8C57-88F28D7F76F3}" dt="2021-03-26T14:01:23.147" v="766"/>
          <pc:sldLayoutMkLst>
            <pc:docMk/>
            <pc:sldMasterMk cId="3835192691" sldId="2147483696"/>
            <pc:sldLayoutMk cId="2841192494" sldId="2147483705"/>
          </pc:sldLayoutMkLst>
        </pc:sldLayoutChg>
        <pc:sldLayoutChg chg="setBg">
          <pc:chgData name="Jessica E. Pestana" userId="39877700-e7a7-41f2-a98d-10484c122adb" providerId="ADAL" clId="{31878CD4-1DEB-4C31-8C57-88F28D7F76F3}" dt="2021-03-26T14:01:23.147" v="766"/>
          <pc:sldLayoutMkLst>
            <pc:docMk/>
            <pc:sldMasterMk cId="3835192691" sldId="2147483696"/>
            <pc:sldLayoutMk cId="3308198747" sldId="2147483706"/>
          </pc:sldLayoutMkLst>
        </pc:sldLayoutChg>
        <pc:sldLayoutChg chg="setBg">
          <pc:chgData name="Jessica E. Pestana" userId="39877700-e7a7-41f2-a98d-10484c122adb" providerId="ADAL" clId="{31878CD4-1DEB-4C31-8C57-88F28D7F76F3}" dt="2021-03-26T14:01:23.147" v="766"/>
          <pc:sldLayoutMkLst>
            <pc:docMk/>
            <pc:sldMasterMk cId="3835192691" sldId="2147483696"/>
            <pc:sldLayoutMk cId="364546826" sldId="2147483707"/>
          </pc:sldLayoutMkLst>
        </pc:sldLayoutChg>
        <pc:sldLayoutChg chg="modSp mod ord">
          <pc:chgData name="Jessica E. Pestana" userId="39877700-e7a7-41f2-a98d-10484c122adb" providerId="ADAL" clId="{31878CD4-1DEB-4C31-8C57-88F28D7F76F3}" dt="2021-04-08T14:15:32.734" v="807" actId="20578"/>
          <pc:sldLayoutMkLst>
            <pc:docMk/>
            <pc:sldMasterMk cId="3835192691" sldId="2147483696"/>
            <pc:sldLayoutMk cId="2319514271" sldId="2147483728"/>
          </pc:sldLayoutMkLst>
          <pc:spChg chg="mod">
            <ac:chgData name="Jessica E. Pestana" userId="39877700-e7a7-41f2-a98d-10484c122adb" providerId="ADAL" clId="{31878CD4-1DEB-4C31-8C57-88F28D7F76F3}" dt="2021-04-08T14:15:32.734" v="807" actId="20578"/>
            <ac:spMkLst>
              <pc:docMk/>
              <pc:sldMasterMk cId="3835192691" sldId="2147483696"/>
              <pc:sldLayoutMk cId="2319514271" sldId="2147483728"/>
              <ac:spMk id="10" creationId="{A94413F7-93AE-43E8-AC3F-1AAEA93DD4F9}"/>
            </ac:spMkLst>
          </pc:spChg>
          <pc:spChg chg="mod">
            <ac:chgData name="Jessica E. Pestana" userId="39877700-e7a7-41f2-a98d-10484c122adb" providerId="ADAL" clId="{31878CD4-1DEB-4C31-8C57-88F28D7F76F3}" dt="2021-04-08T14:15:32.734" v="807" actId="20578"/>
            <ac:spMkLst>
              <pc:docMk/>
              <pc:sldMasterMk cId="3835192691" sldId="2147483696"/>
              <pc:sldLayoutMk cId="2319514271" sldId="2147483728"/>
              <ac:spMk id="13" creationId="{0D9D1DFB-B81C-42B9-8D63-694BF9AA9363}"/>
            </ac:spMkLst>
          </pc:spChg>
        </pc:sldLayoutChg>
        <pc:sldLayoutChg chg="modSp mod ord">
          <pc:chgData name="Jessica E. Pestana" userId="39877700-e7a7-41f2-a98d-10484c122adb" providerId="ADAL" clId="{31878CD4-1DEB-4C31-8C57-88F28D7F76F3}" dt="2021-04-08T14:15:32.734" v="807" actId="20578"/>
          <pc:sldLayoutMkLst>
            <pc:docMk/>
            <pc:sldMasterMk cId="3835192691" sldId="2147483696"/>
            <pc:sldLayoutMk cId="3830334373" sldId="2147483729"/>
          </pc:sldLayoutMkLst>
          <pc:spChg chg="mod">
            <ac:chgData name="Jessica E. Pestana" userId="39877700-e7a7-41f2-a98d-10484c122adb" providerId="ADAL" clId="{31878CD4-1DEB-4C31-8C57-88F28D7F76F3}" dt="2021-04-08T14:15:32.734" v="807" actId="20578"/>
            <ac:spMkLst>
              <pc:docMk/>
              <pc:sldMasterMk cId="3835192691" sldId="2147483696"/>
              <pc:sldLayoutMk cId="3830334373" sldId="2147483729"/>
              <ac:spMk id="9" creationId="{AFA7817E-60D9-4810-80C0-D52B5198B034}"/>
            </ac:spMkLst>
          </pc:spChg>
          <pc:spChg chg="mod">
            <ac:chgData name="Jessica E. Pestana" userId="39877700-e7a7-41f2-a98d-10484c122adb" providerId="ADAL" clId="{31878CD4-1DEB-4C31-8C57-88F28D7F76F3}" dt="2021-04-08T14:15:32.734" v="807" actId="20578"/>
            <ac:spMkLst>
              <pc:docMk/>
              <pc:sldMasterMk cId="3835192691" sldId="2147483696"/>
              <pc:sldLayoutMk cId="3830334373" sldId="2147483729"/>
              <ac:spMk id="10" creationId="{40B2EC15-1A07-484D-B0AD-B1D8B429EF22}"/>
            </ac:spMkLst>
          </pc:spChg>
          <pc:spChg chg="mod">
            <ac:chgData name="Jessica E. Pestana" userId="39877700-e7a7-41f2-a98d-10484c122adb" providerId="ADAL" clId="{31878CD4-1DEB-4C31-8C57-88F28D7F76F3}" dt="2021-04-08T14:15:32.734" v="807" actId="20578"/>
            <ac:spMkLst>
              <pc:docMk/>
              <pc:sldMasterMk cId="3835192691" sldId="2147483696"/>
              <pc:sldLayoutMk cId="3830334373" sldId="2147483729"/>
              <ac:spMk id="12" creationId="{8CB3DD72-6937-4B92-B010-71477CBA647E}"/>
            </ac:spMkLst>
          </pc:spChg>
        </pc:sldLayoutChg>
        <pc:sldLayoutChg chg="modSp mod ord">
          <pc:chgData name="Jessica E. Pestana" userId="39877700-e7a7-41f2-a98d-10484c122adb" providerId="ADAL" clId="{31878CD4-1DEB-4C31-8C57-88F28D7F76F3}" dt="2021-04-08T14:15:32.734" v="807" actId="20578"/>
          <pc:sldLayoutMkLst>
            <pc:docMk/>
            <pc:sldMasterMk cId="3835192691" sldId="2147483696"/>
            <pc:sldLayoutMk cId="730103159" sldId="2147483730"/>
          </pc:sldLayoutMkLst>
          <pc:spChg chg="mod">
            <ac:chgData name="Jessica E. Pestana" userId="39877700-e7a7-41f2-a98d-10484c122adb" providerId="ADAL" clId="{31878CD4-1DEB-4C31-8C57-88F28D7F76F3}" dt="2021-04-08T14:15:32.734" v="807" actId="20578"/>
            <ac:spMkLst>
              <pc:docMk/>
              <pc:sldMasterMk cId="3835192691" sldId="2147483696"/>
              <pc:sldLayoutMk cId="730103159" sldId="2147483730"/>
              <ac:spMk id="3" creationId="{DD6EEA93-5313-40BD-8AB0-390356AC13D2}"/>
            </ac:spMkLst>
          </pc:spChg>
          <pc:spChg chg="mod">
            <ac:chgData name="Jessica E. Pestana" userId="39877700-e7a7-41f2-a98d-10484c122adb" providerId="ADAL" clId="{31878CD4-1DEB-4C31-8C57-88F28D7F76F3}" dt="2021-04-08T14:15:32.734" v="807" actId="20578"/>
            <ac:spMkLst>
              <pc:docMk/>
              <pc:sldMasterMk cId="3835192691" sldId="2147483696"/>
              <pc:sldLayoutMk cId="730103159" sldId="2147483730"/>
              <ac:spMk id="7" creationId="{CA631D44-01A9-46D8-8C69-4F94B85CDB53}"/>
            </ac:spMkLst>
          </pc:spChg>
          <pc:spChg chg="mod">
            <ac:chgData name="Jessica E. Pestana" userId="39877700-e7a7-41f2-a98d-10484c122adb" providerId="ADAL" clId="{31878CD4-1DEB-4C31-8C57-88F28D7F76F3}" dt="2021-04-08T14:15:32.734" v="807" actId="20578"/>
            <ac:spMkLst>
              <pc:docMk/>
              <pc:sldMasterMk cId="3835192691" sldId="2147483696"/>
              <pc:sldLayoutMk cId="730103159" sldId="2147483730"/>
              <ac:spMk id="20" creationId="{F3D82DD3-C847-416F-A4E5-2B47E56A2854}"/>
            </ac:spMkLst>
          </pc:spChg>
        </pc:sldLayoutChg>
        <pc:sldLayoutChg chg="modSp mod ord">
          <pc:chgData name="Jessica E. Pestana" userId="39877700-e7a7-41f2-a98d-10484c122adb" providerId="ADAL" clId="{31878CD4-1DEB-4C31-8C57-88F28D7F76F3}" dt="2021-04-08T14:15:32.734" v="807" actId="20578"/>
          <pc:sldLayoutMkLst>
            <pc:docMk/>
            <pc:sldMasterMk cId="3835192691" sldId="2147483696"/>
            <pc:sldLayoutMk cId="146388580" sldId="2147483731"/>
          </pc:sldLayoutMkLst>
          <pc:spChg chg="mod">
            <ac:chgData name="Jessica E. Pestana" userId="39877700-e7a7-41f2-a98d-10484c122adb" providerId="ADAL" clId="{31878CD4-1DEB-4C31-8C57-88F28D7F76F3}" dt="2021-04-08T14:15:32.734" v="807" actId="20578"/>
            <ac:spMkLst>
              <pc:docMk/>
              <pc:sldMasterMk cId="3835192691" sldId="2147483696"/>
              <pc:sldLayoutMk cId="146388580" sldId="2147483731"/>
              <ac:spMk id="14" creationId="{5A3B14B4-86F0-4DCF-A893-4C7887E41297}"/>
            </ac:spMkLst>
          </pc:spChg>
          <pc:spChg chg="mod">
            <ac:chgData name="Jessica E. Pestana" userId="39877700-e7a7-41f2-a98d-10484c122adb" providerId="ADAL" clId="{31878CD4-1DEB-4C31-8C57-88F28D7F76F3}" dt="2021-04-08T14:15:32.734" v="807" actId="20578"/>
            <ac:spMkLst>
              <pc:docMk/>
              <pc:sldMasterMk cId="3835192691" sldId="2147483696"/>
              <pc:sldLayoutMk cId="146388580" sldId="2147483731"/>
              <ac:spMk id="16" creationId="{BA6E6A2F-127F-419D-A25A-3C9D9661E1E5}"/>
            </ac:spMkLst>
          </pc:spChg>
          <pc:spChg chg="mod">
            <ac:chgData name="Jessica E. Pestana" userId="39877700-e7a7-41f2-a98d-10484c122adb" providerId="ADAL" clId="{31878CD4-1DEB-4C31-8C57-88F28D7F76F3}" dt="2021-04-08T14:15:32.734" v="807" actId="20578"/>
            <ac:spMkLst>
              <pc:docMk/>
              <pc:sldMasterMk cId="3835192691" sldId="2147483696"/>
              <pc:sldLayoutMk cId="146388580" sldId="2147483731"/>
              <ac:spMk id="17" creationId="{0D89A4FD-FD6E-4C42-A78C-FF0AE2245C90}"/>
            </ac:spMkLst>
          </pc:spChg>
          <pc:spChg chg="mod">
            <ac:chgData name="Jessica E. Pestana" userId="39877700-e7a7-41f2-a98d-10484c122adb" providerId="ADAL" clId="{31878CD4-1DEB-4C31-8C57-88F28D7F76F3}" dt="2021-04-08T14:15:32.734" v="807" actId="20578"/>
            <ac:spMkLst>
              <pc:docMk/>
              <pc:sldMasterMk cId="3835192691" sldId="2147483696"/>
              <pc:sldLayoutMk cId="146388580" sldId="2147483731"/>
              <ac:spMk id="21" creationId="{E9197107-D58D-483D-85D0-801E8B4D762D}"/>
            </ac:spMkLst>
          </pc:spChg>
        </pc:sldLayoutChg>
        <pc:sldLayoutChg chg="modSp mod ord">
          <pc:chgData name="Jessica E. Pestana" userId="39877700-e7a7-41f2-a98d-10484c122adb" providerId="ADAL" clId="{31878CD4-1DEB-4C31-8C57-88F28D7F76F3}" dt="2021-04-08T14:15:32.734" v="807" actId="20578"/>
          <pc:sldLayoutMkLst>
            <pc:docMk/>
            <pc:sldMasterMk cId="3835192691" sldId="2147483696"/>
            <pc:sldLayoutMk cId="4138514467" sldId="2147483732"/>
          </pc:sldLayoutMkLst>
          <pc:spChg chg="mod">
            <ac:chgData name="Jessica E. Pestana" userId="39877700-e7a7-41f2-a98d-10484c122adb" providerId="ADAL" clId="{31878CD4-1DEB-4C31-8C57-88F28D7F76F3}" dt="2021-04-08T14:15:32.734" v="807" actId="20578"/>
            <ac:spMkLst>
              <pc:docMk/>
              <pc:sldMasterMk cId="3835192691" sldId="2147483696"/>
              <pc:sldLayoutMk cId="4138514467" sldId="2147483732"/>
              <ac:spMk id="13" creationId="{659C446E-44A7-46B9-8C4E-58F5E0F8333E}"/>
            </ac:spMkLst>
          </pc:spChg>
          <pc:spChg chg="mod">
            <ac:chgData name="Jessica E. Pestana" userId="39877700-e7a7-41f2-a98d-10484c122adb" providerId="ADAL" clId="{31878CD4-1DEB-4C31-8C57-88F28D7F76F3}" dt="2021-04-08T14:15:32.734" v="807" actId="20578"/>
            <ac:spMkLst>
              <pc:docMk/>
              <pc:sldMasterMk cId="3835192691" sldId="2147483696"/>
              <pc:sldLayoutMk cId="4138514467" sldId="2147483732"/>
              <ac:spMk id="14" creationId="{C58B6BC7-1570-4EAB-B201-50B0B55107A2}"/>
            </ac:spMkLst>
          </pc:spChg>
          <pc:spChg chg="mod">
            <ac:chgData name="Jessica E. Pestana" userId="39877700-e7a7-41f2-a98d-10484c122adb" providerId="ADAL" clId="{31878CD4-1DEB-4C31-8C57-88F28D7F76F3}" dt="2021-04-08T14:15:32.734" v="807" actId="20578"/>
            <ac:spMkLst>
              <pc:docMk/>
              <pc:sldMasterMk cId="3835192691" sldId="2147483696"/>
              <pc:sldLayoutMk cId="4138514467" sldId="2147483732"/>
              <ac:spMk id="18" creationId="{6C23C92C-6A37-49A6-B416-57A805583317}"/>
            </ac:spMkLst>
          </pc:spChg>
        </pc:sldLayoutChg>
        <pc:sldLayoutChg chg="modSp mod ord">
          <pc:chgData name="Jessica E. Pestana" userId="39877700-e7a7-41f2-a98d-10484c122adb" providerId="ADAL" clId="{31878CD4-1DEB-4C31-8C57-88F28D7F76F3}" dt="2021-04-08T14:15:32.734" v="807" actId="20578"/>
          <pc:sldLayoutMkLst>
            <pc:docMk/>
            <pc:sldMasterMk cId="3835192691" sldId="2147483696"/>
            <pc:sldLayoutMk cId="2446353095" sldId="2147483733"/>
          </pc:sldLayoutMkLst>
          <pc:spChg chg="mod">
            <ac:chgData name="Jessica E. Pestana" userId="39877700-e7a7-41f2-a98d-10484c122adb" providerId="ADAL" clId="{31878CD4-1DEB-4C31-8C57-88F28D7F76F3}" dt="2021-04-08T14:15:32.734" v="807" actId="20578"/>
            <ac:spMkLst>
              <pc:docMk/>
              <pc:sldMasterMk cId="3835192691" sldId="2147483696"/>
              <pc:sldLayoutMk cId="2446353095" sldId="2147483733"/>
              <ac:spMk id="5" creationId="{7B576BC0-1944-462F-8E00-45E114E6D5FE}"/>
            </ac:spMkLst>
          </pc:spChg>
          <pc:spChg chg="mod">
            <ac:chgData name="Jessica E. Pestana" userId="39877700-e7a7-41f2-a98d-10484c122adb" providerId="ADAL" clId="{31878CD4-1DEB-4C31-8C57-88F28D7F76F3}" dt="2021-04-08T14:15:32.734" v="807" actId="20578"/>
            <ac:spMkLst>
              <pc:docMk/>
              <pc:sldMasterMk cId="3835192691" sldId="2147483696"/>
              <pc:sldLayoutMk cId="2446353095" sldId="2147483733"/>
              <ac:spMk id="9" creationId="{BE2A0475-BF93-4F5A-9FAD-EEF7657824CF}"/>
            </ac:spMkLst>
          </pc:spChg>
          <pc:spChg chg="mod">
            <ac:chgData name="Jessica E. Pestana" userId="39877700-e7a7-41f2-a98d-10484c122adb" providerId="ADAL" clId="{31878CD4-1DEB-4C31-8C57-88F28D7F76F3}" dt="2021-04-08T14:15:32.734" v="807" actId="20578"/>
            <ac:spMkLst>
              <pc:docMk/>
              <pc:sldMasterMk cId="3835192691" sldId="2147483696"/>
              <pc:sldLayoutMk cId="2446353095" sldId="2147483733"/>
              <ac:spMk id="22" creationId="{C3066D1D-C918-4695-B0A4-618D4DCD02F1}"/>
            </ac:spMkLst>
          </pc:spChg>
        </pc:sldLayoutChg>
        <pc:sldLayoutChg chg="modSp mod ord">
          <pc:chgData name="Jessica E. Pestana" userId="39877700-e7a7-41f2-a98d-10484c122adb" providerId="ADAL" clId="{31878CD4-1DEB-4C31-8C57-88F28D7F76F3}" dt="2021-04-08T14:15:32.734" v="807" actId="20578"/>
          <pc:sldLayoutMkLst>
            <pc:docMk/>
            <pc:sldMasterMk cId="3835192691" sldId="2147483696"/>
            <pc:sldLayoutMk cId="3134613335" sldId="2147483734"/>
          </pc:sldLayoutMkLst>
          <pc:spChg chg="mod">
            <ac:chgData name="Jessica E. Pestana" userId="39877700-e7a7-41f2-a98d-10484c122adb" providerId="ADAL" clId="{31878CD4-1DEB-4C31-8C57-88F28D7F76F3}" dt="2021-04-08T14:15:32.734" v="807" actId="20578"/>
            <ac:spMkLst>
              <pc:docMk/>
              <pc:sldMasterMk cId="3835192691" sldId="2147483696"/>
              <pc:sldLayoutMk cId="3134613335" sldId="2147483734"/>
              <ac:spMk id="5" creationId="{7B576BC0-1944-462F-8E00-45E114E6D5FE}"/>
            </ac:spMkLst>
          </pc:spChg>
          <pc:spChg chg="mod">
            <ac:chgData name="Jessica E. Pestana" userId="39877700-e7a7-41f2-a98d-10484c122adb" providerId="ADAL" clId="{31878CD4-1DEB-4C31-8C57-88F28D7F76F3}" dt="2021-04-08T14:15:32.734" v="807" actId="20578"/>
            <ac:spMkLst>
              <pc:docMk/>
              <pc:sldMasterMk cId="3835192691" sldId="2147483696"/>
              <pc:sldLayoutMk cId="3134613335" sldId="2147483734"/>
              <ac:spMk id="9" creationId="{BE2A0475-BF93-4F5A-9FAD-EEF7657824CF}"/>
            </ac:spMkLst>
          </pc:spChg>
          <pc:spChg chg="mod">
            <ac:chgData name="Jessica E. Pestana" userId="39877700-e7a7-41f2-a98d-10484c122adb" providerId="ADAL" clId="{31878CD4-1DEB-4C31-8C57-88F28D7F76F3}" dt="2021-04-08T14:15:32.734" v="807" actId="20578"/>
            <ac:spMkLst>
              <pc:docMk/>
              <pc:sldMasterMk cId="3835192691" sldId="2147483696"/>
              <pc:sldLayoutMk cId="3134613335" sldId="2147483734"/>
              <ac:spMk id="18" creationId="{E3095914-C970-4CD2-AB4C-7470229C3E5B}"/>
            </ac:spMkLst>
          </pc:spChg>
        </pc:sldLayoutChg>
        <pc:sldLayoutChg chg="modSp mod ord">
          <pc:chgData name="Jessica E. Pestana" userId="39877700-e7a7-41f2-a98d-10484c122adb" providerId="ADAL" clId="{31878CD4-1DEB-4C31-8C57-88F28D7F76F3}" dt="2021-04-08T14:15:32.734" v="807" actId="20578"/>
          <pc:sldLayoutMkLst>
            <pc:docMk/>
            <pc:sldMasterMk cId="3835192691" sldId="2147483696"/>
            <pc:sldLayoutMk cId="247027705" sldId="2147483735"/>
          </pc:sldLayoutMkLst>
          <pc:spChg chg="mod">
            <ac:chgData name="Jessica E. Pestana" userId="39877700-e7a7-41f2-a98d-10484c122adb" providerId="ADAL" clId="{31878CD4-1DEB-4C31-8C57-88F28D7F76F3}" dt="2021-04-08T14:15:32.734" v="807" actId="20578"/>
            <ac:spMkLst>
              <pc:docMk/>
              <pc:sldMasterMk cId="3835192691" sldId="2147483696"/>
              <pc:sldLayoutMk cId="247027705" sldId="2147483735"/>
              <ac:spMk id="11" creationId="{0164773D-A5C0-40F3-8918-29211409F8D9}"/>
            </ac:spMkLst>
          </pc:spChg>
          <pc:spChg chg="mod">
            <ac:chgData name="Jessica E. Pestana" userId="39877700-e7a7-41f2-a98d-10484c122adb" providerId="ADAL" clId="{31878CD4-1DEB-4C31-8C57-88F28D7F76F3}" dt="2021-04-08T14:15:32.734" v="807" actId="20578"/>
            <ac:spMkLst>
              <pc:docMk/>
              <pc:sldMasterMk cId="3835192691" sldId="2147483696"/>
              <pc:sldLayoutMk cId="247027705" sldId="2147483735"/>
              <ac:spMk id="18" creationId="{1E7694F2-437E-4CE2-87A2-D84D52089356}"/>
            </ac:spMkLst>
          </pc:spChg>
        </pc:sldLayoutChg>
        <pc:sldLayoutChg chg="mod ord">
          <pc:chgData name="Jessica E. Pestana" userId="39877700-e7a7-41f2-a98d-10484c122adb" providerId="ADAL" clId="{31878CD4-1DEB-4C31-8C57-88F28D7F76F3}" dt="2021-04-08T14:15:32.734" v="807" actId="20578"/>
          <pc:sldLayoutMkLst>
            <pc:docMk/>
            <pc:sldMasterMk cId="3835192691" sldId="2147483696"/>
            <pc:sldLayoutMk cId="1313377905" sldId="2147483736"/>
          </pc:sldLayoutMkLst>
        </pc:sldLayoutChg>
      </pc:sldMasterChg>
    </pc:docChg>
  </pc:docChgLst>
  <pc:docChgLst>
    <pc:chgData name="Jessica E. Pestana" userId="39877700-e7a7-41f2-a98d-10484c122adb" providerId="ADAL" clId="{8E0A9274-104E-44A6-AB9F-9E60AD285703}"/>
    <pc:docChg chg="undo redo custSel addSld delSld modSld sldOrd modMainMaster">
      <pc:chgData name="Jessica E. Pestana" userId="39877700-e7a7-41f2-a98d-10484c122adb" providerId="ADAL" clId="{8E0A9274-104E-44A6-AB9F-9E60AD285703}" dt="2021-07-19T15:22:27.113" v="1906" actId="208"/>
      <pc:docMkLst>
        <pc:docMk/>
      </pc:docMkLst>
      <pc:sldChg chg="add del ord">
        <pc:chgData name="Jessica E. Pestana" userId="39877700-e7a7-41f2-a98d-10484c122adb" providerId="ADAL" clId="{8E0A9274-104E-44A6-AB9F-9E60AD285703}" dt="2021-07-19T11:45:29.475" v="121" actId="47"/>
        <pc:sldMkLst>
          <pc:docMk/>
          <pc:sldMk cId="2802172463" sldId="306"/>
        </pc:sldMkLst>
      </pc:sldChg>
      <pc:sldChg chg="addSp delSp modSp mod modClrScheme chgLayout">
        <pc:chgData name="Jessica E. Pestana" userId="39877700-e7a7-41f2-a98d-10484c122adb" providerId="ADAL" clId="{8E0A9274-104E-44A6-AB9F-9E60AD285703}" dt="2021-07-19T15:08:30.175" v="1729" actId="208"/>
        <pc:sldMkLst>
          <pc:docMk/>
          <pc:sldMk cId="4234956476" sldId="1619"/>
        </pc:sldMkLst>
        <pc:spChg chg="add del mod ord">
          <ac:chgData name="Jessica E. Pestana" userId="39877700-e7a7-41f2-a98d-10484c122adb" providerId="ADAL" clId="{8E0A9274-104E-44A6-AB9F-9E60AD285703}" dt="2021-07-19T11:57:27.892" v="229" actId="700"/>
          <ac:spMkLst>
            <pc:docMk/>
            <pc:sldMk cId="4234956476" sldId="1619"/>
            <ac:spMk id="2" creationId="{F4FDE9BE-0B81-4BD2-92B8-A24FA662CB63}"/>
          </ac:spMkLst>
        </pc:spChg>
        <pc:spChg chg="add del mod ord">
          <ac:chgData name="Jessica E. Pestana" userId="39877700-e7a7-41f2-a98d-10484c122adb" providerId="ADAL" clId="{8E0A9274-104E-44A6-AB9F-9E60AD285703}" dt="2021-07-19T13:57:18.643" v="1019" actId="478"/>
          <ac:spMkLst>
            <pc:docMk/>
            <pc:sldMk cId="4234956476" sldId="1619"/>
            <ac:spMk id="4" creationId="{C1114A97-46FC-439B-A372-7F6D60B7ACCA}"/>
          </ac:spMkLst>
        </pc:spChg>
        <pc:spChg chg="add del mod">
          <ac:chgData name="Jessica E. Pestana" userId="39877700-e7a7-41f2-a98d-10484c122adb" providerId="ADAL" clId="{8E0A9274-104E-44A6-AB9F-9E60AD285703}" dt="2021-07-19T11:57:36.274" v="231" actId="478"/>
          <ac:spMkLst>
            <pc:docMk/>
            <pc:sldMk cId="4234956476" sldId="1619"/>
            <ac:spMk id="5" creationId="{B1FEF71A-07AF-44CB-8C60-C81921323F2C}"/>
          </ac:spMkLst>
        </pc:spChg>
        <pc:spChg chg="mod ord">
          <ac:chgData name="Jessica E. Pestana" userId="39877700-e7a7-41f2-a98d-10484c122adb" providerId="ADAL" clId="{8E0A9274-104E-44A6-AB9F-9E60AD285703}" dt="2021-07-19T14:00:00.674" v="1044" actId="1076"/>
          <ac:spMkLst>
            <pc:docMk/>
            <pc:sldMk cId="4234956476" sldId="1619"/>
            <ac:spMk id="6" creationId="{202D3CB2-9AAB-4DAD-AF06-C54FAA556165}"/>
          </ac:spMkLst>
        </pc:spChg>
        <pc:spChg chg="del mod ord">
          <ac:chgData name="Jessica E. Pestana" userId="39877700-e7a7-41f2-a98d-10484c122adb" providerId="ADAL" clId="{8E0A9274-104E-44A6-AB9F-9E60AD285703}" dt="2021-07-19T11:56:14.061" v="215" actId="700"/>
          <ac:spMkLst>
            <pc:docMk/>
            <pc:sldMk cId="4234956476" sldId="1619"/>
            <ac:spMk id="7" creationId="{F84E0577-2039-40E5-95C6-C8479B2126D7}"/>
          </ac:spMkLst>
        </pc:spChg>
        <pc:spChg chg="add del mod ord">
          <ac:chgData name="Jessica E. Pestana" userId="39877700-e7a7-41f2-a98d-10484c122adb" providerId="ADAL" clId="{8E0A9274-104E-44A6-AB9F-9E60AD285703}" dt="2021-07-19T12:00:09.530" v="302" actId="478"/>
          <ac:spMkLst>
            <pc:docMk/>
            <pc:sldMk cId="4234956476" sldId="1619"/>
            <ac:spMk id="8" creationId="{F1CE2553-1DD6-4FF2-9D0E-B8985EF054E7}"/>
          </ac:spMkLst>
        </pc:spChg>
        <pc:spChg chg="del">
          <ac:chgData name="Jessica E. Pestana" userId="39877700-e7a7-41f2-a98d-10484c122adb" providerId="ADAL" clId="{8E0A9274-104E-44A6-AB9F-9E60AD285703}" dt="2021-07-19T11:56:19.383" v="216" actId="478"/>
          <ac:spMkLst>
            <pc:docMk/>
            <pc:sldMk cId="4234956476" sldId="1619"/>
            <ac:spMk id="9" creationId="{4E07590C-11FF-46E6-870E-79F1E9DAEABB}"/>
          </ac:spMkLst>
        </pc:spChg>
        <pc:spChg chg="del">
          <ac:chgData name="Jessica E. Pestana" userId="39877700-e7a7-41f2-a98d-10484c122adb" providerId="ADAL" clId="{8E0A9274-104E-44A6-AB9F-9E60AD285703}" dt="2021-07-19T11:56:19.383" v="216" actId="478"/>
          <ac:spMkLst>
            <pc:docMk/>
            <pc:sldMk cId="4234956476" sldId="1619"/>
            <ac:spMk id="10" creationId="{D37331F4-DBF2-475B-833A-F9B02C52F03B}"/>
          </ac:spMkLst>
        </pc:spChg>
        <pc:spChg chg="del">
          <ac:chgData name="Jessica E. Pestana" userId="39877700-e7a7-41f2-a98d-10484c122adb" providerId="ADAL" clId="{8E0A9274-104E-44A6-AB9F-9E60AD285703}" dt="2021-07-19T11:55:17.775" v="201" actId="478"/>
          <ac:spMkLst>
            <pc:docMk/>
            <pc:sldMk cId="4234956476" sldId="1619"/>
            <ac:spMk id="11" creationId="{D7712EBE-8B1C-495A-80AC-106710A4DB11}"/>
          </ac:spMkLst>
        </pc:spChg>
        <pc:spChg chg="del">
          <ac:chgData name="Jessica E. Pestana" userId="39877700-e7a7-41f2-a98d-10484c122adb" providerId="ADAL" clId="{8E0A9274-104E-44A6-AB9F-9E60AD285703}" dt="2021-07-19T11:55:17.775" v="201" actId="478"/>
          <ac:spMkLst>
            <pc:docMk/>
            <pc:sldMk cId="4234956476" sldId="1619"/>
            <ac:spMk id="12" creationId="{1849B8B4-FD14-4916-862E-1566D096347A}"/>
          </ac:spMkLst>
        </pc:spChg>
        <pc:spChg chg="del">
          <ac:chgData name="Jessica E. Pestana" userId="39877700-e7a7-41f2-a98d-10484c122adb" providerId="ADAL" clId="{8E0A9274-104E-44A6-AB9F-9E60AD285703}" dt="2021-07-19T11:55:17.775" v="201" actId="478"/>
          <ac:spMkLst>
            <pc:docMk/>
            <pc:sldMk cId="4234956476" sldId="1619"/>
            <ac:spMk id="13" creationId="{226F0597-B7ED-45A0-8F8F-2A46EE13548E}"/>
          </ac:spMkLst>
        </pc:spChg>
        <pc:spChg chg="del">
          <ac:chgData name="Jessica E. Pestana" userId="39877700-e7a7-41f2-a98d-10484c122adb" providerId="ADAL" clId="{8E0A9274-104E-44A6-AB9F-9E60AD285703}" dt="2021-07-19T11:55:17.775" v="201" actId="478"/>
          <ac:spMkLst>
            <pc:docMk/>
            <pc:sldMk cId="4234956476" sldId="1619"/>
            <ac:spMk id="14" creationId="{323F4CFB-7F79-4172-97E2-FE199CE78F63}"/>
          </ac:spMkLst>
        </pc:spChg>
        <pc:spChg chg="add del mod">
          <ac:chgData name="Jessica E. Pestana" userId="39877700-e7a7-41f2-a98d-10484c122adb" providerId="ADAL" clId="{8E0A9274-104E-44A6-AB9F-9E60AD285703}" dt="2021-07-19T13:56:35.592" v="1008" actId="478"/>
          <ac:spMkLst>
            <pc:docMk/>
            <pc:sldMk cId="4234956476" sldId="1619"/>
            <ac:spMk id="16" creationId="{8D0DE340-AE93-4A4A-9980-BFF96EFA5C5D}"/>
          </ac:spMkLst>
        </pc:spChg>
        <pc:spChg chg="add mod">
          <ac:chgData name="Jessica E. Pestana" userId="39877700-e7a7-41f2-a98d-10484c122adb" providerId="ADAL" clId="{8E0A9274-104E-44A6-AB9F-9E60AD285703}" dt="2021-07-19T13:59:44.529" v="1041" actId="207"/>
          <ac:spMkLst>
            <pc:docMk/>
            <pc:sldMk cId="4234956476" sldId="1619"/>
            <ac:spMk id="18" creationId="{E99527BC-E490-4DBE-A443-BBAC92700A12}"/>
          </ac:spMkLst>
        </pc:spChg>
        <pc:spChg chg="add mod">
          <ac:chgData name="Jessica E. Pestana" userId="39877700-e7a7-41f2-a98d-10484c122adb" providerId="ADAL" clId="{8E0A9274-104E-44A6-AB9F-9E60AD285703}" dt="2021-07-19T13:59:56.119" v="1043" actId="207"/>
          <ac:spMkLst>
            <pc:docMk/>
            <pc:sldMk cId="4234956476" sldId="1619"/>
            <ac:spMk id="19" creationId="{6F5A1191-2806-427C-924A-2680580E54B6}"/>
          </ac:spMkLst>
        </pc:spChg>
        <pc:picChg chg="del mod">
          <ac:chgData name="Jessica E. Pestana" userId="39877700-e7a7-41f2-a98d-10484c122adb" providerId="ADAL" clId="{8E0A9274-104E-44A6-AB9F-9E60AD285703}" dt="2021-07-19T11:57:23.398" v="228" actId="478"/>
          <ac:picMkLst>
            <pc:docMk/>
            <pc:sldMk cId="4234956476" sldId="1619"/>
            <ac:picMk id="3" creationId="{2B00F2C9-F715-41ED-8BCD-A052002E2197}"/>
          </ac:picMkLst>
        </pc:picChg>
        <pc:picChg chg="add mod">
          <ac:chgData name="Jessica E. Pestana" userId="39877700-e7a7-41f2-a98d-10484c122adb" providerId="ADAL" clId="{8E0A9274-104E-44A6-AB9F-9E60AD285703}" dt="2021-07-19T15:05:35.112" v="1698" actId="1035"/>
          <ac:picMkLst>
            <pc:docMk/>
            <pc:sldMk cId="4234956476" sldId="1619"/>
            <ac:picMk id="23" creationId="{2D4B4C77-7B6C-43A9-90FB-CF974A8F00FD}"/>
          </ac:picMkLst>
        </pc:picChg>
        <pc:cxnChg chg="add del mod">
          <ac:chgData name="Jessica E. Pestana" userId="39877700-e7a7-41f2-a98d-10484c122adb" providerId="ADAL" clId="{8E0A9274-104E-44A6-AB9F-9E60AD285703}" dt="2021-07-19T13:32:03.962" v="792" actId="478"/>
          <ac:cxnSpMkLst>
            <pc:docMk/>
            <pc:sldMk cId="4234956476" sldId="1619"/>
            <ac:cxnSpMk id="15" creationId="{1BA7CF97-491B-48BD-B6A5-D086EE6E0160}"/>
          </ac:cxnSpMkLst>
        </pc:cxnChg>
        <pc:cxnChg chg="add del mod">
          <ac:chgData name="Jessica E. Pestana" userId="39877700-e7a7-41f2-a98d-10484c122adb" providerId="ADAL" clId="{8E0A9274-104E-44A6-AB9F-9E60AD285703}" dt="2021-07-19T13:58:17.831" v="1031" actId="478"/>
          <ac:cxnSpMkLst>
            <pc:docMk/>
            <pc:sldMk cId="4234956476" sldId="1619"/>
            <ac:cxnSpMk id="17" creationId="{83D00B4D-F2BB-4A78-AB69-48116A5683F4}"/>
          </ac:cxnSpMkLst>
        </pc:cxnChg>
        <pc:cxnChg chg="add mod">
          <ac:chgData name="Jessica E. Pestana" userId="39877700-e7a7-41f2-a98d-10484c122adb" providerId="ADAL" clId="{8E0A9274-104E-44A6-AB9F-9E60AD285703}" dt="2021-07-19T13:59:50.181" v="1042" actId="208"/>
          <ac:cxnSpMkLst>
            <pc:docMk/>
            <pc:sldMk cId="4234956476" sldId="1619"/>
            <ac:cxnSpMk id="20" creationId="{22A8CD2A-B5DB-4051-944F-A5D02A8E27C8}"/>
          </ac:cxnSpMkLst>
        </pc:cxnChg>
        <pc:cxnChg chg="add del mod">
          <ac:chgData name="Jessica E. Pestana" userId="39877700-e7a7-41f2-a98d-10484c122adb" providerId="ADAL" clId="{8E0A9274-104E-44A6-AB9F-9E60AD285703}" dt="2021-07-19T15:01:31.773" v="1651" actId="478"/>
          <ac:cxnSpMkLst>
            <pc:docMk/>
            <pc:sldMk cId="4234956476" sldId="1619"/>
            <ac:cxnSpMk id="21" creationId="{2477BF8A-6CD9-48C9-B140-CA6FD13C62A7}"/>
          </ac:cxnSpMkLst>
        </pc:cxnChg>
        <pc:cxnChg chg="add del mod">
          <ac:chgData name="Jessica E. Pestana" userId="39877700-e7a7-41f2-a98d-10484c122adb" providerId="ADAL" clId="{8E0A9274-104E-44A6-AB9F-9E60AD285703}" dt="2021-07-19T15:08:23.775" v="1727" actId="478"/>
          <ac:cxnSpMkLst>
            <pc:docMk/>
            <pc:sldMk cId="4234956476" sldId="1619"/>
            <ac:cxnSpMk id="24" creationId="{74C319BE-870F-4561-A669-C8C87DC2E0F6}"/>
          </ac:cxnSpMkLst>
        </pc:cxnChg>
        <pc:cxnChg chg="add mod">
          <ac:chgData name="Jessica E. Pestana" userId="39877700-e7a7-41f2-a98d-10484c122adb" providerId="ADAL" clId="{8E0A9274-104E-44A6-AB9F-9E60AD285703}" dt="2021-07-19T15:08:30.175" v="1729" actId="208"/>
          <ac:cxnSpMkLst>
            <pc:docMk/>
            <pc:sldMk cId="4234956476" sldId="1619"/>
            <ac:cxnSpMk id="25" creationId="{D8D5214E-837D-4510-98E8-C249EB987201}"/>
          </ac:cxnSpMkLst>
        </pc:cxnChg>
      </pc:sldChg>
      <pc:sldChg chg="del">
        <pc:chgData name="Jessica E. Pestana" userId="39877700-e7a7-41f2-a98d-10484c122adb" providerId="ADAL" clId="{8E0A9274-104E-44A6-AB9F-9E60AD285703}" dt="2021-07-19T12:05:14.579" v="371" actId="47"/>
        <pc:sldMkLst>
          <pc:docMk/>
          <pc:sldMk cId="2490664005" sldId="1620"/>
        </pc:sldMkLst>
      </pc:sldChg>
      <pc:sldChg chg="del">
        <pc:chgData name="Jessica E. Pestana" userId="39877700-e7a7-41f2-a98d-10484c122adb" providerId="ADAL" clId="{8E0A9274-104E-44A6-AB9F-9E60AD285703}" dt="2021-07-19T11:45:36.902" v="122" actId="47"/>
        <pc:sldMkLst>
          <pc:docMk/>
          <pc:sldMk cId="1252852835" sldId="1621"/>
        </pc:sldMkLst>
      </pc:sldChg>
      <pc:sldChg chg="del">
        <pc:chgData name="Jessica E. Pestana" userId="39877700-e7a7-41f2-a98d-10484c122adb" providerId="ADAL" clId="{8E0A9274-104E-44A6-AB9F-9E60AD285703}" dt="2021-07-19T12:05:17.337" v="372" actId="47"/>
        <pc:sldMkLst>
          <pc:docMk/>
          <pc:sldMk cId="290068733" sldId="1624"/>
        </pc:sldMkLst>
      </pc:sldChg>
      <pc:sldChg chg="del">
        <pc:chgData name="Jessica E. Pestana" userId="39877700-e7a7-41f2-a98d-10484c122adb" providerId="ADAL" clId="{8E0A9274-104E-44A6-AB9F-9E60AD285703}" dt="2021-07-19T12:05:14.579" v="371" actId="47"/>
        <pc:sldMkLst>
          <pc:docMk/>
          <pc:sldMk cId="2476568721" sldId="1628"/>
        </pc:sldMkLst>
      </pc:sldChg>
      <pc:sldChg chg="delSp modSp del mod chgLayout">
        <pc:chgData name="Jessica E. Pestana" userId="39877700-e7a7-41f2-a98d-10484c122adb" providerId="ADAL" clId="{8E0A9274-104E-44A6-AB9F-9E60AD285703}" dt="2021-07-19T14:02:23.630" v="1118" actId="47"/>
        <pc:sldMkLst>
          <pc:docMk/>
          <pc:sldMk cId="1179458826" sldId="1630"/>
        </pc:sldMkLst>
        <pc:spChg chg="mod ord">
          <ac:chgData name="Jessica E. Pestana" userId="39877700-e7a7-41f2-a98d-10484c122adb" providerId="ADAL" clId="{8E0A9274-104E-44A6-AB9F-9E60AD285703}" dt="2021-07-19T14:01:58.902" v="1112" actId="700"/>
          <ac:spMkLst>
            <pc:docMk/>
            <pc:sldMk cId="1179458826" sldId="1630"/>
            <ac:spMk id="2" creationId="{625B4FF2-77DA-4416-B681-1488247F59BA}"/>
          </ac:spMkLst>
        </pc:spChg>
        <pc:spChg chg="mod ord">
          <ac:chgData name="Jessica E. Pestana" userId="39877700-e7a7-41f2-a98d-10484c122adb" providerId="ADAL" clId="{8E0A9274-104E-44A6-AB9F-9E60AD285703}" dt="2021-07-19T14:01:58.902" v="1112" actId="700"/>
          <ac:spMkLst>
            <pc:docMk/>
            <pc:sldMk cId="1179458826" sldId="1630"/>
            <ac:spMk id="3" creationId="{69F24AFD-8800-4D50-9A36-B298183A8460}"/>
          </ac:spMkLst>
        </pc:spChg>
        <pc:spChg chg="del">
          <ac:chgData name="Jessica E. Pestana" userId="39877700-e7a7-41f2-a98d-10484c122adb" providerId="ADAL" clId="{8E0A9274-104E-44A6-AB9F-9E60AD285703}" dt="2021-07-19T11:32:26.434" v="26" actId="478"/>
          <ac:spMkLst>
            <pc:docMk/>
            <pc:sldMk cId="1179458826" sldId="1630"/>
            <ac:spMk id="4" creationId="{DBF6FB6D-48AD-4F48-A8A0-C784CC9580CE}"/>
          </ac:spMkLst>
        </pc:spChg>
        <pc:spChg chg="del">
          <ac:chgData name="Jessica E. Pestana" userId="39877700-e7a7-41f2-a98d-10484c122adb" providerId="ADAL" clId="{8E0A9274-104E-44A6-AB9F-9E60AD285703}" dt="2021-07-19T11:32:20.663" v="25" actId="478"/>
          <ac:spMkLst>
            <pc:docMk/>
            <pc:sldMk cId="1179458826" sldId="1630"/>
            <ac:spMk id="5" creationId="{9EF35F44-12D7-442A-B753-F956CA54DD23}"/>
          </ac:spMkLst>
        </pc:spChg>
        <pc:spChg chg="del">
          <ac:chgData name="Jessica E. Pestana" userId="39877700-e7a7-41f2-a98d-10484c122adb" providerId="ADAL" clId="{8E0A9274-104E-44A6-AB9F-9E60AD285703}" dt="2021-07-19T11:32:18.705" v="24" actId="478"/>
          <ac:spMkLst>
            <pc:docMk/>
            <pc:sldMk cId="1179458826" sldId="1630"/>
            <ac:spMk id="6" creationId="{BBD469E2-8CC5-4AA8-89A5-0E45897CC8A8}"/>
          </ac:spMkLst>
        </pc:spChg>
      </pc:sldChg>
      <pc:sldChg chg="del">
        <pc:chgData name="Jessica E. Pestana" userId="39877700-e7a7-41f2-a98d-10484c122adb" providerId="ADAL" clId="{8E0A9274-104E-44A6-AB9F-9E60AD285703}" dt="2021-07-19T12:05:21.607" v="374" actId="47"/>
        <pc:sldMkLst>
          <pc:docMk/>
          <pc:sldMk cId="4082426283" sldId="1631"/>
        </pc:sldMkLst>
      </pc:sldChg>
      <pc:sldChg chg="del">
        <pc:chgData name="Jessica E. Pestana" userId="39877700-e7a7-41f2-a98d-10484c122adb" providerId="ADAL" clId="{8E0A9274-104E-44A6-AB9F-9E60AD285703}" dt="2021-07-19T12:05:19.010" v="373" actId="47"/>
        <pc:sldMkLst>
          <pc:docMk/>
          <pc:sldMk cId="485001360" sldId="1632"/>
        </pc:sldMkLst>
      </pc:sldChg>
      <pc:sldChg chg="addSp delSp modSp new mod modClrScheme chgLayout">
        <pc:chgData name="Jessica E. Pestana" userId="39877700-e7a7-41f2-a98d-10484c122adb" providerId="ADAL" clId="{8E0A9274-104E-44A6-AB9F-9E60AD285703}" dt="2021-07-19T15:09:45.143" v="1747" actId="20577"/>
        <pc:sldMkLst>
          <pc:docMk/>
          <pc:sldMk cId="2274880241" sldId="1634"/>
        </pc:sldMkLst>
        <pc:spChg chg="add mod">
          <ac:chgData name="Jessica E. Pestana" userId="39877700-e7a7-41f2-a98d-10484c122adb" providerId="ADAL" clId="{8E0A9274-104E-44A6-AB9F-9E60AD285703}" dt="2021-07-19T15:09:45.143" v="1747" actId="20577"/>
          <ac:spMkLst>
            <pc:docMk/>
            <pc:sldMk cId="2274880241" sldId="1634"/>
            <ac:spMk id="2" creationId="{044A4A3B-928B-4F67-A1F6-F0E8267FCB3C}"/>
          </ac:spMkLst>
        </pc:spChg>
        <pc:spChg chg="add del mod">
          <ac:chgData name="Jessica E. Pestana" userId="39877700-e7a7-41f2-a98d-10484c122adb" providerId="ADAL" clId="{8E0A9274-104E-44A6-AB9F-9E60AD285703}" dt="2021-07-19T13:47:08.687" v="877" actId="478"/>
          <ac:spMkLst>
            <pc:docMk/>
            <pc:sldMk cId="2274880241" sldId="1634"/>
            <ac:spMk id="3" creationId="{67B43A0A-1A38-4759-B256-186FDA79DF5A}"/>
          </ac:spMkLst>
        </pc:spChg>
        <pc:spChg chg="add del mod ord">
          <ac:chgData name="Jessica E. Pestana" userId="39877700-e7a7-41f2-a98d-10484c122adb" providerId="ADAL" clId="{8E0A9274-104E-44A6-AB9F-9E60AD285703}" dt="2021-07-19T11:39:39.713" v="68" actId="478"/>
          <ac:spMkLst>
            <pc:docMk/>
            <pc:sldMk cId="2274880241" sldId="1634"/>
            <ac:spMk id="10" creationId="{B3BB6F20-5138-4604-8799-BC254A871729}"/>
          </ac:spMkLst>
        </pc:spChg>
        <pc:spChg chg="add del">
          <ac:chgData name="Jessica E. Pestana" userId="39877700-e7a7-41f2-a98d-10484c122adb" providerId="ADAL" clId="{8E0A9274-104E-44A6-AB9F-9E60AD285703}" dt="2021-07-19T11:39:29.624" v="65" actId="478"/>
          <ac:spMkLst>
            <pc:docMk/>
            <pc:sldMk cId="2274880241" sldId="1634"/>
            <ac:spMk id="11" creationId="{51CEF372-D704-455F-9237-A3BB7F9629DF}"/>
          </ac:spMkLst>
        </pc:spChg>
        <pc:spChg chg="add mod ord">
          <ac:chgData name="Jessica E. Pestana" userId="39877700-e7a7-41f2-a98d-10484c122adb" providerId="ADAL" clId="{8E0A9274-104E-44A6-AB9F-9E60AD285703}" dt="2021-07-19T11:44:45.780" v="107" actId="167"/>
          <ac:spMkLst>
            <pc:docMk/>
            <pc:sldMk cId="2274880241" sldId="1634"/>
            <ac:spMk id="14" creationId="{C1CE5336-4DBD-4E87-8410-F7036737AF1F}"/>
          </ac:spMkLst>
        </pc:spChg>
        <pc:spChg chg="add del mod ord">
          <ac:chgData name="Jessica E. Pestana" userId="39877700-e7a7-41f2-a98d-10484c122adb" providerId="ADAL" clId="{8E0A9274-104E-44A6-AB9F-9E60AD285703}" dt="2021-07-19T13:47:04.206" v="875" actId="478"/>
          <ac:spMkLst>
            <pc:docMk/>
            <pc:sldMk cId="2274880241" sldId="1634"/>
            <ac:spMk id="16" creationId="{EE4DC42F-BFDB-4951-8F3F-2C739622E562}"/>
          </ac:spMkLst>
        </pc:spChg>
        <pc:spChg chg="add del mod ord">
          <ac:chgData name="Jessica E. Pestana" userId="39877700-e7a7-41f2-a98d-10484c122adb" providerId="ADAL" clId="{8E0A9274-104E-44A6-AB9F-9E60AD285703}" dt="2021-07-19T13:47:06.796" v="876" actId="478"/>
          <ac:spMkLst>
            <pc:docMk/>
            <pc:sldMk cId="2274880241" sldId="1634"/>
            <ac:spMk id="17" creationId="{BDF14E2F-0267-4B96-AC71-D9D144F509DB}"/>
          </ac:spMkLst>
        </pc:spChg>
        <pc:picChg chg="add del mod">
          <ac:chgData name="Jessica E. Pestana" userId="39877700-e7a7-41f2-a98d-10484c122adb" providerId="ADAL" clId="{8E0A9274-104E-44A6-AB9F-9E60AD285703}" dt="2021-07-19T11:34:07.151" v="34" actId="478"/>
          <ac:picMkLst>
            <pc:docMk/>
            <pc:sldMk cId="2274880241" sldId="1634"/>
            <ac:picMk id="5" creationId="{D439ED18-482E-41CB-AD33-F67B6D7FBFCB}"/>
          </ac:picMkLst>
        </pc:picChg>
        <pc:picChg chg="add del mod ord modCrop">
          <ac:chgData name="Jessica E. Pestana" userId="39877700-e7a7-41f2-a98d-10484c122adb" providerId="ADAL" clId="{8E0A9274-104E-44A6-AB9F-9E60AD285703}" dt="2021-07-19T13:46:59.207" v="873" actId="478"/>
          <ac:picMkLst>
            <pc:docMk/>
            <pc:sldMk cId="2274880241" sldId="1634"/>
            <ac:picMk id="7" creationId="{EF4B8D47-1C5B-4A29-8A15-ECED0CB4A301}"/>
          </ac:picMkLst>
        </pc:picChg>
        <pc:picChg chg="add del mod">
          <ac:chgData name="Jessica E. Pestana" userId="39877700-e7a7-41f2-a98d-10484c122adb" providerId="ADAL" clId="{8E0A9274-104E-44A6-AB9F-9E60AD285703}" dt="2021-07-19T11:39:38.980" v="67" actId="478"/>
          <ac:picMkLst>
            <pc:docMk/>
            <pc:sldMk cId="2274880241" sldId="1634"/>
            <ac:picMk id="9" creationId="{5B6B2058-AE3D-4826-9827-F4C95EEEB535}"/>
          </ac:picMkLst>
        </pc:picChg>
        <pc:picChg chg="add del mod">
          <ac:chgData name="Jessica E. Pestana" userId="39877700-e7a7-41f2-a98d-10484c122adb" providerId="ADAL" clId="{8E0A9274-104E-44A6-AB9F-9E60AD285703}" dt="2021-07-19T11:45:27.298" v="120" actId="478"/>
          <ac:picMkLst>
            <pc:docMk/>
            <pc:sldMk cId="2274880241" sldId="1634"/>
            <ac:picMk id="13" creationId="{DCB702E3-9A23-470E-B625-89FA050134F7}"/>
          </ac:picMkLst>
        </pc:picChg>
        <pc:picChg chg="add mod ord">
          <ac:chgData name="Jessica E. Pestana" userId="39877700-e7a7-41f2-a98d-10484c122adb" providerId="ADAL" clId="{8E0A9274-104E-44A6-AB9F-9E60AD285703}" dt="2021-07-19T11:44:45.780" v="107" actId="167"/>
          <ac:picMkLst>
            <pc:docMk/>
            <pc:sldMk cId="2274880241" sldId="1634"/>
            <ac:picMk id="15" creationId="{6887AB88-7D5F-49BF-A4A7-923AA13C5F58}"/>
          </ac:picMkLst>
        </pc:picChg>
      </pc:sldChg>
      <pc:sldChg chg="addSp delSp modSp new mod modClrScheme chgLayout">
        <pc:chgData name="Jessica E. Pestana" userId="39877700-e7a7-41f2-a98d-10484c122adb" providerId="ADAL" clId="{8E0A9274-104E-44A6-AB9F-9E60AD285703}" dt="2021-07-19T15:01:25.178" v="1650" actId="208"/>
        <pc:sldMkLst>
          <pc:docMk/>
          <pc:sldMk cId="425014389" sldId="1635"/>
        </pc:sldMkLst>
        <pc:spChg chg="mod ord">
          <ac:chgData name="Jessica E. Pestana" userId="39877700-e7a7-41f2-a98d-10484c122adb" providerId="ADAL" clId="{8E0A9274-104E-44A6-AB9F-9E60AD285703}" dt="2021-07-19T13:51:15.226" v="946" actId="1076"/>
          <ac:spMkLst>
            <pc:docMk/>
            <pc:sldMk cId="425014389" sldId="1635"/>
            <ac:spMk id="2" creationId="{325301AD-E75C-4DE2-9E85-ED2DF46C51C8}"/>
          </ac:spMkLst>
        </pc:spChg>
        <pc:spChg chg="add mod">
          <ac:chgData name="Jessica E. Pestana" userId="39877700-e7a7-41f2-a98d-10484c122adb" providerId="ADAL" clId="{8E0A9274-104E-44A6-AB9F-9E60AD285703}" dt="2021-07-19T13:34:08.034" v="833" actId="14100"/>
          <ac:spMkLst>
            <pc:docMk/>
            <pc:sldMk cId="425014389" sldId="1635"/>
            <ac:spMk id="6" creationId="{BC08191C-CDEC-473B-A0E7-3137C8C5AF4E}"/>
          </ac:spMkLst>
        </pc:spChg>
        <pc:spChg chg="add mod">
          <ac:chgData name="Jessica E. Pestana" userId="39877700-e7a7-41f2-a98d-10484c122adb" providerId="ADAL" clId="{8E0A9274-104E-44A6-AB9F-9E60AD285703}" dt="2021-07-19T13:34:02.430" v="832" actId="1036"/>
          <ac:spMkLst>
            <pc:docMk/>
            <pc:sldMk cId="425014389" sldId="1635"/>
            <ac:spMk id="7" creationId="{6D6B08C4-5618-4DBC-9010-60AA8184E8B2}"/>
          </ac:spMkLst>
        </pc:spChg>
        <pc:spChg chg="add del mod ord">
          <ac:chgData name="Jessica E. Pestana" userId="39877700-e7a7-41f2-a98d-10484c122adb" providerId="ADAL" clId="{8E0A9274-104E-44A6-AB9F-9E60AD285703}" dt="2021-07-19T13:50:44.626" v="944" actId="478"/>
          <ac:spMkLst>
            <pc:docMk/>
            <pc:sldMk cId="425014389" sldId="1635"/>
            <ac:spMk id="11" creationId="{A059C06D-E354-4599-8278-DED1ACDCFF71}"/>
          </ac:spMkLst>
        </pc:spChg>
        <pc:picChg chg="add mod modCrop">
          <ac:chgData name="Jessica E. Pestana" userId="39877700-e7a7-41f2-a98d-10484c122adb" providerId="ADAL" clId="{8E0A9274-104E-44A6-AB9F-9E60AD285703}" dt="2021-07-19T13:33:01.086" v="808" actId="14100"/>
          <ac:picMkLst>
            <pc:docMk/>
            <pc:sldMk cId="425014389" sldId="1635"/>
            <ac:picMk id="5" creationId="{DDD2B946-46CE-4CC4-933E-3C50B13B1FB3}"/>
          </ac:picMkLst>
        </pc:picChg>
        <pc:cxnChg chg="add del mod">
          <ac:chgData name="Jessica E. Pestana" userId="39877700-e7a7-41f2-a98d-10484c122adb" providerId="ADAL" clId="{8E0A9274-104E-44A6-AB9F-9E60AD285703}" dt="2021-07-19T13:23:09.703" v="553" actId="478"/>
          <ac:cxnSpMkLst>
            <pc:docMk/>
            <pc:sldMk cId="425014389" sldId="1635"/>
            <ac:cxnSpMk id="3" creationId="{EF9AE3B6-E8D4-463F-B57C-B882251BFBD3}"/>
          </ac:cxnSpMkLst>
        </pc:cxnChg>
        <pc:cxnChg chg="add del mod">
          <ac:chgData name="Jessica E. Pestana" userId="39877700-e7a7-41f2-a98d-10484c122adb" providerId="ADAL" clId="{8E0A9274-104E-44A6-AB9F-9E60AD285703}" dt="2021-07-19T13:32:10.287" v="794" actId="478"/>
          <ac:cxnSpMkLst>
            <pc:docMk/>
            <pc:sldMk cId="425014389" sldId="1635"/>
            <ac:cxnSpMk id="8" creationId="{5801FCB8-0254-4CF2-84C0-AF5DD2F33180}"/>
          </ac:cxnSpMkLst>
        </pc:cxnChg>
        <pc:cxnChg chg="add del mod">
          <ac:chgData name="Jessica E. Pestana" userId="39877700-e7a7-41f2-a98d-10484c122adb" providerId="ADAL" clId="{8E0A9274-104E-44A6-AB9F-9E60AD285703}" dt="2021-07-19T13:32:08.944" v="793" actId="478"/>
          <ac:cxnSpMkLst>
            <pc:docMk/>
            <pc:sldMk cId="425014389" sldId="1635"/>
            <ac:cxnSpMk id="9" creationId="{840C993A-4B4C-4A51-BB5C-A4B12C1D69DC}"/>
          </ac:cxnSpMkLst>
        </pc:cxnChg>
        <pc:cxnChg chg="add del mod">
          <ac:chgData name="Jessica E. Pestana" userId="39877700-e7a7-41f2-a98d-10484c122adb" providerId="ADAL" clId="{8E0A9274-104E-44A6-AB9F-9E60AD285703}" dt="2021-07-19T13:54:01.399" v="982" actId="478"/>
          <ac:cxnSpMkLst>
            <pc:docMk/>
            <pc:sldMk cId="425014389" sldId="1635"/>
            <ac:cxnSpMk id="13" creationId="{7F9FDD33-F741-4B22-9EB8-F883042326CF}"/>
          </ac:cxnSpMkLst>
        </pc:cxnChg>
        <pc:cxnChg chg="add del mod">
          <ac:chgData name="Jessica E. Pestana" userId="39877700-e7a7-41f2-a98d-10484c122adb" providerId="ADAL" clId="{8E0A9274-104E-44A6-AB9F-9E60AD285703}" dt="2021-07-19T13:51:57.289" v="954" actId="478"/>
          <ac:cxnSpMkLst>
            <pc:docMk/>
            <pc:sldMk cId="425014389" sldId="1635"/>
            <ac:cxnSpMk id="15" creationId="{C55BEA52-B759-4EC6-8F84-C82A362CEFE4}"/>
          </ac:cxnSpMkLst>
        </pc:cxnChg>
        <pc:cxnChg chg="add del mod">
          <ac:chgData name="Jessica E. Pestana" userId="39877700-e7a7-41f2-a98d-10484c122adb" providerId="ADAL" clId="{8E0A9274-104E-44A6-AB9F-9E60AD285703}" dt="2021-07-19T13:58:07.267" v="1028" actId="478"/>
          <ac:cxnSpMkLst>
            <pc:docMk/>
            <pc:sldMk cId="425014389" sldId="1635"/>
            <ac:cxnSpMk id="18" creationId="{783E89C2-9629-4A82-A2A1-16C4EF993941}"/>
          </ac:cxnSpMkLst>
        </pc:cxnChg>
        <pc:cxnChg chg="add mod">
          <ac:chgData name="Jessica E. Pestana" userId="39877700-e7a7-41f2-a98d-10484c122adb" providerId="ADAL" clId="{8E0A9274-104E-44A6-AB9F-9E60AD285703}" dt="2021-07-19T13:58:10.905" v="1030" actId="208"/>
          <ac:cxnSpMkLst>
            <pc:docMk/>
            <pc:sldMk cId="425014389" sldId="1635"/>
            <ac:cxnSpMk id="19" creationId="{34049773-B5EC-4AE5-9533-CA00DBE20B66}"/>
          </ac:cxnSpMkLst>
        </pc:cxnChg>
        <pc:cxnChg chg="add del mod">
          <ac:chgData name="Jessica E. Pestana" userId="39877700-e7a7-41f2-a98d-10484c122adb" providerId="ADAL" clId="{8E0A9274-104E-44A6-AB9F-9E60AD285703}" dt="2021-07-19T15:01:21.403" v="1648" actId="478"/>
          <ac:cxnSpMkLst>
            <pc:docMk/>
            <pc:sldMk cId="425014389" sldId="1635"/>
            <ac:cxnSpMk id="20" creationId="{73F4371E-64DA-40C2-A34C-018A8841E1A1}"/>
          </ac:cxnSpMkLst>
        </pc:cxnChg>
        <pc:cxnChg chg="add mod">
          <ac:chgData name="Jessica E. Pestana" userId="39877700-e7a7-41f2-a98d-10484c122adb" providerId="ADAL" clId="{8E0A9274-104E-44A6-AB9F-9E60AD285703}" dt="2021-07-19T15:01:25.178" v="1650" actId="208"/>
          <ac:cxnSpMkLst>
            <pc:docMk/>
            <pc:sldMk cId="425014389" sldId="1635"/>
            <ac:cxnSpMk id="21" creationId="{FEDEA66E-9872-4991-8043-4095CDBD4F5E}"/>
          </ac:cxnSpMkLst>
        </pc:cxnChg>
      </pc:sldChg>
      <pc:sldChg chg="addSp delSp modSp new mod modClrScheme chgLayout">
        <pc:chgData name="Jessica E. Pestana" userId="39877700-e7a7-41f2-a98d-10484c122adb" providerId="ADAL" clId="{8E0A9274-104E-44A6-AB9F-9E60AD285703}" dt="2021-07-19T14:55:10.385" v="1622" actId="700"/>
        <pc:sldMkLst>
          <pc:docMk/>
          <pc:sldMk cId="2583413781" sldId="1636"/>
        </pc:sldMkLst>
        <pc:spChg chg="del mod ord">
          <ac:chgData name="Jessica E. Pestana" userId="39877700-e7a7-41f2-a98d-10484c122adb" providerId="ADAL" clId="{8E0A9274-104E-44A6-AB9F-9E60AD285703}" dt="2021-07-19T13:53:56.849" v="981" actId="478"/>
          <ac:spMkLst>
            <pc:docMk/>
            <pc:sldMk cId="2583413781" sldId="1636"/>
            <ac:spMk id="2" creationId="{1B7F3E88-71FD-423B-AA32-1C19A16B3092}"/>
          </ac:spMkLst>
        </pc:spChg>
        <pc:spChg chg="add mod">
          <ac:chgData name="Jessica E. Pestana" userId="39877700-e7a7-41f2-a98d-10484c122adb" providerId="ADAL" clId="{8E0A9274-104E-44A6-AB9F-9E60AD285703}" dt="2021-07-19T13:59:41.116" v="1040" actId="207"/>
          <ac:spMkLst>
            <pc:docMk/>
            <pc:sldMk cId="2583413781" sldId="1636"/>
            <ac:spMk id="19" creationId="{966CEA25-7D78-436D-93BF-C3893F5425BA}"/>
          </ac:spMkLst>
        </pc:spChg>
        <pc:spChg chg="add mod">
          <ac:chgData name="Jessica E. Pestana" userId="39877700-e7a7-41f2-a98d-10484c122adb" providerId="ADAL" clId="{8E0A9274-104E-44A6-AB9F-9E60AD285703}" dt="2021-07-19T13:55:59.131" v="1003" actId="1076"/>
          <ac:spMkLst>
            <pc:docMk/>
            <pc:sldMk cId="2583413781" sldId="1636"/>
            <ac:spMk id="27" creationId="{A404C677-075A-463B-ABB3-EBB7FF7CC725}"/>
          </ac:spMkLst>
        </pc:spChg>
        <pc:spChg chg="add mod">
          <ac:chgData name="Jessica E. Pestana" userId="39877700-e7a7-41f2-a98d-10484c122adb" providerId="ADAL" clId="{8E0A9274-104E-44A6-AB9F-9E60AD285703}" dt="2021-07-19T13:56:46.390" v="1010"/>
          <ac:spMkLst>
            <pc:docMk/>
            <pc:sldMk cId="2583413781" sldId="1636"/>
            <ac:spMk id="28" creationId="{2847A742-2FB6-4ABB-A75C-8A51B8682341}"/>
          </ac:spMkLst>
        </pc:spChg>
        <pc:spChg chg="add mod">
          <ac:chgData name="Jessica E. Pestana" userId="39877700-e7a7-41f2-a98d-10484c122adb" providerId="ADAL" clId="{8E0A9274-104E-44A6-AB9F-9E60AD285703}" dt="2021-07-19T14:43:38.085" v="1579" actId="12"/>
          <ac:spMkLst>
            <pc:docMk/>
            <pc:sldMk cId="2583413781" sldId="1636"/>
            <ac:spMk id="33" creationId="{006955DC-6477-4286-8EDC-A77D7B57B156}"/>
          </ac:spMkLst>
        </pc:spChg>
        <pc:spChg chg="add mod">
          <ac:chgData name="Jessica E. Pestana" userId="39877700-e7a7-41f2-a98d-10484c122adb" providerId="ADAL" clId="{8E0A9274-104E-44A6-AB9F-9E60AD285703}" dt="2021-07-19T14:43:45.240" v="1580" actId="1076"/>
          <ac:spMkLst>
            <pc:docMk/>
            <pc:sldMk cId="2583413781" sldId="1636"/>
            <ac:spMk id="35" creationId="{4470EF87-7C81-40A1-8E74-E490F3F89A54}"/>
          </ac:spMkLst>
        </pc:spChg>
        <pc:spChg chg="add mod">
          <ac:chgData name="Jessica E. Pestana" userId="39877700-e7a7-41f2-a98d-10484c122adb" providerId="ADAL" clId="{8E0A9274-104E-44A6-AB9F-9E60AD285703}" dt="2021-07-19T14:43:38.085" v="1579" actId="12"/>
          <ac:spMkLst>
            <pc:docMk/>
            <pc:sldMk cId="2583413781" sldId="1636"/>
            <ac:spMk id="37" creationId="{D2A51ABD-97CC-4D8A-8E71-5D986BD5D604}"/>
          </ac:spMkLst>
        </pc:spChg>
        <pc:spChg chg="add mod">
          <ac:chgData name="Jessica E. Pestana" userId="39877700-e7a7-41f2-a98d-10484c122adb" providerId="ADAL" clId="{8E0A9274-104E-44A6-AB9F-9E60AD285703}" dt="2021-07-19T14:43:45.240" v="1580" actId="1076"/>
          <ac:spMkLst>
            <pc:docMk/>
            <pc:sldMk cId="2583413781" sldId="1636"/>
            <ac:spMk id="39" creationId="{72B9AC95-B127-4E62-A586-F67C53742E67}"/>
          </ac:spMkLst>
        </pc:spChg>
        <pc:spChg chg="add mod">
          <ac:chgData name="Jessica E. Pestana" userId="39877700-e7a7-41f2-a98d-10484c122adb" providerId="ADAL" clId="{8E0A9274-104E-44A6-AB9F-9E60AD285703}" dt="2021-07-19T14:43:38.085" v="1579" actId="12"/>
          <ac:spMkLst>
            <pc:docMk/>
            <pc:sldMk cId="2583413781" sldId="1636"/>
            <ac:spMk id="41" creationId="{401F9833-415A-48BA-B36A-ED2E17249698}"/>
          </ac:spMkLst>
        </pc:spChg>
        <pc:spChg chg="add mod">
          <ac:chgData name="Jessica E. Pestana" userId="39877700-e7a7-41f2-a98d-10484c122adb" providerId="ADAL" clId="{8E0A9274-104E-44A6-AB9F-9E60AD285703}" dt="2021-07-19T14:43:45.240" v="1580" actId="1076"/>
          <ac:spMkLst>
            <pc:docMk/>
            <pc:sldMk cId="2583413781" sldId="1636"/>
            <ac:spMk id="43" creationId="{65F21AEB-D565-4F8B-8296-332FDDDEA019}"/>
          </ac:spMkLst>
        </pc:spChg>
        <pc:spChg chg="add mod">
          <ac:chgData name="Jessica E. Pestana" userId="39877700-e7a7-41f2-a98d-10484c122adb" providerId="ADAL" clId="{8E0A9274-104E-44A6-AB9F-9E60AD285703}" dt="2021-07-19T14:43:38.085" v="1579" actId="12"/>
          <ac:spMkLst>
            <pc:docMk/>
            <pc:sldMk cId="2583413781" sldId="1636"/>
            <ac:spMk id="45" creationId="{44179BB2-8E2B-4F3B-AC4E-58DE16F77FE1}"/>
          </ac:spMkLst>
        </pc:spChg>
        <pc:spChg chg="add mod">
          <ac:chgData name="Jessica E. Pestana" userId="39877700-e7a7-41f2-a98d-10484c122adb" providerId="ADAL" clId="{8E0A9274-104E-44A6-AB9F-9E60AD285703}" dt="2021-07-19T14:43:45.240" v="1580" actId="1076"/>
          <ac:spMkLst>
            <pc:docMk/>
            <pc:sldMk cId="2583413781" sldId="1636"/>
            <ac:spMk id="47" creationId="{F367BBE0-E6AF-4EA8-9BE1-E60CF9883071}"/>
          </ac:spMkLst>
        </pc:spChg>
        <pc:picChg chg="add del mod">
          <ac:chgData name="Jessica E. Pestana" userId="39877700-e7a7-41f2-a98d-10484c122adb" providerId="ADAL" clId="{8E0A9274-104E-44A6-AB9F-9E60AD285703}" dt="2021-07-19T11:51:54.828" v="169" actId="478"/>
          <ac:picMkLst>
            <pc:docMk/>
            <pc:sldMk cId="2583413781" sldId="1636"/>
            <ac:picMk id="5" creationId="{74DDE4F2-6E5D-4AF1-9E90-850F53ED0A2D}"/>
          </ac:picMkLst>
        </pc:picChg>
        <pc:picChg chg="add del mod">
          <ac:chgData name="Jessica E. Pestana" userId="39877700-e7a7-41f2-a98d-10484c122adb" providerId="ADAL" clId="{8E0A9274-104E-44A6-AB9F-9E60AD285703}" dt="2021-07-19T11:52:32.382" v="173" actId="478"/>
          <ac:picMkLst>
            <pc:docMk/>
            <pc:sldMk cId="2583413781" sldId="1636"/>
            <ac:picMk id="7" creationId="{61E096A4-07D2-4D2C-8882-C87280028526}"/>
          </ac:picMkLst>
        </pc:picChg>
        <pc:picChg chg="add del mod modCrop">
          <ac:chgData name="Jessica E. Pestana" userId="39877700-e7a7-41f2-a98d-10484c122adb" providerId="ADAL" clId="{8E0A9274-104E-44A6-AB9F-9E60AD285703}" dt="2021-07-19T11:53:39.426" v="189" actId="478"/>
          <ac:picMkLst>
            <pc:docMk/>
            <pc:sldMk cId="2583413781" sldId="1636"/>
            <ac:picMk id="9" creationId="{8E6B1F1B-8D77-4218-AA40-418F0B3A74DD}"/>
          </ac:picMkLst>
        </pc:picChg>
        <pc:picChg chg="add mod ord modCrop">
          <ac:chgData name="Jessica E. Pestana" userId="39877700-e7a7-41f2-a98d-10484c122adb" providerId="ADAL" clId="{8E0A9274-104E-44A6-AB9F-9E60AD285703}" dt="2021-07-19T14:41:51.133" v="1547" actId="1076"/>
          <ac:picMkLst>
            <pc:docMk/>
            <pc:sldMk cId="2583413781" sldId="1636"/>
            <ac:picMk id="11" creationId="{9A25F20B-0276-463C-B847-FF13585A6A92}"/>
          </ac:picMkLst>
        </pc:picChg>
        <pc:picChg chg="add del mod">
          <ac:chgData name="Jessica E. Pestana" userId="39877700-e7a7-41f2-a98d-10484c122adb" providerId="ADAL" clId="{8E0A9274-104E-44A6-AB9F-9E60AD285703}" dt="2021-07-19T12:00:53.573" v="309" actId="478"/>
          <ac:picMkLst>
            <pc:docMk/>
            <pc:sldMk cId="2583413781" sldId="1636"/>
            <ac:picMk id="12" creationId="{A3A3131D-2066-4EBE-8923-BAEB07E64D80}"/>
          </ac:picMkLst>
        </pc:picChg>
        <pc:picChg chg="add del mod">
          <ac:chgData name="Jessica E. Pestana" userId="39877700-e7a7-41f2-a98d-10484c122adb" providerId="ADAL" clId="{8E0A9274-104E-44A6-AB9F-9E60AD285703}" dt="2021-07-19T12:01:17.398" v="316" actId="478"/>
          <ac:picMkLst>
            <pc:docMk/>
            <pc:sldMk cId="2583413781" sldId="1636"/>
            <ac:picMk id="13" creationId="{469F4D35-CC40-477A-BE98-4B82C502784E}"/>
          </ac:picMkLst>
        </pc:picChg>
        <pc:picChg chg="add del mod">
          <ac:chgData name="Jessica E. Pestana" userId="39877700-e7a7-41f2-a98d-10484c122adb" providerId="ADAL" clId="{8E0A9274-104E-44A6-AB9F-9E60AD285703}" dt="2021-07-19T12:02:07.669" v="332" actId="478"/>
          <ac:picMkLst>
            <pc:docMk/>
            <pc:sldMk cId="2583413781" sldId="1636"/>
            <ac:picMk id="15" creationId="{BE52BF1C-6E99-493F-8A4B-3A41F1101215}"/>
          </ac:picMkLst>
        </pc:picChg>
        <pc:picChg chg="add mod">
          <ac:chgData name="Jessica E. Pestana" userId="39877700-e7a7-41f2-a98d-10484c122adb" providerId="ADAL" clId="{8E0A9274-104E-44A6-AB9F-9E60AD285703}" dt="2021-07-19T14:46:50.948" v="1582" actId="1076"/>
          <ac:picMkLst>
            <pc:docMk/>
            <pc:sldMk cId="2583413781" sldId="1636"/>
            <ac:picMk id="17" creationId="{985DACFC-8D3D-4751-83C9-917AEF040763}"/>
          </ac:picMkLst>
        </pc:picChg>
        <pc:cxnChg chg="add del mod">
          <ac:chgData name="Jessica E. Pestana" userId="39877700-e7a7-41f2-a98d-10484c122adb" providerId="ADAL" clId="{8E0A9274-104E-44A6-AB9F-9E60AD285703}" dt="2021-07-19T12:06:49.599" v="384" actId="478"/>
          <ac:cxnSpMkLst>
            <pc:docMk/>
            <pc:sldMk cId="2583413781" sldId="1636"/>
            <ac:cxnSpMk id="3" creationId="{6898B78B-1210-4993-9404-03FA77F439B8}"/>
          </ac:cxnSpMkLst>
        </pc:cxnChg>
        <pc:cxnChg chg="add mod">
          <ac:chgData name="Jessica E. Pestana" userId="39877700-e7a7-41f2-a98d-10484c122adb" providerId="ADAL" clId="{8E0A9274-104E-44A6-AB9F-9E60AD285703}" dt="2021-07-19T13:59:36.327" v="1039" actId="208"/>
          <ac:cxnSpMkLst>
            <pc:docMk/>
            <pc:sldMk cId="2583413781" sldId="1636"/>
            <ac:cxnSpMk id="18" creationId="{197595E4-20EC-4B46-A6B2-5D308E40B543}"/>
          </ac:cxnSpMkLst>
        </pc:cxnChg>
        <pc:cxnChg chg="add mod">
          <ac:chgData name="Jessica E. Pestana" userId="39877700-e7a7-41f2-a98d-10484c122adb" providerId="ADAL" clId="{8E0A9274-104E-44A6-AB9F-9E60AD285703}" dt="2021-07-19T13:54:36.881" v="988" actId="571"/>
          <ac:cxnSpMkLst>
            <pc:docMk/>
            <pc:sldMk cId="2583413781" sldId="1636"/>
            <ac:cxnSpMk id="22" creationId="{2FFA7988-7567-49A6-9F20-7ED09DE4DA4E}"/>
          </ac:cxnSpMkLst>
        </pc:cxnChg>
        <pc:cxnChg chg="add del mod">
          <ac:chgData name="Jessica E. Pestana" userId="39877700-e7a7-41f2-a98d-10484c122adb" providerId="ADAL" clId="{8E0A9274-104E-44A6-AB9F-9E60AD285703}" dt="2021-07-19T13:55:00.802" v="993" actId="478"/>
          <ac:cxnSpMkLst>
            <pc:docMk/>
            <pc:sldMk cId="2583413781" sldId="1636"/>
            <ac:cxnSpMk id="25" creationId="{068CCF6C-82E2-426F-B653-EE10CBBEC4AC}"/>
          </ac:cxnSpMkLst>
        </pc:cxnChg>
        <pc:cxnChg chg="add del mod">
          <ac:chgData name="Jessica E. Pestana" userId="39877700-e7a7-41f2-a98d-10484c122adb" providerId="ADAL" clId="{8E0A9274-104E-44A6-AB9F-9E60AD285703}" dt="2021-07-19T14:54:39.205" v="1619" actId="478"/>
          <ac:cxnSpMkLst>
            <pc:docMk/>
            <pc:sldMk cId="2583413781" sldId="1636"/>
            <ac:cxnSpMk id="29" creationId="{D7B54DFC-249F-4E1B-AF05-86531220C488}"/>
          </ac:cxnSpMkLst>
        </pc:cxnChg>
        <pc:cxnChg chg="add del">
          <ac:chgData name="Jessica E. Pestana" userId="39877700-e7a7-41f2-a98d-10484c122adb" providerId="ADAL" clId="{8E0A9274-104E-44A6-AB9F-9E60AD285703}" dt="2021-07-19T14:41:38.047" v="1544" actId="11529"/>
          <ac:cxnSpMkLst>
            <pc:docMk/>
            <pc:sldMk cId="2583413781" sldId="1636"/>
            <ac:cxnSpMk id="49" creationId="{6C5420B8-9E91-4797-87B2-4F6A52A40ED9}"/>
          </ac:cxnSpMkLst>
        </pc:cxnChg>
      </pc:sldChg>
      <pc:sldChg chg="addSp delSp modSp new mod modClrScheme chgLayout">
        <pc:chgData name="Jessica E. Pestana" userId="39877700-e7a7-41f2-a98d-10484c122adb" providerId="ADAL" clId="{8E0A9274-104E-44A6-AB9F-9E60AD285703}" dt="2021-07-19T15:08:37.776" v="1732" actId="208"/>
        <pc:sldMkLst>
          <pc:docMk/>
          <pc:sldMk cId="1990231863" sldId="1637"/>
        </pc:sldMkLst>
        <pc:spChg chg="del mod ord">
          <ac:chgData name="Jessica E. Pestana" userId="39877700-e7a7-41f2-a98d-10484c122adb" providerId="ADAL" clId="{8E0A9274-104E-44A6-AB9F-9E60AD285703}" dt="2021-07-19T13:26:54.888" v="654" actId="478"/>
          <ac:spMkLst>
            <pc:docMk/>
            <pc:sldMk cId="1990231863" sldId="1637"/>
            <ac:spMk id="2" creationId="{1041A12F-473D-4E16-A44E-B8BFAAB99F55}"/>
          </ac:spMkLst>
        </pc:spChg>
        <pc:spChg chg="add del mod">
          <ac:chgData name="Jessica E. Pestana" userId="39877700-e7a7-41f2-a98d-10484c122adb" providerId="ADAL" clId="{8E0A9274-104E-44A6-AB9F-9E60AD285703}" dt="2021-07-19T12:04:06.813" v="355" actId="478"/>
          <ac:spMkLst>
            <pc:docMk/>
            <pc:sldMk cId="1990231863" sldId="1637"/>
            <ac:spMk id="7" creationId="{F12BB7EB-6A20-490A-AE30-2A54E019F7EB}"/>
          </ac:spMkLst>
        </pc:spChg>
        <pc:spChg chg="add del">
          <ac:chgData name="Jessica E. Pestana" userId="39877700-e7a7-41f2-a98d-10484c122adb" providerId="ADAL" clId="{8E0A9274-104E-44A6-AB9F-9E60AD285703}" dt="2021-07-19T12:04:06.388" v="354" actId="478"/>
          <ac:spMkLst>
            <pc:docMk/>
            <pc:sldMk cId="1990231863" sldId="1637"/>
            <ac:spMk id="8" creationId="{FCC77CD9-66A7-4A27-8174-85AFCFC4625E}"/>
          </ac:spMkLst>
        </pc:spChg>
        <pc:spChg chg="add mod">
          <ac:chgData name="Jessica E. Pestana" userId="39877700-e7a7-41f2-a98d-10484c122adb" providerId="ADAL" clId="{8E0A9274-104E-44A6-AB9F-9E60AD285703}" dt="2021-07-19T13:29:36.656" v="761" actId="1076"/>
          <ac:spMkLst>
            <pc:docMk/>
            <pc:sldMk cId="1990231863" sldId="1637"/>
            <ac:spMk id="9" creationId="{AFDA31C2-6D9A-439D-9F4C-FF4ECA54C586}"/>
          </ac:spMkLst>
        </pc:spChg>
        <pc:spChg chg="add mod">
          <ac:chgData name="Jessica E. Pestana" userId="39877700-e7a7-41f2-a98d-10484c122adb" providerId="ADAL" clId="{8E0A9274-104E-44A6-AB9F-9E60AD285703}" dt="2021-07-19T13:29:36.656" v="761" actId="1076"/>
          <ac:spMkLst>
            <pc:docMk/>
            <pc:sldMk cId="1990231863" sldId="1637"/>
            <ac:spMk id="10" creationId="{F4D22A1E-8E60-4D73-9204-23EC5FC7CDB9}"/>
          </ac:spMkLst>
        </pc:spChg>
        <pc:spChg chg="add mod">
          <ac:chgData name="Jessica E. Pestana" userId="39877700-e7a7-41f2-a98d-10484c122adb" providerId="ADAL" clId="{8E0A9274-104E-44A6-AB9F-9E60AD285703}" dt="2021-07-19T13:29:36.656" v="761" actId="1076"/>
          <ac:spMkLst>
            <pc:docMk/>
            <pc:sldMk cId="1990231863" sldId="1637"/>
            <ac:spMk id="11" creationId="{C4338BD3-BB07-4BD5-B3D0-A02C7CC3FD6A}"/>
          </ac:spMkLst>
        </pc:spChg>
        <pc:spChg chg="add del mod">
          <ac:chgData name="Jessica E. Pestana" userId="39877700-e7a7-41f2-a98d-10484c122adb" providerId="ADAL" clId="{8E0A9274-104E-44A6-AB9F-9E60AD285703}" dt="2021-07-19T13:19:15.852" v="503" actId="47"/>
          <ac:spMkLst>
            <pc:docMk/>
            <pc:sldMk cId="1990231863" sldId="1637"/>
            <ac:spMk id="12" creationId="{5315806C-229E-45EF-A682-BE09E789AD2C}"/>
          </ac:spMkLst>
        </pc:spChg>
        <pc:spChg chg="add mod">
          <ac:chgData name="Jessica E. Pestana" userId="39877700-e7a7-41f2-a98d-10484c122adb" providerId="ADAL" clId="{8E0A9274-104E-44A6-AB9F-9E60AD285703}" dt="2021-07-19T13:29:36.656" v="761" actId="1076"/>
          <ac:spMkLst>
            <pc:docMk/>
            <pc:sldMk cId="1990231863" sldId="1637"/>
            <ac:spMk id="13" creationId="{A05324EF-0186-4E27-86B7-DB3E912F8305}"/>
          </ac:spMkLst>
        </pc:spChg>
        <pc:spChg chg="add mod">
          <ac:chgData name="Jessica E. Pestana" userId="39877700-e7a7-41f2-a98d-10484c122adb" providerId="ADAL" clId="{8E0A9274-104E-44A6-AB9F-9E60AD285703}" dt="2021-07-19T13:29:36.656" v="761" actId="1076"/>
          <ac:spMkLst>
            <pc:docMk/>
            <pc:sldMk cId="1990231863" sldId="1637"/>
            <ac:spMk id="14" creationId="{3A088F73-C4C2-4F98-BB61-8A2FE7F5D6DC}"/>
          </ac:spMkLst>
        </pc:spChg>
        <pc:spChg chg="add mod">
          <ac:chgData name="Jessica E. Pestana" userId="39877700-e7a7-41f2-a98d-10484c122adb" providerId="ADAL" clId="{8E0A9274-104E-44A6-AB9F-9E60AD285703}" dt="2021-07-19T13:29:36.656" v="761" actId="1076"/>
          <ac:spMkLst>
            <pc:docMk/>
            <pc:sldMk cId="1990231863" sldId="1637"/>
            <ac:spMk id="15" creationId="{6F33B831-E044-456E-8E50-29A8086A539A}"/>
          </ac:spMkLst>
        </pc:spChg>
        <pc:spChg chg="add del mod">
          <ac:chgData name="Jessica E. Pestana" userId="39877700-e7a7-41f2-a98d-10484c122adb" providerId="ADAL" clId="{8E0A9274-104E-44A6-AB9F-9E60AD285703}" dt="2021-07-19T13:27:06.413" v="656" actId="478"/>
          <ac:spMkLst>
            <pc:docMk/>
            <pc:sldMk cId="1990231863" sldId="1637"/>
            <ac:spMk id="16" creationId="{167F639B-0924-4D43-82C1-1944D8044A58}"/>
          </ac:spMkLst>
        </pc:spChg>
        <pc:spChg chg="add del mod">
          <ac:chgData name="Jessica E. Pestana" userId="39877700-e7a7-41f2-a98d-10484c122adb" providerId="ADAL" clId="{8E0A9274-104E-44A6-AB9F-9E60AD285703}" dt="2021-07-19T13:25:49.448" v="609"/>
          <ac:spMkLst>
            <pc:docMk/>
            <pc:sldMk cId="1990231863" sldId="1637"/>
            <ac:spMk id="17" creationId="{B3C241A0-97E2-4ECA-9B08-BBB494CFD7BA}"/>
          </ac:spMkLst>
        </pc:spChg>
        <pc:spChg chg="add del mod">
          <ac:chgData name="Jessica E. Pestana" userId="39877700-e7a7-41f2-a98d-10484c122adb" providerId="ADAL" clId="{8E0A9274-104E-44A6-AB9F-9E60AD285703}" dt="2021-07-19T13:25:49.448" v="609"/>
          <ac:spMkLst>
            <pc:docMk/>
            <pc:sldMk cId="1990231863" sldId="1637"/>
            <ac:spMk id="18" creationId="{1A172D76-5DAE-4542-B994-E31CB95A41E6}"/>
          </ac:spMkLst>
        </pc:spChg>
        <pc:spChg chg="add del mod">
          <ac:chgData name="Jessica E. Pestana" userId="39877700-e7a7-41f2-a98d-10484c122adb" providerId="ADAL" clId="{8E0A9274-104E-44A6-AB9F-9E60AD285703}" dt="2021-07-19T14:10:16.954" v="1240" actId="478"/>
          <ac:spMkLst>
            <pc:docMk/>
            <pc:sldMk cId="1990231863" sldId="1637"/>
            <ac:spMk id="19" creationId="{4261B95B-8489-4933-8BB7-AA7872D3D5BB}"/>
          </ac:spMkLst>
        </pc:spChg>
        <pc:spChg chg="add del mod">
          <ac:chgData name="Jessica E. Pestana" userId="39877700-e7a7-41f2-a98d-10484c122adb" providerId="ADAL" clId="{8E0A9274-104E-44A6-AB9F-9E60AD285703}" dt="2021-07-19T13:26:54.888" v="654" actId="478"/>
          <ac:spMkLst>
            <pc:docMk/>
            <pc:sldMk cId="1990231863" sldId="1637"/>
            <ac:spMk id="20" creationId="{DB40DC2B-2292-4B8F-A075-9D3F8165E373}"/>
          </ac:spMkLst>
        </pc:spChg>
        <pc:spChg chg="add del mod">
          <ac:chgData name="Jessica E. Pestana" userId="39877700-e7a7-41f2-a98d-10484c122adb" providerId="ADAL" clId="{8E0A9274-104E-44A6-AB9F-9E60AD285703}" dt="2021-07-19T14:01:14.997" v="1097" actId="478"/>
          <ac:spMkLst>
            <pc:docMk/>
            <pc:sldMk cId="1990231863" sldId="1637"/>
            <ac:spMk id="21" creationId="{3040A852-90C8-4464-9250-6280F1F6377E}"/>
          </ac:spMkLst>
        </pc:spChg>
        <pc:spChg chg="add mod">
          <ac:chgData name="Jessica E. Pestana" userId="39877700-e7a7-41f2-a98d-10484c122adb" providerId="ADAL" clId="{8E0A9274-104E-44A6-AB9F-9E60AD285703}" dt="2021-07-19T13:28:23.665" v="717" actId="1036"/>
          <ac:spMkLst>
            <pc:docMk/>
            <pc:sldMk cId="1990231863" sldId="1637"/>
            <ac:spMk id="22" creationId="{34D767FB-EFCE-4CD2-833C-9C5C293F89F2}"/>
          </ac:spMkLst>
        </pc:spChg>
        <pc:spChg chg="add del mod">
          <ac:chgData name="Jessica E. Pestana" userId="39877700-e7a7-41f2-a98d-10484c122adb" providerId="ADAL" clId="{8E0A9274-104E-44A6-AB9F-9E60AD285703}" dt="2021-07-19T14:00:40.226" v="1046"/>
          <ac:spMkLst>
            <pc:docMk/>
            <pc:sldMk cId="1990231863" sldId="1637"/>
            <ac:spMk id="25" creationId="{1D66852F-DAE6-4B83-BADB-2D37B6557F08}"/>
          </ac:spMkLst>
        </pc:spChg>
        <pc:spChg chg="add mod">
          <ac:chgData name="Jessica E. Pestana" userId="39877700-e7a7-41f2-a98d-10484c122adb" providerId="ADAL" clId="{8E0A9274-104E-44A6-AB9F-9E60AD285703}" dt="2021-07-19T14:01:11.596" v="1096" actId="20577"/>
          <ac:spMkLst>
            <pc:docMk/>
            <pc:sldMk cId="1990231863" sldId="1637"/>
            <ac:spMk id="28" creationId="{13EC53C4-0775-4C76-A5CA-2CDD0DFDBCF5}"/>
          </ac:spMkLst>
        </pc:spChg>
        <pc:spChg chg="add mod">
          <ac:chgData name="Jessica E. Pestana" userId="39877700-e7a7-41f2-a98d-10484c122adb" providerId="ADAL" clId="{8E0A9274-104E-44A6-AB9F-9E60AD285703}" dt="2021-07-19T14:10:19.242" v="1241"/>
          <ac:spMkLst>
            <pc:docMk/>
            <pc:sldMk cId="1990231863" sldId="1637"/>
            <ac:spMk id="31" creationId="{5F623D81-84F1-4058-801F-1C09C313DCFB}"/>
          </ac:spMkLst>
        </pc:spChg>
        <pc:picChg chg="add del mod">
          <ac:chgData name="Jessica E. Pestana" userId="39877700-e7a7-41f2-a98d-10484c122adb" providerId="ADAL" clId="{8E0A9274-104E-44A6-AB9F-9E60AD285703}" dt="2021-07-19T12:03:22.039" v="344" actId="478"/>
          <ac:picMkLst>
            <pc:docMk/>
            <pc:sldMk cId="1990231863" sldId="1637"/>
            <ac:picMk id="4" creationId="{41835B69-FD7E-44D4-A52C-B59479677E46}"/>
          </ac:picMkLst>
        </pc:picChg>
        <pc:picChg chg="add mod">
          <ac:chgData name="Jessica E. Pestana" userId="39877700-e7a7-41f2-a98d-10484c122adb" providerId="ADAL" clId="{8E0A9274-104E-44A6-AB9F-9E60AD285703}" dt="2021-07-19T13:29:45.062" v="764" actId="1076"/>
          <ac:picMkLst>
            <pc:docMk/>
            <pc:sldMk cId="1990231863" sldId="1637"/>
            <ac:picMk id="6" creationId="{9FC1D1FF-FCCF-456C-890D-A86605BA6552}"/>
          </ac:picMkLst>
        </pc:picChg>
        <pc:cxnChg chg="add del mod">
          <ac:chgData name="Jessica E. Pestana" userId="39877700-e7a7-41f2-a98d-10484c122adb" providerId="ADAL" clId="{8E0A9274-104E-44A6-AB9F-9E60AD285703}" dt="2021-07-19T13:31:33.752" v="789" actId="478"/>
          <ac:cxnSpMkLst>
            <pc:docMk/>
            <pc:sldMk cId="1990231863" sldId="1637"/>
            <ac:cxnSpMk id="23" creationId="{11599775-C9F0-4F7D-A7AB-D1E1D790FE47}"/>
          </ac:cxnSpMkLst>
        </pc:cxnChg>
        <pc:cxnChg chg="add del mod">
          <ac:chgData name="Jessica E. Pestana" userId="39877700-e7a7-41f2-a98d-10484c122adb" providerId="ADAL" clId="{8E0A9274-104E-44A6-AB9F-9E60AD285703}" dt="2021-07-19T13:32:00.211" v="791" actId="478"/>
          <ac:cxnSpMkLst>
            <pc:docMk/>
            <pc:sldMk cId="1990231863" sldId="1637"/>
            <ac:cxnSpMk id="24" creationId="{ACE3F1B0-31BF-4DD5-BFE5-F7F40F2506E0}"/>
          </ac:cxnSpMkLst>
        </pc:cxnChg>
        <pc:cxnChg chg="add del mod">
          <ac:chgData name="Jessica E. Pestana" userId="39877700-e7a7-41f2-a98d-10484c122adb" providerId="ADAL" clId="{8E0A9274-104E-44A6-AB9F-9E60AD285703}" dt="2021-07-19T14:00:40.226" v="1046"/>
          <ac:cxnSpMkLst>
            <pc:docMk/>
            <pc:sldMk cId="1990231863" sldId="1637"/>
            <ac:cxnSpMk id="26" creationId="{7EED524A-1B94-4B3A-B427-6F9674B8918B}"/>
          </ac:cxnSpMkLst>
        </pc:cxnChg>
        <pc:cxnChg chg="add del mod">
          <ac:chgData name="Jessica E. Pestana" userId="39877700-e7a7-41f2-a98d-10484c122adb" providerId="ADAL" clId="{8E0A9274-104E-44A6-AB9F-9E60AD285703}" dt="2021-07-19T14:00:40.226" v="1046"/>
          <ac:cxnSpMkLst>
            <pc:docMk/>
            <pc:sldMk cId="1990231863" sldId="1637"/>
            <ac:cxnSpMk id="27" creationId="{3120D7C6-3F1A-4462-9400-2586F771B6F8}"/>
          </ac:cxnSpMkLst>
        </pc:cxnChg>
        <pc:cxnChg chg="add mod">
          <ac:chgData name="Jessica E. Pestana" userId="39877700-e7a7-41f2-a98d-10484c122adb" providerId="ADAL" clId="{8E0A9274-104E-44A6-AB9F-9E60AD285703}" dt="2021-07-19T14:00:54.242" v="1050" actId="208"/>
          <ac:cxnSpMkLst>
            <pc:docMk/>
            <pc:sldMk cId="1990231863" sldId="1637"/>
            <ac:cxnSpMk id="29" creationId="{4057567C-F1F2-4C09-8CDA-A1B9DB3D9C1D}"/>
          </ac:cxnSpMkLst>
        </pc:cxnChg>
        <pc:cxnChg chg="add del mod">
          <ac:chgData name="Jessica E. Pestana" userId="39877700-e7a7-41f2-a98d-10484c122adb" providerId="ADAL" clId="{8E0A9274-104E-44A6-AB9F-9E60AD285703}" dt="2021-07-19T15:01:39.842" v="1654" actId="478"/>
          <ac:cxnSpMkLst>
            <pc:docMk/>
            <pc:sldMk cId="1990231863" sldId="1637"/>
            <ac:cxnSpMk id="30" creationId="{34794F4C-E946-442C-8FA3-BCABFA309A64}"/>
          </ac:cxnSpMkLst>
        </pc:cxnChg>
        <pc:cxnChg chg="add del mod">
          <ac:chgData name="Jessica E. Pestana" userId="39877700-e7a7-41f2-a98d-10484c122adb" providerId="ADAL" clId="{8E0A9274-104E-44A6-AB9F-9E60AD285703}" dt="2021-07-19T15:08:34.874" v="1730" actId="478"/>
          <ac:cxnSpMkLst>
            <pc:docMk/>
            <pc:sldMk cId="1990231863" sldId="1637"/>
            <ac:cxnSpMk id="32" creationId="{2DA946D2-CB3D-47E9-B172-E40130440F05}"/>
          </ac:cxnSpMkLst>
        </pc:cxnChg>
        <pc:cxnChg chg="add mod">
          <ac:chgData name="Jessica E. Pestana" userId="39877700-e7a7-41f2-a98d-10484c122adb" providerId="ADAL" clId="{8E0A9274-104E-44A6-AB9F-9E60AD285703}" dt="2021-07-19T15:08:37.776" v="1732" actId="208"/>
          <ac:cxnSpMkLst>
            <pc:docMk/>
            <pc:sldMk cId="1990231863" sldId="1637"/>
            <ac:cxnSpMk id="33" creationId="{FF4A8C72-7912-4ECC-BE7B-2AB51F493E8D}"/>
          </ac:cxnSpMkLst>
        </pc:cxnChg>
      </pc:sldChg>
      <pc:sldChg chg="add del">
        <pc:chgData name="Jessica E. Pestana" userId="39877700-e7a7-41f2-a98d-10484c122adb" providerId="ADAL" clId="{8E0A9274-104E-44A6-AB9F-9E60AD285703}" dt="2021-07-19T13:19:18.237" v="504"/>
        <pc:sldMkLst>
          <pc:docMk/>
          <pc:sldMk cId="563814187" sldId="1638"/>
        </pc:sldMkLst>
      </pc:sldChg>
      <pc:sldChg chg="addSp delSp modSp add mod">
        <pc:chgData name="Jessica E. Pestana" userId="39877700-e7a7-41f2-a98d-10484c122adb" providerId="ADAL" clId="{8E0A9274-104E-44A6-AB9F-9E60AD285703}" dt="2021-07-19T15:08:41.745" v="1734"/>
        <pc:sldMkLst>
          <pc:docMk/>
          <pc:sldMk cId="3260855029" sldId="1638"/>
        </pc:sldMkLst>
        <pc:spChg chg="add mod">
          <ac:chgData name="Jessica E. Pestana" userId="39877700-e7a7-41f2-a98d-10484c122adb" providerId="ADAL" clId="{8E0A9274-104E-44A6-AB9F-9E60AD285703}" dt="2021-07-19T14:16:14.678" v="1345" actId="165"/>
          <ac:spMkLst>
            <pc:docMk/>
            <pc:sldMk cId="3260855029" sldId="1638"/>
            <ac:spMk id="7" creationId="{E5F11EA4-A8A0-4D19-B6B7-0E8F34AC76F4}"/>
          </ac:spMkLst>
        </pc:spChg>
        <pc:spChg chg="del">
          <ac:chgData name="Jessica E. Pestana" userId="39877700-e7a7-41f2-a98d-10484c122adb" providerId="ADAL" clId="{8E0A9274-104E-44A6-AB9F-9E60AD285703}" dt="2021-07-19T13:30:01.416" v="767" actId="478"/>
          <ac:spMkLst>
            <pc:docMk/>
            <pc:sldMk cId="3260855029" sldId="1638"/>
            <ac:spMk id="9" creationId="{AFDA31C2-6D9A-439D-9F4C-FF4ECA54C586}"/>
          </ac:spMkLst>
        </pc:spChg>
        <pc:spChg chg="del">
          <ac:chgData name="Jessica E. Pestana" userId="39877700-e7a7-41f2-a98d-10484c122adb" providerId="ADAL" clId="{8E0A9274-104E-44A6-AB9F-9E60AD285703}" dt="2021-07-19T13:30:00.724" v="766" actId="478"/>
          <ac:spMkLst>
            <pc:docMk/>
            <pc:sldMk cId="3260855029" sldId="1638"/>
            <ac:spMk id="10" creationId="{F4D22A1E-8E60-4D73-9204-23EC5FC7CDB9}"/>
          </ac:spMkLst>
        </pc:spChg>
        <pc:spChg chg="del">
          <ac:chgData name="Jessica E. Pestana" userId="39877700-e7a7-41f2-a98d-10484c122adb" providerId="ADAL" clId="{8E0A9274-104E-44A6-AB9F-9E60AD285703}" dt="2021-07-19T13:30:00.724" v="766" actId="478"/>
          <ac:spMkLst>
            <pc:docMk/>
            <pc:sldMk cId="3260855029" sldId="1638"/>
            <ac:spMk id="11" creationId="{C4338BD3-BB07-4BD5-B3D0-A02C7CC3FD6A}"/>
          </ac:spMkLst>
        </pc:spChg>
        <pc:spChg chg="del">
          <ac:chgData name="Jessica E. Pestana" userId="39877700-e7a7-41f2-a98d-10484c122adb" providerId="ADAL" clId="{8E0A9274-104E-44A6-AB9F-9E60AD285703}" dt="2021-07-19T13:30:00.724" v="766" actId="478"/>
          <ac:spMkLst>
            <pc:docMk/>
            <pc:sldMk cId="3260855029" sldId="1638"/>
            <ac:spMk id="13" creationId="{A05324EF-0186-4E27-86B7-DB3E912F8305}"/>
          </ac:spMkLst>
        </pc:spChg>
        <pc:spChg chg="del">
          <ac:chgData name="Jessica E. Pestana" userId="39877700-e7a7-41f2-a98d-10484c122adb" providerId="ADAL" clId="{8E0A9274-104E-44A6-AB9F-9E60AD285703}" dt="2021-07-19T13:30:03.968" v="769" actId="478"/>
          <ac:spMkLst>
            <pc:docMk/>
            <pc:sldMk cId="3260855029" sldId="1638"/>
            <ac:spMk id="14" creationId="{3A088F73-C4C2-4F98-BB61-8A2FE7F5D6DC}"/>
          </ac:spMkLst>
        </pc:spChg>
        <pc:spChg chg="del">
          <ac:chgData name="Jessica E. Pestana" userId="39877700-e7a7-41f2-a98d-10484c122adb" providerId="ADAL" clId="{8E0A9274-104E-44A6-AB9F-9E60AD285703}" dt="2021-07-19T13:30:02.487" v="768" actId="478"/>
          <ac:spMkLst>
            <pc:docMk/>
            <pc:sldMk cId="3260855029" sldId="1638"/>
            <ac:spMk id="15" creationId="{6F33B831-E044-456E-8E50-29A8086A539A}"/>
          </ac:spMkLst>
        </pc:spChg>
        <pc:spChg chg="add del mod topLvl">
          <ac:chgData name="Jessica E. Pestana" userId="39877700-e7a7-41f2-a98d-10484c122adb" providerId="ADAL" clId="{8E0A9274-104E-44A6-AB9F-9E60AD285703}" dt="2021-07-19T14:29:48.548" v="1414" actId="14100"/>
          <ac:spMkLst>
            <pc:docMk/>
            <pc:sldMk cId="3260855029" sldId="1638"/>
            <ac:spMk id="19" creationId="{4261B95B-8489-4933-8BB7-AA7872D3D5BB}"/>
          </ac:spMkLst>
        </pc:spChg>
        <pc:spChg chg="add mod">
          <ac:chgData name="Jessica E. Pestana" userId="39877700-e7a7-41f2-a98d-10484c122adb" providerId="ADAL" clId="{8E0A9274-104E-44A6-AB9F-9E60AD285703}" dt="2021-07-19T14:01:25.585" v="1099"/>
          <ac:spMkLst>
            <pc:docMk/>
            <pc:sldMk cId="3260855029" sldId="1638"/>
            <ac:spMk id="20" creationId="{BF0EE585-9ED8-4B49-9549-422C0BA602B7}"/>
          </ac:spMkLst>
        </pc:spChg>
        <pc:spChg chg="del">
          <ac:chgData name="Jessica E. Pestana" userId="39877700-e7a7-41f2-a98d-10484c122adb" providerId="ADAL" clId="{8E0A9274-104E-44A6-AB9F-9E60AD285703}" dt="2021-07-19T14:01:25.227" v="1098" actId="478"/>
          <ac:spMkLst>
            <pc:docMk/>
            <pc:sldMk cId="3260855029" sldId="1638"/>
            <ac:spMk id="21" creationId="{3040A852-90C8-4464-9250-6280F1F6377E}"/>
          </ac:spMkLst>
        </pc:spChg>
        <pc:spChg chg="add del mod topLvl">
          <ac:chgData name="Jessica E. Pestana" userId="39877700-e7a7-41f2-a98d-10484c122adb" providerId="ADAL" clId="{8E0A9274-104E-44A6-AB9F-9E60AD285703}" dt="2021-07-19T14:29:52.350" v="1415" actId="20577"/>
          <ac:spMkLst>
            <pc:docMk/>
            <pc:sldMk cId="3260855029" sldId="1638"/>
            <ac:spMk id="22" creationId="{34D767FB-EFCE-4CD2-833C-9C5C293F89F2}"/>
          </ac:spMkLst>
        </pc:spChg>
        <pc:spChg chg="add mod">
          <ac:chgData name="Jessica E. Pestana" userId="39877700-e7a7-41f2-a98d-10484c122adb" providerId="ADAL" clId="{8E0A9274-104E-44A6-AB9F-9E60AD285703}" dt="2021-07-19T14:16:14.678" v="1345" actId="165"/>
          <ac:spMkLst>
            <pc:docMk/>
            <pc:sldMk cId="3260855029" sldId="1638"/>
            <ac:spMk id="28" creationId="{6DEF5EBA-8F76-40B2-91D5-77B5580DC283}"/>
          </ac:spMkLst>
        </pc:spChg>
        <pc:spChg chg="add mod">
          <ac:chgData name="Jessica E. Pestana" userId="39877700-e7a7-41f2-a98d-10484c122adb" providerId="ADAL" clId="{8E0A9274-104E-44A6-AB9F-9E60AD285703}" dt="2021-07-19T14:16:14.678" v="1345" actId="165"/>
          <ac:spMkLst>
            <pc:docMk/>
            <pc:sldMk cId="3260855029" sldId="1638"/>
            <ac:spMk id="30" creationId="{8353D6CB-347D-4364-A08F-1B2F9789D550}"/>
          </ac:spMkLst>
        </pc:spChg>
        <pc:spChg chg="add del mod">
          <ac:chgData name="Jessica E. Pestana" userId="39877700-e7a7-41f2-a98d-10484c122adb" providerId="ADAL" clId="{8E0A9274-104E-44A6-AB9F-9E60AD285703}" dt="2021-07-19T14:16:25.441" v="1347" actId="478"/>
          <ac:spMkLst>
            <pc:docMk/>
            <pc:sldMk cId="3260855029" sldId="1638"/>
            <ac:spMk id="31" creationId="{D77ECE3A-ABF5-4F4B-90EF-48B6B3E8F02C}"/>
          </ac:spMkLst>
        </pc:spChg>
        <pc:grpChg chg="add mod topLvl">
          <ac:chgData name="Jessica E. Pestana" userId="39877700-e7a7-41f2-a98d-10484c122adb" providerId="ADAL" clId="{8E0A9274-104E-44A6-AB9F-9E60AD285703}" dt="2021-07-19T14:16:22.130" v="1346" actId="12789"/>
          <ac:grpSpMkLst>
            <pc:docMk/>
            <pc:sldMk cId="3260855029" sldId="1638"/>
            <ac:grpSpMk id="8" creationId="{A62D1F2A-CACB-4DB2-B3AA-9E85F346554E}"/>
          </ac:grpSpMkLst>
        </pc:grpChg>
        <pc:grpChg chg="add del mod">
          <ac:chgData name="Jessica E. Pestana" userId="39877700-e7a7-41f2-a98d-10484c122adb" providerId="ADAL" clId="{8E0A9274-104E-44A6-AB9F-9E60AD285703}" dt="2021-07-19T14:16:14.678" v="1345" actId="165"/>
          <ac:grpSpMkLst>
            <pc:docMk/>
            <pc:sldMk cId="3260855029" sldId="1638"/>
            <ac:grpSpMk id="16" creationId="{9B80CFB5-7C5C-4BC2-98AC-E92FB5C74CDD}"/>
          </ac:grpSpMkLst>
        </pc:grpChg>
        <pc:picChg chg="add mod">
          <ac:chgData name="Jessica E. Pestana" userId="39877700-e7a7-41f2-a98d-10484c122adb" providerId="ADAL" clId="{8E0A9274-104E-44A6-AB9F-9E60AD285703}" dt="2021-07-19T14:16:14.678" v="1345" actId="165"/>
          <ac:picMkLst>
            <pc:docMk/>
            <pc:sldMk cId="3260855029" sldId="1638"/>
            <ac:picMk id="3" creationId="{F2084972-9E19-4F6F-8932-64EE2800C280}"/>
          </ac:picMkLst>
        </pc:picChg>
        <pc:picChg chg="add mod">
          <ac:chgData name="Jessica E. Pestana" userId="39877700-e7a7-41f2-a98d-10484c122adb" providerId="ADAL" clId="{8E0A9274-104E-44A6-AB9F-9E60AD285703}" dt="2021-07-19T14:16:14.678" v="1345" actId="165"/>
          <ac:picMkLst>
            <pc:docMk/>
            <pc:sldMk cId="3260855029" sldId="1638"/>
            <ac:picMk id="5" creationId="{98FDF287-B808-476E-8C97-6B4670F04E19}"/>
          </ac:picMkLst>
        </pc:picChg>
        <pc:picChg chg="del">
          <ac:chgData name="Jessica E. Pestana" userId="39877700-e7a7-41f2-a98d-10484c122adb" providerId="ADAL" clId="{8E0A9274-104E-44A6-AB9F-9E60AD285703}" dt="2021-07-19T13:30:04.908" v="770" actId="478"/>
          <ac:picMkLst>
            <pc:docMk/>
            <pc:sldMk cId="3260855029" sldId="1638"/>
            <ac:picMk id="6" creationId="{9FC1D1FF-FCCF-456C-890D-A86605BA6552}"/>
          </ac:picMkLst>
        </pc:picChg>
        <pc:picChg chg="add del mod">
          <ac:chgData name="Jessica E. Pestana" userId="39877700-e7a7-41f2-a98d-10484c122adb" providerId="ADAL" clId="{8E0A9274-104E-44A6-AB9F-9E60AD285703}" dt="2021-07-19T14:03:48.102" v="1132" actId="478"/>
          <ac:picMkLst>
            <pc:docMk/>
            <pc:sldMk cId="3260855029" sldId="1638"/>
            <ac:picMk id="27" creationId="{DCAFDA5D-B491-48DA-AB7A-8F6ABCDE2D7F}"/>
          </ac:picMkLst>
        </pc:picChg>
        <pc:picChg chg="add mod">
          <ac:chgData name="Jessica E. Pestana" userId="39877700-e7a7-41f2-a98d-10484c122adb" providerId="ADAL" clId="{8E0A9274-104E-44A6-AB9F-9E60AD285703}" dt="2021-07-19T14:16:14.678" v="1345" actId="165"/>
          <ac:picMkLst>
            <pc:docMk/>
            <pc:sldMk cId="3260855029" sldId="1638"/>
            <ac:picMk id="29" creationId="{C05FBB80-C617-4121-B6EE-69F1B6F3E2B5}"/>
          </ac:picMkLst>
        </pc:picChg>
        <pc:cxnChg chg="del">
          <ac:chgData name="Jessica E. Pestana" userId="39877700-e7a7-41f2-a98d-10484c122adb" providerId="ADAL" clId="{8E0A9274-104E-44A6-AB9F-9E60AD285703}" dt="2021-07-19T13:31:57.315" v="790" actId="478"/>
          <ac:cxnSpMkLst>
            <pc:docMk/>
            <pc:sldMk cId="3260855029" sldId="1638"/>
            <ac:cxnSpMk id="23" creationId="{11599775-C9F0-4F7D-A7AB-D1E1D790FE47}"/>
          </ac:cxnSpMkLst>
        </pc:cxnChg>
        <pc:cxnChg chg="del">
          <ac:chgData name="Jessica E. Pestana" userId="39877700-e7a7-41f2-a98d-10484c122adb" providerId="ADAL" clId="{8E0A9274-104E-44A6-AB9F-9E60AD285703}" dt="2021-07-19T13:31:57.315" v="790" actId="478"/>
          <ac:cxnSpMkLst>
            <pc:docMk/>
            <pc:sldMk cId="3260855029" sldId="1638"/>
            <ac:cxnSpMk id="24" creationId="{ACE3F1B0-31BF-4DD5-BFE5-F7F40F2506E0}"/>
          </ac:cxnSpMkLst>
        </pc:cxnChg>
        <pc:cxnChg chg="add mod">
          <ac:chgData name="Jessica E. Pestana" userId="39877700-e7a7-41f2-a98d-10484c122adb" providerId="ADAL" clId="{8E0A9274-104E-44A6-AB9F-9E60AD285703}" dt="2021-07-19T14:01:25.585" v="1099"/>
          <ac:cxnSpMkLst>
            <pc:docMk/>
            <pc:sldMk cId="3260855029" sldId="1638"/>
            <ac:cxnSpMk id="25" creationId="{2ED7C74E-A42E-4D3E-9FA8-3523B7FAAF13}"/>
          </ac:cxnSpMkLst>
        </pc:cxnChg>
        <pc:cxnChg chg="add del mod">
          <ac:chgData name="Jessica E. Pestana" userId="39877700-e7a7-41f2-a98d-10484c122adb" providerId="ADAL" clId="{8E0A9274-104E-44A6-AB9F-9E60AD285703}" dt="2021-07-19T15:01:45.163" v="1656" actId="478"/>
          <ac:cxnSpMkLst>
            <pc:docMk/>
            <pc:sldMk cId="3260855029" sldId="1638"/>
            <ac:cxnSpMk id="26" creationId="{9A638DAD-4870-4AAA-95E6-EFB668E9CC28}"/>
          </ac:cxnSpMkLst>
        </pc:cxnChg>
        <pc:cxnChg chg="add del mod">
          <ac:chgData name="Jessica E. Pestana" userId="39877700-e7a7-41f2-a98d-10484c122adb" providerId="ADAL" clId="{8E0A9274-104E-44A6-AB9F-9E60AD285703}" dt="2021-07-19T15:08:41.461" v="1733" actId="478"/>
          <ac:cxnSpMkLst>
            <pc:docMk/>
            <pc:sldMk cId="3260855029" sldId="1638"/>
            <ac:cxnSpMk id="32" creationId="{42760A38-7E50-4769-A87B-B5278D9B6797}"/>
          </ac:cxnSpMkLst>
        </pc:cxnChg>
        <pc:cxnChg chg="add mod">
          <ac:chgData name="Jessica E. Pestana" userId="39877700-e7a7-41f2-a98d-10484c122adb" providerId="ADAL" clId="{8E0A9274-104E-44A6-AB9F-9E60AD285703}" dt="2021-07-19T15:08:41.745" v="1734"/>
          <ac:cxnSpMkLst>
            <pc:docMk/>
            <pc:sldMk cId="3260855029" sldId="1638"/>
            <ac:cxnSpMk id="33" creationId="{762DED35-8492-4CEE-AE0D-729F2C9E9294}"/>
          </ac:cxnSpMkLst>
        </pc:cxnChg>
      </pc:sldChg>
      <pc:sldChg chg="addSp delSp modSp add mod">
        <pc:chgData name="Jessica E. Pestana" userId="39877700-e7a7-41f2-a98d-10484c122adb" providerId="ADAL" clId="{8E0A9274-104E-44A6-AB9F-9E60AD285703}" dt="2021-07-19T15:08:45.073" v="1736"/>
        <pc:sldMkLst>
          <pc:docMk/>
          <pc:sldMk cId="2649999800" sldId="1639"/>
        </pc:sldMkLst>
        <pc:spChg chg="add del mod">
          <ac:chgData name="Jessica E. Pestana" userId="39877700-e7a7-41f2-a98d-10484c122adb" providerId="ADAL" clId="{8E0A9274-104E-44A6-AB9F-9E60AD285703}" dt="2021-07-19T14:15:51.552" v="1342" actId="21"/>
          <ac:spMkLst>
            <pc:docMk/>
            <pc:sldMk cId="2649999800" sldId="1639"/>
            <ac:spMk id="8" creationId="{0A5AF393-46BA-4328-9D5B-A5139F6D9ADC}"/>
          </ac:spMkLst>
        </pc:spChg>
        <pc:spChg chg="del">
          <ac:chgData name="Jessica E. Pestana" userId="39877700-e7a7-41f2-a98d-10484c122adb" providerId="ADAL" clId="{8E0A9274-104E-44A6-AB9F-9E60AD285703}" dt="2021-07-19T14:10:37.142" v="1245" actId="478"/>
          <ac:spMkLst>
            <pc:docMk/>
            <pc:sldMk cId="2649999800" sldId="1639"/>
            <ac:spMk id="12" creationId="{5315806C-229E-45EF-A682-BE09E789AD2C}"/>
          </ac:spMkLst>
        </pc:spChg>
        <pc:spChg chg="add del mod">
          <ac:chgData name="Jessica E. Pestana" userId="39877700-e7a7-41f2-a98d-10484c122adb" providerId="ADAL" clId="{8E0A9274-104E-44A6-AB9F-9E60AD285703}" dt="2021-07-19T14:01:30.081" v="1101"/>
          <ac:spMkLst>
            <pc:docMk/>
            <pc:sldMk cId="2649999800" sldId="1639"/>
            <ac:spMk id="14" creationId="{FD0C2AE3-62DA-4BD8-A2FA-6AFDA2A5295C}"/>
          </ac:spMkLst>
        </pc:spChg>
        <pc:spChg chg="add mod">
          <ac:chgData name="Jessica E. Pestana" userId="39877700-e7a7-41f2-a98d-10484c122adb" providerId="ADAL" clId="{8E0A9274-104E-44A6-AB9F-9E60AD285703}" dt="2021-07-19T14:01:32.165" v="1103"/>
          <ac:spMkLst>
            <pc:docMk/>
            <pc:sldMk cId="2649999800" sldId="1639"/>
            <ac:spMk id="17" creationId="{0AC3A883-752D-4DE4-998B-CD08093D9CC3}"/>
          </ac:spMkLst>
        </pc:spChg>
        <pc:spChg chg="del">
          <ac:chgData name="Jessica E. Pestana" userId="39877700-e7a7-41f2-a98d-10484c122adb" providerId="ADAL" clId="{8E0A9274-104E-44A6-AB9F-9E60AD285703}" dt="2021-07-19T13:38:37.471" v="865" actId="478"/>
          <ac:spMkLst>
            <pc:docMk/>
            <pc:sldMk cId="2649999800" sldId="1639"/>
            <ac:spMk id="19" creationId="{4261B95B-8489-4933-8BB7-AA7872D3D5BB}"/>
          </ac:spMkLst>
        </pc:spChg>
        <pc:spChg chg="del">
          <ac:chgData name="Jessica E. Pestana" userId="39877700-e7a7-41f2-a98d-10484c122adb" providerId="ADAL" clId="{8E0A9274-104E-44A6-AB9F-9E60AD285703}" dt="2021-07-19T14:01:31.820" v="1102" actId="478"/>
          <ac:spMkLst>
            <pc:docMk/>
            <pc:sldMk cId="2649999800" sldId="1639"/>
            <ac:spMk id="21" creationId="{3040A852-90C8-4464-9250-6280F1F6377E}"/>
          </ac:spMkLst>
        </pc:spChg>
        <pc:spChg chg="del">
          <ac:chgData name="Jessica E. Pestana" userId="39877700-e7a7-41f2-a98d-10484c122adb" providerId="ADAL" clId="{8E0A9274-104E-44A6-AB9F-9E60AD285703}" dt="2021-07-19T13:38:37.471" v="865" actId="478"/>
          <ac:spMkLst>
            <pc:docMk/>
            <pc:sldMk cId="2649999800" sldId="1639"/>
            <ac:spMk id="22" creationId="{34D767FB-EFCE-4CD2-833C-9C5C293F89F2}"/>
          </ac:spMkLst>
        </pc:spChg>
        <pc:spChg chg="add mod">
          <ac:chgData name="Jessica E. Pestana" userId="39877700-e7a7-41f2-a98d-10484c122adb" providerId="ADAL" clId="{8E0A9274-104E-44A6-AB9F-9E60AD285703}" dt="2021-07-19T14:15:44.516" v="1340" actId="164"/>
          <ac:spMkLst>
            <pc:docMk/>
            <pc:sldMk cId="2649999800" sldId="1639"/>
            <ac:spMk id="25" creationId="{D79B9A45-1B47-4650-9E21-F4AF003BAEDB}"/>
          </ac:spMkLst>
        </pc:spChg>
        <pc:spChg chg="add mod">
          <ac:chgData name="Jessica E. Pestana" userId="39877700-e7a7-41f2-a98d-10484c122adb" providerId="ADAL" clId="{8E0A9274-104E-44A6-AB9F-9E60AD285703}" dt="2021-07-19T14:15:44.516" v="1340" actId="164"/>
          <ac:spMkLst>
            <pc:docMk/>
            <pc:sldMk cId="2649999800" sldId="1639"/>
            <ac:spMk id="26" creationId="{B2F1385F-ED87-4C66-8317-DDD88F01DDAE}"/>
          </ac:spMkLst>
        </pc:spChg>
        <pc:spChg chg="add del mod">
          <ac:chgData name="Jessica E. Pestana" userId="39877700-e7a7-41f2-a98d-10484c122adb" providerId="ADAL" clId="{8E0A9274-104E-44A6-AB9F-9E60AD285703}" dt="2021-07-19T14:08:30.649" v="1215" actId="21"/>
          <ac:spMkLst>
            <pc:docMk/>
            <pc:sldMk cId="2649999800" sldId="1639"/>
            <ac:spMk id="31" creationId="{68985937-ABDB-4B04-AC21-49B68555E74C}"/>
          </ac:spMkLst>
        </pc:spChg>
        <pc:spChg chg="add mod">
          <ac:chgData name="Jessica E. Pestana" userId="39877700-e7a7-41f2-a98d-10484c122adb" providerId="ADAL" clId="{8E0A9274-104E-44A6-AB9F-9E60AD285703}" dt="2021-07-19T14:15:44.516" v="1340" actId="164"/>
          <ac:spMkLst>
            <pc:docMk/>
            <pc:sldMk cId="2649999800" sldId="1639"/>
            <ac:spMk id="39" creationId="{722529E4-F47E-44A6-96DD-7BBCF02A59E7}"/>
          </ac:spMkLst>
        </pc:spChg>
        <pc:grpChg chg="add mod">
          <ac:chgData name="Jessica E. Pestana" userId="39877700-e7a7-41f2-a98d-10484c122adb" providerId="ADAL" clId="{8E0A9274-104E-44A6-AB9F-9E60AD285703}" dt="2021-07-19T14:15:48.950" v="1341" actId="12789"/>
          <ac:grpSpMkLst>
            <pc:docMk/>
            <pc:sldMk cId="2649999800" sldId="1639"/>
            <ac:grpSpMk id="9" creationId="{A96BDCFD-3E9E-44D1-A1B7-ED5A473BF28C}"/>
          </ac:grpSpMkLst>
        </pc:grpChg>
        <pc:picChg chg="del">
          <ac:chgData name="Jessica E. Pestana" userId="39877700-e7a7-41f2-a98d-10484c122adb" providerId="ADAL" clId="{8E0A9274-104E-44A6-AB9F-9E60AD285703}" dt="2021-07-19T13:35:35.627" v="843" actId="478"/>
          <ac:picMkLst>
            <pc:docMk/>
            <pc:sldMk cId="2649999800" sldId="1639"/>
            <ac:picMk id="3" creationId="{F2084972-9E19-4F6F-8932-64EE2800C280}"/>
          </ac:picMkLst>
        </pc:picChg>
        <pc:picChg chg="add del mod">
          <ac:chgData name="Jessica E. Pestana" userId="39877700-e7a7-41f2-a98d-10484c122adb" providerId="ADAL" clId="{8E0A9274-104E-44A6-AB9F-9E60AD285703}" dt="2021-07-19T13:35:34.941" v="842" actId="21"/>
          <ac:picMkLst>
            <pc:docMk/>
            <pc:sldMk cId="2649999800" sldId="1639"/>
            <ac:picMk id="4" creationId="{B4D4D7EE-5DA0-42FA-9818-69B98709323E}"/>
          </ac:picMkLst>
        </pc:picChg>
        <pc:picChg chg="del">
          <ac:chgData name="Jessica E. Pestana" userId="39877700-e7a7-41f2-a98d-10484c122adb" providerId="ADAL" clId="{8E0A9274-104E-44A6-AB9F-9E60AD285703}" dt="2021-07-19T13:35:48.104" v="848" actId="478"/>
          <ac:picMkLst>
            <pc:docMk/>
            <pc:sldMk cId="2649999800" sldId="1639"/>
            <ac:picMk id="5" creationId="{98FDF287-B808-476E-8C97-6B4670F04E19}"/>
          </ac:picMkLst>
        </pc:picChg>
        <pc:picChg chg="add del mod">
          <ac:chgData name="Jessica E. Pestana" userId="39877700-e7a7-41f2-a98d-10484c122adb" providerId="ADAL" clId="{8E0A9274-104E-44A6-AB9F-9E60AD285703}" dt="2021-07-19T13:35:47.121" v="847" actId="21"/>
          <ac:picMkLst>
            <pc:docMk/>
            <pc:sldMk cId="2649999800" sldId="1639"/>
            <ac:picMk id="7" creationId="{BB327333-CDBF-4BCD-8E61-9AF08A5252E2}"/>
          </ac:picMkLst>
        </pc:picChg>
        <pc:picChg chg="add del mod ord">
          <ac:chgData name="Jessica E. Pestana" userId="39877700-e7a7-41f2-a98d-10484c122adb" providerId="ADAL" clId="{8E0A9274-104E-44A6-AB9F-9E60AD285703}" dt="2021-07-19T14:06:41.946" v="1181" actId="478"/>
          <ac:picMkLst>
            <pc:docMk/>
            <pc:sldMk cId="2649999800" sldId="1639"/>
            <ac:picMk id="10" creationId="{90355D1A-051F-41A1-95E5-77861737D4A0}"/>
          </ac:picMkLst>
        </pc:picChg>
        <pc:picChg chg="add del mod ord">
          <ac:chgData name="Jessica E. Pestana" userId="39877700-e7a7-41f2-a98d-10484c122adb" providerId="ADAL" clId="{8E0A9274-104E-44A6-AB9F-9E60AD285703}" dt="2021-07-19T14:12:18.812" v="1275" actId="21"/>
          <ac:picMkLst>
            <pc:docMk/>
            <pc:sldMk cId="2649999800" sldId="1639"/>
            <ac:picMk id="13" creationId="{2508A70E-8900-4617-A1DD-8A8782AEE628}"/>
          </ac:picMkLst>
        </pc:picChg>
        <pc:picChg chg="add del mod">
          <ac:chgData name="Jessica E. Pestana" userId="39877700-e7a7-41f2-a98d-10484c122adb" providerId="ADAL" clId="{8E0A9274-104E-44A6-AB9F-9E60AD285703}" dt="2021-07-19T14:07:45.059" v="1207" actId="478"/>
          <ac:picMkLst>
            <pc:docMk/>
            <pc:sldMk cId="2649999800" sldId="1639"/>
            <ac:picMk id="23" creationId="{85A02081-A3F7-4364-B964-1D0ACDED292F}"/>
          </ac:picMkLst>
        </pc:picChg>
        <pc:picChg chg="add del mod">
          <ac:chgData name="Jessica E. Pestana" userId="39877700-e7a7-41f2-a98d-10484c122adb" providerId="ADAL" clId="{8E0A9274-104E-44A6-AB9F-9E60AD285703}" dt="2021-07-19T14:10:33.234" v="1243" actId="478"/>
          <ac:picMkLst>
            <pc:docMk/>
            <pc:sldMk cId="2649999800" sldId="1639"/>
            <ac:picMk id="24" creationId="{00F19763-1F1C-4A63-9403-6597174754C9}"/>
          </ac:picMkLst>
        </pc:picChg>
        <pc:picChg chg="add del mod">
          <ac:chgData name="Jessica E. Pestana" userId="39877700-e7a7-41f2-a98d-10484c122adb" providerId="ADAL" clId="{8E0A9274-104E-44A6-AB9F-9E60AD285703}" dt="2021-07-19T14:07:40.092" v="1203" actId="21"/>
          <ac:picMkLst>
            <pc:docMk/>
            <pc:sldMk cId="2649999800" sldId="1639"/>
            <ac:picMk id="27" creationId="{371EE9EE-82DB-4748-8804-D91FE360E7D7}"/>
          </ac:picMkLst>
        </pc:picChg>
        <pc:picChg chg="add del mod ord">
          <ac:chgData name="Jessica E. Pestana" userId="39877700-e7a7-41f2-a98d-10484c122adb" providerId="ADAL" clId="{8E0A9274-104E-44A6-AB9F-9E60AD285703}" dt="2021-07-19T14:07:40.092" v="1203" actId="21"/>
          <ac:picMkLst>
            <pc:docMk/>
            <pc:sldMk cId="2649999800" sldId="1639"/>
            <ac:picMk id="28" creationId="{32859C6E-F17F-4AEE-B267-47423F858063}"/>
          </ac:picMkLst>
        </pc:picChg>
        <pc:picChg chg="add del mod">
          <ac:chgData name="Jessica E. Pestana" userId="39877700-e7a7-41f2-a98d-10484c122adb" providerId="ADAL" clId="{8E0A9274-104E-44A6-AB9F-9E60AD285703}" dt="2021-07-19T14:08:30.649" v="1215" actId="21"/>
          <ac:picMkLst>
            <pc:docMk/>
            <pc:sldMk cId="2649999800" sldId="1639"/>
            <ac:picMk id="29" creationId="{F0A32AF5-B14F-4B90-8A6D-42A8CB84631C}"/>
          </ac:picMkLst>
        </pc:picChg>
        <pc:picChg chg="add del mod ord">
          <ac:chgData name="Jessica E. Pestana" userId="39877700-e7a7-41f2-a98d-10484c122adb" providerId="ADAL" clId="{8E0A9274-104E-44A6-AB9F-9E60AD285703}" dt="2021-07-19T14:12:18.812" v="1275" actId="21"/>
          <ac:picMkLst>
            <pc:docMk/>
            <pc:sldMk cId="2649999800" sldId="1639"/>
            <ac:picMk id="30" creationId="{39B0D784-2A32-49C3-ABD0-7737DBC81ABC}"/>
          </ac:picMkLst>
        </pc:picChg>
        <pc:picChg chg="add del mod">
          <ac:chgData name="Jessica E. Pestana" userId="39877700-e7a7-41f2-a98d-10484c122adb" providerId="ADAL" clId="{8E0A9274-104E-44A6-AB9F-9E60AD285703}" dt="2021-07-19T14:12:20.836" v="1276" actId="478"/>
          <ac:picMkLst>
            <pc:docMk/>
            <pc:sldMk cId="2649999800" sldId="1639"/>
            <ac:picMk id="32" creationId="{6C141B8C-84B6-4542-804D-4ED8C51C2358}"/>
          </ac:picMkLst>
        </pc:picChg>
        <pc:picChg chg="add del mod">
          <ac:chgData name="Jessica E. Pestana" userId="39877700-e7a7-41f2-a98d-10484c122adb" providerId="ADAL" clId="{8E0A9274-104E-44A6-AB9F-9E60AD285703}" dt="2021-07-19T14:12:20.836" v="1276" actId="478"/>
          <ac:picMkLst>
            <pc:docMk/>
            <pc:sldMk cId="2649999800" sldId="1639"/>
            <ac:picMk id="33" creationId="{5E34C7D6-CC96-4CA5-9C15-A5CD37FE2A82}"/>
          </ac:picMkLst>
        </pc:picChg>
        <pc:picChg chg="add del mod">
          <ac:chgData name="Jessica E. Pestana" userId="39877700-e7a7-41f2-a98d-10484c122adb" providerId="ADAL" clId="{8E0A9274-104E-44A6-AB9F-9E60AD285703}" dt="2021-07-19T14:12:20.836" v="1276" actId="478"/>
          <ac:picMkLst>
            <pc:docMk/>
            <pc:sldMk cId="2649999800" sldId="1639"/>
            <ac:picMk id="34" creationId="{B6C32F0B-7FC1-4611-97EC-416411673FC5}"/>
          </ac:picMkLst>
        </pc:picChg>
        <pc:picChg chg="add del mod">
          <ac:chgData name="Jessica E. Pestana" userId="39877700-e7a7-41f2-a98d-10484c122adb" providerId="ADAL" clId="{8E0A9274-104E-44A6-AB9F-9E60AD285703}" dt="2021-07-19T14:12:18.812" v="1275" actId="21"/>
          <ac:picMkLst>
            <pc:docMk/>
            <pc:sldMk cId="2649999800" sldId="1639"/>
            <ac:picMk id="35" creationId="{1C6FCB9A-595D-4465-AC74-CE8B095C9506}"/>
          </ac:picMkLst>
        </pc:picChg>
        <pc:picChg chg="add mod">
          <ac:chgData name="Jessica E. Pestana" userId="39877700-e7a7-41f2-a98d-10484c122adb" providerId="ADAL" clId="{8E0A9274-104E-44A6-AB9F-9E60AD285703}" dt="2021-07-19T14:15:44.516" v="1340" actId="164"/>
          <ac:picMkLst>
            <pc:docMk/>
            <pc:sldMk cId="2649999800" sldId="1639"/>
            <ac:picMk id="36" creationId="{3245C1C7-14D3-40F7-B436-5380BA92059A}"/>
          </ac:picMkLst>
        </pc:picChg>
        <pc:picChg chg="add mod">
          <ac:chgData name="Jessica E. Pestana" userId="39877700-e7a7-41f2-a98d-10484c122adb" providerId="ADAL" clId="{8E0A9274-104E-44A6-AB9F-9E60AD285703}" dt="2021-07-19T14:15:44.516" v="1340" actId="164"/>
          <ac:picMkLst>
            <pc:docMk/>
            <pc:sldMk cId="2649999800" sldId="1639"/>
            <ac:picMk id="37" creationId="{DD3B4C46-DF01-47F8-834B-B6A180456676}"/>
          </ac:picMkLst>
        </pc:picChg>
        <pc:picChg chg="add mod">
          <ac:chgData name="Jessica E. Pestana" userId="39877700-e7a7-41f2-a98d-10484c122adb" providerId="ADAL" clId="{8E0A9274-104E-44A6-AB9F-9E60AD285703}" dt="2021-07-19T14:15:44.516" v="1340" actId="164"/>
          <ac:picMkLst>
            <pc:docMk/>
            <pc:sldMk cId="2649999800" sldId="1639"/>
            <ac:picMk id="38" creationId="{3C92E8AC-194B-4A64-A0E3-917EE25FE025}"/>
          </ac:picMkLst>
        </pc:picChg>
        <pc:picChg chg="add del mod">
          <ac:chgData name="Jessica E. Pestana" userId="39877700-e7a7-41f2-a98d-10484c122adb" providerId="ADAL" clId="{8E0A9274-104E-44A6-AB9F-9E60AD285703}" dt="2021-07-19T14:15:08.186" v="1332" actId="478"/>
          <ac:picMkLst>
            <pc:docMk/>
            <pc:sldMk cId="2649999800" sldId="1639"/>
            <ac:picMk id="40" creationId="{8D37E2EB-62D0-4897-B869-55771E2FBCED}"/>
          </ac:picMkLst>
        </pc:picChg>
        <pc:cxnChg chg="add del mod">
          <ac:chgData name="Jessica E. Pestana" userId="39877700-e7a7-41f2-a98d-10484c122adb" providerId="ADAL" clId="{8E0A9274-104E-44A6-AB9F-9E60AD285703}" dt="2021-07-19T14:01:30.081" v="1101"/>
          <ac:cxnSpMkLst>
            <pc:docMk/>
            <pc:sldMk cId="2649999800" sldId="1639"/>
            <ac:cxnSpMk id="15" creationId="{6EB5D6E4-6B0D-4F58-B45A-8ED71EAA9CEC}"/>
          </ac:cxnSpMkLst>
        </pc:cxnChg>
        <pc:cxnChg chg="add del mod">
          <ac:chgData name="Jessica E. Pestana" userId="39877700-e7a7-41f2-a98d-10484c122adb" providerId="ADAL" clId="{8E0A9274-104E-44A6-AB9F-9E60AD285703}" dt="2021-07-19T14:01:30.081" v="1101"/>
          <ac:cxnSpMkLst>
            <pc:docMk/>
            <pc:sldMk cId="2649999800" sldId="1639"/>
            <ac:cxnSpMk id="16" creationId="{36968D38-3B38-4E46-99B4-6C7AFB8B27B5}"/>
          </ac:cxnSpMkLst>
        </pc:cxnChg>
        <pc:cxnChg chg="add mod">
          <ac:chgData name="Jessica E. Pestana" userId="39877700-e7a7-41f2-a98d-10484c122adb" providerId="ADAL" clId="{8E0A9274-104E-44A6-AB9F-9E60AD285703}" dt="2021-07-19T14:01:32.165" v="1103"/>
          <ac:cxnSpMkLst>
            <pc:docMk/>
            <pc:sldMk cId="2649999800" sldId="1639"/>
            <ac:cxnSpMk id="18" creationId="{F959A5B3-ED4A-45CA-8A12-30F8933B7AFD}"/>
          </ac:cxnSpMkLst>
        </pc:cxnChg>
        <pc:cxnChg chg="add del mod">
          <ac:chgData name="Jessica E. Pestana" userId="39877700-e7a7-41f2-a98d-10484c122adb" providerId="ADAL" clId="{8E0A9274-104E-44A6-AB9F-9E60AD285703}" dt="2021-07-19T15:08:44.788" v="1735" actId="478"/>
          <ac:cxnSpMkLst>
            <pc:docMk/>
            <pc:sldMk cId="2649999800" sldId="1639"/>
            <ac:cxnSpMk id="20" creationId="{0666A10D-39D1-4A24-808D-7BD8E11221B4}"/>
          </ac:cxnSpMkLst>
        </pc:cxnChg>
        <pc:cxnChg chg="add mod">
          <ac:chgData name="Jessica E. Pestana" userId="39877700-e7a7-41f2-a98d-10484c122adb" providerId="ADAL" clId="{8E0A9274-104E-44A6-AB9F-9E60AD285703}" dt="2021-07-19T15:08:45.073" v="1736"/>
          <ac:cxnSpMkLst>
            <pc:docMk/>
            <pc:sldMk cId="2649999800" sldId="1639"/>
            <ac:cxnSpMk id="41" creationId="{4CE7E9B3-6525-483F-9F61-81E982757E12}"/>
          </ac:cxnSpMkLst>
        </pc:cxnChg>
      </pc:sldChg>
      <pc:sldChg chg="addSp delSp modSp add del mod">
        <pc:chgData name="Jessica E. Pestana" userId="39877700-e7a7-41f2-a98d-10484c122adb" providerId="ADAL" clId="{8E0A9274-104E-44A6-AB9F-9E60AD285703}" dt="2021-07-19T14:10:56.786" v="1251" actId="47"/>
        <pc:sldMkLst>
          <pc:docMk/>
          <pc:sldMk cId="1618185609" sldId="1640"/>
        </pc:sldMkLst>
        <pc:spChg chg="add mod">
          <ac:chgData name="Jessica E. Pestana" userId="39877700-e7a7-41f2-a98d-10484c122adb" providerId="ADAL" clId="{8E0A9274-104E-44A6-AB9F-9E60AD285703}" dt="2021-07-19T14:01:36.580" v="1105"/>
          <ac:spMkLst>
            <pc:docMk/>
            <pc:sldMk cId="1618185609" sldId="1640"/>
            <ac:spMk id="15" creationId="{09D78077-F983-42C5-B9BD-018906988637}"/>
          </ac:spMkLst>
        </pc:spChg>
        <pc:spChg chg="del">
          <ac:chgData name="Jessica E. Pestana" userId="39877700-e7a7-41f2-a98d-10484c122adb" providerId="ADAL" clId="{8E0A9274-104E-44A6-AB9F-9E60AD285703}" dt="2021-07-19T13:38:34.632" v="864" actId="478"/>
          <ac:spMkLst>
            <pc:docMk/>
            <pc:sldMk cId="1618185609" sldId="1640"/>
            <ac:spMk id="19" creationId="{4261B95B-8489-4933-8BB7-AA7872D3D5BB}"/>
          </ac:spMkLst>
        </pc:spChg>
        <pc:spChg chg="del">
          <ac:chgData name="Jessica E. Pestana" userId="39877700-e7a7-41f2-a98d-10484c122adb" providerId="ADAL" clId="{8E0A9274-104E-44A6-AB9F-9E60AD285703}" dt="2021-07-19T14:01:35.909" v="1104" actId="478"/>
          <ac:spMkLst>
            <pc:docMk/>
            <pc:sldMk cId="1618185609" sldId="1640"/>
            <ac:spMk id="21" creationId="{3040A852-90C8-4464-9250-6280F1F6377E}"/>
          </ac:spMkLst>
        </pc:spChg>
        <pc:spChg chg="del">
          <ac:chgData name="Jessica E. Pestana" userId="39877700-e7a7-41f2-a98d-10484c122adb" providerId="ADAL" clId="{8E0A9274-104E-44A6-AB9F-9E60AD285703}" dt="2021-07-19T13:38:34.632" v="864" actId="478"/>
          <ac:spMkLst>
            <pc:docMk/>
            <pc:sldMk cId="1618185609" sldId="1640"/>
            <ac:spMk id="22" creationId="{34D767FB-EFCE-4CD2-833C-9C5C293F89F2}"/>
          </ac:spMkLst>
        </pc:spChg>
        <pc:picChg chg="add del mod">
          <ac:chgData name="Jessica E. Pestana" userId="39877700-e7a7-41f2-a98d-10484c122adb" providerId="ADAL" clId="{8E0A9274-104E-44A6-AB9F-9E60AD285703}" dt="2021-07-19T13:36:14.064" v="854" actId="21"/>
          <ac:picMkLst>
            <pc:docMk/>
            <pc:sldMk cId="1618185609" sldId="1640"/>
            <ac:picMk id="3" creationId="{A7BA5BC1-0ECF-4164-B34D-10D3B1EE59C4}"/>
          </ac:picMkLst>
        </pc:picChg>
        <pc:picChg chg="add del mod">
          <ac:chgData name="Jessica E. Pestana" userId="39877700-e7a7-41f2-a98d-10484c122adb" providerId="ADAL" clId="{8E0A9274-104E-44A6-AB9F-9E60AD285703}" dt="2021-07-19T13:36:32.795" v="861" actId="21"/>
          <ac:picMkLst>
            <pc:docMk/>
            <pc:sldMk cId="1618185609" sldId="1640"/>
            <ac:picMk id="5" creationId="{AD921471-6918-4286-88E1-474516CC763E}"/>
          </ac:picMkLst>
        </pc:picChg>
        <pc:picChg chg="del">
          <ac:chgData name="Jessica E. Pestana" userId="39877700-e7a7-41f2-a98d-10484c122adb" providerId="ADAL" clId="{8E0A9274-104E-44A6-AB9F-9E60AD285703}" dt="2021-07-19T13:36:14.783" v="855" actId="478"/>
          <ac:picMkLst>
            <pc:docMk/>
            <pc:sldMk cId="1618185609" sldId="1640"/>
            <ac:picMk id="10" creationId="{90355D1A-051F-41A1-95E5-77861737D4A0}"/>
          </ac:picMkLst>
        </pc:picChg>
        <pc:picChg chg="add del mod">
          <ac:chgData name="Jessica E. Pestana" userId="39877700-e7a7-41f2-a98d-10484c122adb" providerId="ADAL" clId="{8E0A9274-104E-44A6-AB9F-9E60AD285703}" dt="2021-07-19T14:10:54.680" v="1250" actId="21"/>
          <ac:picMkLst>
            <pc:docMk/>
            <pc:sldMk cId="1618185609" sldId="1640"/>
            <ac:picMk id="11" creationId="{41DBBCBE-0666-4D6B-A1B1-A62C34242F18}"/>
          </ac:picMkLst>
        </pc:picChg>
        <pc:picChg chg="add del">
          <ac:chgData name="Jessica E. Pestana" userId="39877700-e7a7-41f2-a98d-10484c122adb" providerId="ADAL" clId="{8E0A9274-104E-44A6-AB9F-9E60AD285703}" dt="2021-07-19T13:36:33.527" v="862" actId="478"/>
          <ac:picMkLst>
            <pc:docMk/>
            <pc:sldMk cId="1618185609" sldId="1640"/>
            <ac:picMk id="13" creationId="{2508A70E-8900-4617-A1DD-8A8782AEE628}"/>
          </ac:picMkLst>
        </pc:picChg>
        <pc:picChg chg="add del mod">
          <ac:chgData name="Jessica E. Pestana" userId="39877700-e7a7-41f2-a98d-10484c122adb" providerId="ADAL" clId="{8E0A9274-104E-44A6-AB9F-9E60AD285703}" dt="2021-07-19T14:06:48.019" v="1183" actId="21"/>
          <ac:picMkLst>
            <pc:docMk/>
            <pc:sldMk cId="1618185609" sldId="1640"/>
            <ac:picMk id="14" creationId="{09850D7B-6911-4C20-854E-40A8F67BDF7C}"/>
          </ac:picMkLst>
        </pc:picChg>
        <pc:cxnChg chg="add mod">
          <ac:chgData name="Jessica E. Pestana" userId="39877700-e7a7-41f2-a98d-10484c122adb" providerId="ADAL" clId="{8E0A9274-104E-44A6-AB9F-9E60AD285703}" dt="2021-07-19T14:01:36.580" v="1105"/>
          <ac:cxnSpMkLst>
            <pc:docMk/>
            <pc:sldMk cId="1618185609" sldId="1640"/>
            <ac:cxnSpMk id="16" creationId="{1AC7A7E6-2418-463B-8804-64BCB3CB53F6}"/>
          </ac:cxnSpMkLst>
        </pc:cxnChg>
        <pc:cxnChg chg="add mod">
          <ac:chgData name="Jessica E. Pestana" userId="39877700-e7a7-41f2-a98d-10484c122adb" providerId="ADAL" clId="{8E0A9274-104E-44A6-AB9F-9E60AD285703}" dt="2021-07-19T14:01:36.580" v="1105"/>
          <ac:cxnSpMkLst>
            <pc:docMk/>
            <pc:sldMk cId="1618185609" sldId="1640"/>
            <ac:cxnSpMk id="17" creationId="{86F43B93-618D-4452-A0EA-EC445E6B0EBA}"/>
          </ac:cxnSpMkLst>
        </pc:cxnChg>
      </pc:sldChg>
      <pc:sldChg chg="addSp delSp modSp new mod modClrScheme chgLayout">
        <pc:chgData name="Jessica E. Pestana" userId="39877700-e7a7-41f2-a98d-10484c122adb" providerId="ADAL" clId="{8E0A9274-104E-44A6-AB9F-9E60AD285703}" dt="2021-07-19T15:17:58.839" v="1859" actId="21"/>
        <pc:sldMkLst>
          <pc:docMk/>
          <pc:sldMk cId="294387879" sldId="1641"/>
        </pc:sldMkLst>
        <pc:spChg chg="del">
          <ac:chgData name="Jessica E. Pestana" userId="39877700-e7a7-41f2-a98d-10484c122adb" providerId="ADAL" clId="{8E0A9274-104E-44A6-AB9F-9E60AD285703}" dt="2021-07-19T13:41:58.066" v="869" actId="700"/>
          <ac:spMkLst>
            <pc:docMk/>
            <pc:sldMk cId="294387879" sldId="1641"/>
            <ac:spMk id="2" creationId="{AA744712-5324-4B19-BDF4-9B9B3BA92B65}"/>
          </ac:spMkLst>
        </pc:spChg>
        <pc:spChg chg="del">
          <ac:chgData name="Jessica E. Pestana" userId="39877700-e7a7-41f2-a98d-10484c122adb" providerId="ADAL" clId="{8E0A9274-104E-44A6-AB9F-9E60AD285703}" dt="2021-07-19T13:41:58.066" v="869" actId="700"/>
          <ac:spMkLst>
            <pc:docMk/>
            <pc:sldMk cId="294387879" sldId="1641"/>
            <ac:spMk id="3" creationId="{21F18E5F-8AE5-4221-B89A-C42E6C25E427}"/>
          </ac:spMkLst>
        </pc:spChg>
        <pc:spChg chg="add mod">
          <ac:chgData name="Jessica E. Pestana" userId="39877700-e7a7-41f2-a98d-10484c122adb" providerId="ADAL" clId="{8E0A9274-104E-44A6-AB9F-9E60AD285703}" dt="2021-07-19T14:16:49.525" v="1349" actId="207"/>
          <ac:spMkLst>
            <pc:docMk/>
            <pc:sldMk cId="294387879" sldId="1641"/>
            <ac:spMk id="4" creationId="{F3974DF8-2E79-41BD-9E8E-74D6D627C005}"/>
          </ac:spMkLst>
        </pc:spChg>
        <pc:spChg chg="add mod">
          <ac:chgData name="Jessica E. Pestana" userId="39877700-e7a7-41f2-a98d-10484c122adb" providerId="ADAL" clId="{8E0A9274-104E-44A6-AB9F-9E60AD285703}" dt="2021-07-19T14:31:22.303" v="1433" actId="947"/>
          <ac:spMkLst>
            <pc:docMk/>
            <pc:sldMk cId="294387879" sldId="1641"/>
            <ac:spMk id="11" creationId="{52F48C7A-9265-4C78-B07D-346BA10CE5D4}"/>
          </ac:spMkLst>
        </pc:spChg>
        <pc:spChg chg="add mod">
          <ac:chgData name="Jessica E. Pestana" userId="39877700-e7a7-41f2-a98d-10484c122adb" providerId="ADAL" clId="{8E0A9274-104E-44A6-AB9F-9E60AD285703}" dt="2021-07-19T14:23:36.357" v="1379" actId="2711"/>
          <ac:spMkLst>
            <pc:docMk/>
            <pc:sldMk cId="294387879" sldId="1641"/>
            <ac:spMk id="12" creationId="{02E52CAA-1356-41CC-9CA5-5A9D99C0FDCF}"/>
          </ac:spMkLst>
        </pc:spChg>
        <pc:picChg chg="add mod">
          <ac:chgData name="Jessica E. Pestana" userId="39877700-e7a7-41f2-a98d-10484c122adb" providerId="ADAL" clId="{8E0A9274-104E-44A6-AB9F-9E60AD285703}" dt="2021-07-19T14:28:58.209" v="1409" actId="14826"/>
          <ac:picMkLst>
            <pc:docMk/>
            <pc:sldMk cId="294387879" sldId="1641"/>
            <ac:picMk id="8" creationId="{462CF19E-7888-47F7-AA1B-C773C4A8A0AA}"/>
          </ac:picMkLst>
        </pc:picChg>
        <pc:picChg chg="add mod">
          <ac:chgData name="Jessica E. Pestana" userId="39877700-e7a7-41f2-a98d-10484c122adb" providerId="ADAL" clId="{8E0A9274-104E-44A6-AB9F-9E60AD285703}" dt="2021-07-19T14:29:04.077" v="1410" actId="14826"/>
          <ac:picMkLst>
            <pc:docMk/>
            <pc:sldMk cId="294387879" sldId="1641"/>
            <ac:picMk id="10" creationId="{1B85EDA2-E60B-4617-8036-7357096B97C1}"/>
          </ac:picMkLst>
        </pc:picChg>
        <pc:cxnChg chg="add del mod">
          <ac:chgData name="Jessica E. Pestana" userId="39877700-e7a7-41f2-a98d-10484c122adb" providerId="ADAL" clId="{8E0A9274-104E-44A6-AB9F-9E60AD285703}" dt="2021-07-19T15:17:58.839" v="1859" actId="21"/>
          <ac:cxnSpMkLst>
            <pc:docMk/>
            <pc:sldMk cId="294387879" sldId="1641"/>
            <ac:cxnSpMk id="5" creationId="{CA3EFA8C-0251-4043-9B00-9D354EA01400}"/>
          </ac:cxnSpMkLst>
        </pc:cxnChg>
        <pc:cxnChg chg="add del mod">
          <ac:chgData name="Jessica E. Pestana" userId="39877700-e7a7-41f2-a98d-10484c122adb" providerId="ADAL" clId="{8E0A9274-104E-44A6-AB9F-9E60AD285703}" dt="2021-07-19T15:01:51.107" v="1658" actId="478"/>
          <ac:cxnSpMkLst>
            <pc:docMk/>
            <pc:sldMk cId="294387879" sldId="1641"/>
            <ac:cxnSpMk id="6" creationId="{6C12F932-2E25-429E-873B-E63FB466F67E}"/>
          </ac:cxnSpMkLst>
        </pc:cxnChg>
        <pc:cxnChg chg="add del mod">
          <ac:chgData name="Jessica E. Pestana" userId="39877700-e7a7-41f2-a98d-10484c122adb" providerId="ADAL" clId="{8E0A9274-104E-44A6-AB9F-9E60AD285703}" dt="2021-07-19T15:08:47.985" v="1737" actId="478"/>
          <ac:cxnSpMkLst>
            <pc:docMk/>
            <pc:sldMk cId="294387879" sldId="1641"/>
            <ac:cxnSpMk id="13" creationId="{E7056C9A-51F6-4520-853C-27FB9B853FE9}"/>
          </ac:cxnSpMkLst>
        </pc:cxnChg>
        <pc:cxnChg chg="add del mod">
          <ac:chgData name="Jessica E. Pestana" userId="39877700-e7a7-41f2-a98d-10484c122adb" providerId="ADAL" clId="{8E0A9274-104E-44A6-AB9F-9E60AD285703}" dt="2021-07-19T15:17:58.839" v="1859" actId="21"/>
          <ac:cxnSpMkLst>
            <pc:docMk/>
            <pc:sldMk cId="294387879" sldId="1641"/>
            <ac:cxnSpMk id="14" creationId="{0E07FE3F-9581-40C3-B129-C6EAB6628B5F}"/>
          </ac:cxnSpMkLst>
        </pc:cxnChg>
      </pc:sldChg>
      <pc:sldChg chg="addSp delSp modSp add mod">
        <pc:chgData name="Jessica E. Pestana" userId="39877700-e7a7-41f2-a98d-10484c122adb" providerId="ADAL" clId="{8E0A9274-104E-44A6-AB9F-9E60AD285703}" dt="2021-07-19T15:08:56.818" v="1740" actId="478"/>
        <pc:sldMkLst>
          <pc:docMk/>
          <pc:sldMk cId="3434995097" sldId="1642"/>
        </pc:sldMkLst>
        <pc:spChg chg="add mod">
          <ac:chgData name="Jessica E. Pestana" userId="39877700-e7a7-41f2-a98d-10484c122adb" providerId="ADAL" clId="{8E0A9274-104E-44A6-AB9F-9E60AD285703}" dt="2021-07-19T14:17:07.437" v="1351"/>
          <ac:spMkLst>
            <pc:docMk/>
            <pc:sldMk cId="3434995097" sldId="1642"/>
            <ac:spMk id="2" creationId="{80E7FF68-9802-402E-9397-5CD6D46FA4C6}"/>
          </ac:spMkLst>
        </pc:spChg>
        <pc:spChg chg="add mod">
          <ac:chgData name="Jessica E. Pestana" userId="39877700-e7a7-41f2-a98d-10484c122adb" providerId="ADAL" clId="{8E0A9274-104E-44A6-AB9F-9E60AD285703}" dt="2021-07-19T14:31:16.699" v="1432" actId="947"/>
          <ac:spMkLst>
            <pc:docMk/>
            <pc:sldMk cId="3434995097" sldId="1642"/>
            <ac:spMk id="5" creationId="{846B3DB6-2E9A-4506-9C37-B73CBFB2D4F8}"/>
          </ac:spMkLst>
        </pc:spChg>
        <pc:spChg chg="add mod">
          <ac:chgData name="Jessica E. Pestana" userId="39877700-e7a7-41f2-a98d-10484c122adb" providerId="ADAL" clId="{8E0A9274-104E-44A6-AB9F-9E60AD285703}" dt="2021-07-19T14:24:04.136" v="1393" actId="20577"/>
          <ac:spMkLst>
            <pc:docMk/>
            <pc:sldMk cId="3434995097" sldId="1642"/>
            <ac:spMk id="6" creationId="{8E007DAD-A7A0-4A3B-A46A-8F71CBD19E98}"/>
          </ac:spMkLst>
        </pc:spChg>
        <pc:picChg chg="add mod">
          <ac:chgData name="Jessica E. Pestana" userId="39877700-e7a7-41f2-a98d-10484c122adb" providerId="ADAL" clId="{8E0A9274-104E-44A6-AB9F-9E60AD285703}" dt="2021-07-19T14:29:19.014" v="1411" actId="1076"/>
          <ac:picMkLst>
            <pc:docMk/>
            <pc:sldMk cId="3434995097" sldId="1642"/>
            <ac:picMk id="7" creationId="{06770750-16B8-453C-966E-ADF0473F3994}"/>
          </ac:picMkLst>
        </pc:picChg>
        <pc:picChg chg="add mod">
          <ac:chgData name="Jessica E. Pestana" userId="39877700-e7a7-41f2-a98d-10484c122adb" providerId="ADAL" clId="{8E0A9274-104E-44A6-AB9F-9E60AD285703}" dt="2021-07-19T14:29:19.014" v="1411" actId="1076"/>
          <ac:picMkLst>
            <pc:docMk/>
            <pc:sldMk cId="3434995097" sldId="1642"/>
            <ac:picMk id="8" creationId="{5F24EA2B-4621-4B70-A867-9AE13BDC975F}"/>
          </ac:picMkLst>
        </pc:picChg>
        <pc:cxnChg chg="add del mod">
          <ac:chgData name="Jessica E. Pestana" userId="39877700-e7a7-41f2-a98d-10484c122adb" providerId="ADAL" clId="{8E0A9274-104E-44A6-AB9F-9E60AD285703}" dt="2021-07-19T15:01:56.561" v="1661" actId="478"/>
          <ac:cxnSpMkLst>
            <pc:docMk/>
            <pc:sldMk cId="3434995097" sldId="1642"/>
            <ac:cxnSpMk id="3" creationId="{3D321207-5AEB-41B5-87DC-EC748B2F4C52}"/>
          </ac:cxnSpMkLst>
        </pc:cxnChg>
        <pc:cxnChg chg="add mod">
          <ac:chgData name="Jessica E. Pestana" userId="39877700-e7a7-41f2-a98d-10484c122adb" providerId="ADAL" clId="{8E0A9274-104E-44A6-AB9F-9E60AD285703}" dt="2021-07-19T14:17:22.163" v="1353"/>
          <ac:cxnSpMkLst>
            <pc:docMk/>
            <pc:sldMk cId="3434995097" sldId="1642"/>
            <ac:cxnSpMk id="4" creationId="{69C3FD46-A7BF-4AD1-AD52-2647E57A1944}"/>
          </ac:cxnSpMkLst>
        </pc:cxnChg>
        <pc:cxnChg chg="add del mod">
          <ac:chgData name="Jessica E. Pestana" userId="39877700-e7a7-41f2-a98d-10484c122adb" providerId="ADAL" clId="{8E0A9274-104E-44A6-AB9F-9E60AD285703}" dt="2021-07-19T15:08:56.818" v="1740" actId="478"/>
          <ac:cxnSpMkLst>
            <pc:docMk/>
            <pc:sldMk cId="3434995097" sldId="1642"/>
            <ac:cxnSpMk id="9" creationId="{0D8E368F-5878-494D-950D-99A4EDC1793C}"/>
          </ac:cxnSpMkLst>
        </pc:cxnChg>
      </pc:sldChg>
      <pc:sldChg chg="addSp delSp modSp add mod">
        <pc:chgData name="Jessica E. Pestana" userId="39877700-e7a7-41f2-a98d-10484c122adb" providerId="ADAL" clId="{8E0A9274-104E-44A6-AB9F-9E60AD285703}" dt="2021-07-19T15:22:27.113" v="1906" actId="208"/>
        <pc:sldMkLst>
          <pc:docMk/>
          <pc:sldMk cId="2599720100" sldId="1643"/>
        </pc:sldMkLst>
        <pc:spChg chg="add mod">
          <ac:chgData name="Jessica E. Pestana" userId="39877700-e7a7-41f2-a98d-10484c122adb" providerId="ADAL" clId="{8E0A9274-104E-44A6-AB9F-9E60AD285703}" dt="2021-07-19T14:17:08.981" v="1352"/>
          <ac:spMkLst>
            <pc:docMk/>
            <pc:sldMk cId="2599720100" sldId="1643"/>
            <ac:spMk id="2" creationId="{FBF98ED9-695B-4357-A28C-B69DE48FAFD9}"/>
          </ac:spMkLst>
        </pc:spChg>
        <pc:spChg chg="add mod">
          <ac:chgData name="Jessica E. Pestana" userId="39877700-e7a7-41f2-a98d-10484c122adb" providerId="ADAL" clId="{8E0A9274-104E-44A6-AB9F-9E60AD285703}" dt="2021-07-19T14:31:09.473" v="1431" actId="947"/>
          <ac:spMkLst>
            <pc:docMk/>
            <pc:sldMk cId="2599720100" sldId="1643"/>
            <ac:spMk id="5" creationId="{B1870BAF-B07C-4425-9B7F-0FF1B5E9301B}"/>
          </ac:spMkLst>
        </pc:spChg>
        <pc:spChg chg="add mod">
          <ac:chgData name="Jessica E. Pestana" userId="39877700-e7a7-41f2-a98d-10484c122adb" providerId="ADAL" clId="{8E0A9274-104E-44A6-AB9F-9E60AD285703}" dt="2021-07-19T14:30:30.860" v="1418" actId="2711"/>
          <ac:spMkLst>
            <pc:docMk/>
            <pc:sldMk cId="2599720100" sldId="1643"/>
            <ac:spMk id="6" creationId="{05C4423F-152A-4E4A-A90E-5A58978620FC}"/>
          </ac:spMkLst>
        </pc:spChg>
        <pc:spChg chg="add mod ord">
          <ac:chgData name="Jessica E. Pestana" userId="39877700-e7a7-41f2-a98d-10484c122adb" providerId="ADAL" clId="{8E0A9274-104E-44A6-AB9F-9E60AD285703}" dt="2021-07-19T14:33:51.422" v="1475" actId="1076"/>
          <ac:spMkLst>
            <pc:docMk/>
            <pc:sldMk cId="2599720100" sldId="1643"/>
            <ac:spMk id="11" creationId="{6C55552A-430A-4D0C-B60D-39B472792409}"/>
          </ac:spMkLst>
        </pc:spChg>
        <pc:spChg chg="add mod">
          <ac:chgData name="Jessica E. Pestana" userId="39877700-e7a7-41f2-a98d-10484c122adb" providerId="ADAL" clId="{8E0A9274-104E-44A6-AB9F-9E60AD285703}" dt="2021-07-19T15:22:18.134" v="1904" actId="14861"/>
          <ac:spMkLst>
            <pc:docMk/>
            <pc:sldMk cId="2599720100" sldId="1643"/>
            <ac:spMk id="12" creationId="{6CD6C4A3-C761-4DCE-9234-628073C9F934}"/>
          </ac:spMkLst>
        </pc:spChg>
        <pc:spChg chg="add mod">
          <ac:chgData name="Jessica E. Pestana" userId="39877700-e7a7-41f2-a98d-10484c122adb" providerId="ADAL" clId="{8E0A9274-104E-44A6-AB9F-9E60AD285703}" dt="2021-07-19T14:33:51.422" v="1475" actId="1076"/>
          <ac:spMkLst>
            <pc:docMk/>
            <pc:sldMk cId="2599720100" sldId="1643"/>
            <ac:spMk id="13" creationId="{71327A1C-3629-4752-8065-B81C2A0C92C3}"/>
          </ac:spMkLst>
        </pc:spChg>
        <pc:picChg chg="add mod">
          <ac:chgData name="Jessica E. Pestana" userId="39877700-e7a7-41f2-a98d-10484c122adb" providerId="ADAL" clId="{8E0A9274-104E-44A6-AB9F-9E60AD285703}" dt="2021-07-19T14:33:53.368" v="1476" actId="14100"/>
          <ac:picMkLst>
            <pc:docMk/>
            <pc:sldMk cId="2599720100" sldId="1643"/>
            <ac:picMk id="7" creationId="{89EF1B60-0D1C-49D9-89D7-60C77233A7F6}"/>
          </ac:picMkLst>
        </pc:picChg>
        <pc:picChg chg="add mod">
          <ac:chgData name="Jessica E. Pestana" userId="39877700-e7a7-41f2-a98d-10484c122adb" providerId="ADAL" clId="{8E0A9274-104E-44A6-AB9F-9E60AD285703}" dt="2021-07-19T14:31:42.035" v="1435" actId="14826"/>
          <ac:picMkLst>
            <pc:docMk/>
            <pc:sldMk cId="2599720100" sldId="1643"/>
            <ac:picMk id="8" creationId="{63888BAD-6122-4E95-AFDE-3D74029E0A79}"/>
          </ac:picMkLst>
        </pc:picChg>
        <pc:picChg chg="add mod ord">
          <ac:chgData name="Jessica E. Pestana" userId="39877700-e7a7-41f2-a98d-10484c122adb" providerId="ADAL" clId="{8E0A9274-104E-44A6-AB9F-9E60AD285703}" dt="2021-07-19T15:22:27.113" v="1906" actId="208"/>
          <ac:picMkLst>
            <pc:docMk/>
            <pc:sldMk cId="2599720100" sldId="1643"/>
            <ac:picMk id="10" creationId="{8334D0CC-3D53-455F-803E-8EC19E8BDB56}"/>
          </ac:picMkLst>
        </pc:picChg>
        <pc:cxnChg chg="add del mod">
          <ac:chgData name="Jessica E. Pestana" userId="39877700-e7a7-41f2-a98d-10484c122adb" providerId="ADAL" clId="{8E0A9274-104E-44A6-AB9F-9E60AD285703}" dt="2021-07-19T15:02:02.652" v="1664" actId="478"/>
          <ac:cxnSpMkLst>
            <pc:docMk/>
            <pc:sldMk cId="2599720100" sldId="1643"/>
            <ac:cxnSpMk id="3" creationId="{59379865-9006-4C67-89F8-59005234D4DB}"/>
          </ac:cxnSpMkLst>
        </pc:cxnChg>
        <pc:cxnChg chg="add mod">
          <ac:chgData name="Jessica E. Pestana" userId="39877700-e7a7-41f2-a98d-10484c122adb" providerId="ADAL" clId="{8E0A9274-104E-44A6-AB9F-9E60AD285703}" dt="2021-07-19T14:17:23.276" v="1354"/>
          <ac:cxnSpMkLst>
            <pc:docMk/>
            <pc:sldMk cId="2599720100" sldId="1643"/>
            <ac:cxnSpMk id="4" creationId="{414DDA38-D553-491F-B77E-8F9162D2D6AD}"/>
          </ac:cxnSpMkLst>
        </pc:cxnChg>
        <pc:cxnChg chg="add del mod">
          <ac:chgData name="Jessica E. Pestana" userId="39877700-e7a7-41f2-a98d-10484c122adb" providerId="ADAL" clId="{8E0A9274-104E-44A6-AB9F-9E60AD285703}" dt="2021-07-19T15:09:00.749" v="1742" actId="478"/>
          <ac:cxnSpMkLst>
            <pc:docMk/>
            <pc:sldMk cId="2599720100" sldId="1643"/>
            <ac:cxnSpMk id="14" creationId="{256B37E0-D33A-4087-9382-A43542557A85}"/>
          </ac:cxnSpMkLst>
        </pc:cxnChg>
      </pc:sldChg>
      <pc:sldChg chg="delSp modSp new mod">
        <pc:chgData name="Jessica E. Pestana" userId="39877700-e7a7-41f2-a98d-10484c122adb" providerId="ADAL" clId="{8E0A9274-104E-44A6-AB9F-9E60AD285703}" dt="2021-07-19T13:47:37.379" v="884" actId="255"/>
        <pc:sldMkLst>
          <pc:docMk/>
          <pc:sldMk cId="1893347657" sldId="1644"/>
        </pc:sldMkLst>
        <pc:spChg chg="del">
          <ac:chgData name="Jessica E. Pestana" userId="39877700-e7a7-41f2-a98d-10484c122adb" providerId="ADAL" clId="{8E0A9274-104E-44A6-AB9F-9E60AD285703}" dt="2021-07-19T13:47:27.797" v="882" actId="478"/>
          <ac:spMkLst>
            <pc:docMk/>
            <pc:sldMk cId="1893347657" sldId="1644"/>
            <ac:spMk id="2" creationId="{917CB3B5-4BDC-4ACD-841D-3DC70DA5F0C0}"/>
          </ac:spMkLst>
        </pc:spChg>
        <pc:spChg chg="mod">
          <ac:chgData name="Jessica E. Pestana" userId="39877700-e7a7-41f2-a98d-10484c122adb" providerId="ADAL" clId="{8E0A9274-104E-44A6-AB9F-9E60AD285703}" dt="2021-07-19T13:47:37.379" v="884" actId="255"/>
          <ac:spMkLst>
            <pc:docMk/>
            <pc:sldMk cId="1893347657" sldId="1644"/>
            <ac:spMk id="3" creationId="{45B92DFD-313F-451B-8B4B-45266A7895E8}"/>
          </ac:spMkLst>
        </pc:spChg>
      </pc:sldChg>
      <pc:sldChg chg="modSp add mod">
        <pc:chgData name="Jessica E. Pestana" userId="39877700-e7a7-41f2-a98d-10484c122adb" providerId="ADAL" clId="{8E0A9274-104E-44A6-AB9F-9E60AD285703}" dt="2021-07-19T13:49:37.414" v="938" actId="20577"/>
        <pc:sldMkLst>
          <pc:docMk/>
          <pc:sldMk cId="1609167343" sldId="1645"/>
        </pc:sldMkLst>
        <pc:spChg chg="mod">
          <ac:chgData name="Jessica E. Pestana" userId="39877700-e7a7-41f2-a98d-10484c122adb" providerId="ADAL" clId="{8E0A9274-104E-44A6-AB9F-9E60AD285703}" dt="2021-07-19T13:49:37.414" v="938" actId="20577"/>
          <ac:spMkLst>
            <pc:docMk/>
            <pc:sldMk cId="1609167343" sldId="1645"/>
            <ac:spMk id="3" creationId="{45B92DFD-313F-451B-8B4B-45266A7895E8}"/>
          </ac:spMkLst>
        </pc:spChg>
      </pc:sldChg>
      <pc:sldChg chg="add del">
        <pc:chgData name="Jessica E. Pestana" userId="39877700-e7a7-41f2-a98d-10484c122adb" providerId="ADAL" clId="{8E0A9274-104E-44A6-AB9F-9E60AD285703}" dt="2021-07-19T13:47:15.143" v="879"/>
        <pc:sldMkLst>
          <pc:docMk/>
          <pc:sldMk cId="3163436493" sldId="1645"/>
        </pc:sldMkLst>
      </pc:sldChg>
      <pc:sldChg chg="modSp add mod">
        <pc:chgData name="Jessica E. Pestana" userId="39877700-e7a7-41f2-a98d-10484c122adb" providerId="ADAL" clId="{8E0A9274-104E-44A6-AB9F-9E60AD285703}" dt="2021-07-19T13:49:31.111" v="934" actId="20577"/>
        <pc:sldMkLst>
          <pc:docMk/>
          <pc:sldMk cId="1925797910" sldId="1646"/>
        </pc:sldMkLst>
        <pc:spChg chg="mod">
          <ac:chgData name="Jessica E. Pestana" userId="39877700-e7a7-41f2-a98d-10484c122adb" providerId="ADAL" clId="{8E0A9274-104E-44A6-AB9F-9E60AD285703}" dt="2021-07-19T13:49:31.111" v="934" actId="20577"/>
          <ac:spMkLst>
            <pc:docMk/>
            <pc:sldMk cId="1925797910" sldId="1646"/>
            <ac:spMk id="3" creationId="{45B92DFD-313F-451B-8B4B-45266A7895E8}"/>
          </ac:spMkLst>
        </pc:spChg>
      </pc:sldChg>
      <pc:sldChg chg="modSp new mod">
        <pc:chgData name="Jessica E. Pestana" userId="39877700-e7a7-41f2-a98d-10484c122adb" providerId="ADAL" clId="{8E0A9274-104E-44A6-AB9F-9E60AD285703}" dt="2021-07-19T14:02:20.126" v="1117" actId="20577"/>
        <pc:sldMkLst>
          <pc:docMk/>
          <pc:sldMk cId="3549374102" sldId="1647"/>
        </pc:sldMkLst>
        <pc:spChg chg="mod">
          <ac:chgData name="Jessica E. Pestana" userId="39877700-e7a7-41f2-a98d-10484c122adb" providerId="ADAL" clId="{8E0A9274-104E-44A6-AB9F-9E60AD285703}" dt="2021-07-19T14:02:11.362" v="1114"/>
          <ac:spMkLst>
            <pc:docMk/>
            <pc:sldMk cId="3549374102" sldId="1647"/>
            <ac:spMk id="2" creationId="{E319122F-2667-42B2-BB25-FAF7D6607436}"/>
          </ac:spMkLst>
        </pc:spChg>
        <pc:spChg chg="mod">
          <ac:chgData name="Jessica E. Pestana" userId="39877700-e7a7-41f2-a98d-10484c122adb" providerId="ADAL" clId="{8E0A9274-104E-44A6-AB9F-9E60AD285703}" dt="2021-07-19T14:02:20.126" v="1117" actId="20577"/>
          <ac:spMkLst>
            <pc:docMk/>
            <pc:sldMk cId="3549374102" sldId="1647"/>
            <ac:spMk id="3" creationId="{FC53EB97-E0AB-49AA-859D-C5C2B84FDDAA}"/>
          </ac:spMkLst>
        </pc:spChg>
      </pc:sldChg>
      <pc:sldChg chg="addSp delSp modSp add del mod">
        <pc:chgData name="Jessica E. Pestana" userId="39877700-e7a7-41f2-a98d-10484c122adb" providerId="ADAL" clId="{8E0A9274-104E-44A6-AB9F-9E60AD285703}" dt="2021-07-19T14:35:40.651" v="1490" actId="47"/>
        <pc:sldMkLst>
          <pc:docMk/>
          <pc:sldMk cId="46465485" sldId="1648"/>
        </pc:sldMkLst>
        <pc:picChg chg="add del mod">
          <ac:chgData name="Jessica E. Pestana" userId="39877700-e7a7-41f2-a98d-10484c122adb" providerId="ADAL" clId="{8E0A9274-104E-44A6-AB9F-9E60AD285703}" dt="2021-07-19T14:35:17.131" v="1487" actId="478"/>
          <ac:picMkLst>
            <pc:docMk/>
            <pc:sldMk cId="46465485" sldId="1648"/>
            <ac:picMk id="3" creationId="{6B80645B-47A4-4A78-921B-C69F2BE0E798}"/>
          </ac:picMkLst>
        </pc:picChg>
        <pc:picChg chg="add del mod">
          <ac:chgData name="Jessica E. Pestana" userId="39877700-e7a7-41f2-a98d-10484c122adb" providerId="ADAL" clId="{8E0A9274-104E-44A6-AB9F-9E60AD285703}" dt="2021-07-19T14:35:37.033" v="1489" actId="478"/>
          <ac:picMkLst>
            <pc:docMk/>
            <pc:sldMk cId="46465485" sldId="1648"/>
            <ac:picMk id="5" creationId="{BDCDB807-9DEA-43DA-8600-59B618324AB6}"/>
          </ac:picMkLst>
        </pc:picChg>
      </pc:sldChg>
      <pc:sldChg chg="add">
        <pc:chgData name="Jessica E. Pestana" userId="39877700-e7a7-41f2-a98d-10484c122adb" providerId="ADAL" clId="{8E0A9274-104E-44A6-AB9F-9E60AD285703}" dt="2021-07-19T15:08:57.182" v="1741"/>
        <pc:sldMkLst>
          <pc:docMk/>
          <pc:sldMk cId="477405566" sldId="1648"/>
        </pc:sldMkLst>
      </pc:sldChg>
      <pc:sldChg chg="add">
        <pc:chgData name="Jessica E. Pestana" userId="39877700-e7a7-41f2-a98d-10484c122adb" providerId="ADAL" clId="{8E0A9274-104E-44A6-AB9F-9E60AD285703}" dt="2021-07-19T15:09:01.193" v="1743"/>
        <pc:sldMkLst>
          <pc:docMk/>
          <pc:sldMk cId="4186378354" sldId="1649"/>
        </pc:sldMkLst>
      </pc:sldChg>
      <pc:sldMasterChg chg="addSp delSp modSp mod modSldLayout">
        <pc:chgData name="Jessica E. Pestana" userId="39877700-e7a7-41f2-a98d-10484c122adb" providerId="ADAL" clId="{8E0A9274-104E-44A6-AB9F-9E60AD285703}" dt="2021-07-19T15:21:44.483" v="1902"/>
        <pc:sldMasterMkLst>
          <pc:docMk/>
          <pc:sldMasterMk cId="2811606639" sldId="2147483648"/>
        </pc:sldMasterMkLst>
        <pc:spChg chg="add del">
          <ac:chgData name="Jessica E. Pestana" userId="39877700-e7a7-41f2-a98d-10484c122adb" providerId="ADAL" clId="{8E0A9274-104E-44A6-AB9F-9E60AD285703}" dt="2021-07-19T15:21:40.655" v="1901" actId="478"/>
          <ac:spMkLst>
            <pc:docMk/>
            <pc:sldMasterMk cId="2811606639" sldId="2147483648"/>
            <ac:spMk id="8" creationId="{DFF84208-E48A-436C-B59F-35497B397E6E}"/>
          </ac:spMkLst>
        </pc:spChg>
        <pc:spChg chg="add del">
          <ac:chgData name="Jessica E. Pestana" userId="39877700-e7a7-41f2-a98d-10484c122adb" providerId="ADAL" clId="{8E0A9274-104E-44A6-AB9F-9E60AD285703}" dt="2021-07-19T15:21:40.655" v="1901" actId="478"/>
          <ac:spMkLst>
            <pc:docMk/>
            <pc:sldMasterMk cId="2811606639" sldId="2147483648"/>
            <ac:spMk id="9" creationId="{EDB939E0-3928-4311-AED3-1931EA846516}"/>
          </ac:spMkLst>
        </pc:spChg>
        <pc:spChg chg="add del">
          <ac:chgData name="Jessica E. Pestana" userId="39877700-e7a7-41f2-a98d-10484c122adb" providerId="ADAL" clId="{8E0A9274-104E-44A6-AB9F-9E60AD285703}" dt="2021-07-19T15:21:40.655" v="1901" actId="478"/>
          <ac:spMkLst>
            <pc:docMk/>
            <pc:sldMasterMk cId="2811606639" sldId="2147483648"/>
            <ac:spMk id="10" creationId="{9B534F53-BB80-4A23-9F37-928D39928CB1}"/>
          </ac:spMkLst>
        </pc:spChg>
        <pc:spChg chg="add del mod">
          <ac:chgData name="Jessica E. Pestana" userId="39877700-e7a7-41f2-a98d-10484c122adb" providerId="ADAL" clId="{8E0A9274-104E-44A6-AB9F-9E60AD285703}" dt="2021-07-19T15:21:40.655" v="1901" actId="478"/>
          <ac:spMkLst>
            <pc:docMk/>
            <pc:sldMasterMk cId="2811606639" sldId="2147483648"/>
            <ac:spMk id="11" creationId="{06E8024A-A9AC-45B6-AD8A-1D6DEC5382A9}"/>
          </ac:spMkLst>
        </pc:spChg>
        <pc:spChg chg="add del mod">
          <ac:chgData name="Jessica E. Pestana" userId="39877700-e7a7-41f2-a98d-10484c122adb" providerId="ADAL" clId="{8E0A9274-104E-44A6-AB9F-9E60AD285703}" dt="2021-07-19T15:21:35.833" v="1899"/>
          <ac:spMkLst>
            <pc:docMk/>
            <pc:sldMasterMk cId="2811606639" sldId="2147483648"/>
            <ac:spMk id="12" creationId="{FC2AAB4E-2D46-4B52-A1E5-9B57DE1202E5}"/>
          </ac:spMkLst>
        </pc:spChg>
        <pc:spChg chg="add del mod">
          <ac:chgData name="Jessica E. Pestana" userId="39877700-e7a7-41f2-a98d-10484c122adb" providerId="ADAL" clId="{8E0A9274-104E-44A6-AB9F-9E60AD285703}" dt="2021-07-19T15:21:34.106" v="1896"/>
          <ac:spMkLst>
            <pc:docMk/>
            <pc:sldMasterMk cId="2811606639" sldId="2147483648"/>
            <ac:spMk id="13" creationId="{6AED814F-7F7C-4CAA-B14A-D84C09895D1B}"/>
          </ac:spMkLst>
        </pc:spChg>
        <pc:spChg chg="add del mod">
          <ac:chgData name="Jessica E. Pestana" userId="39877700-e7a7-41f2-a98d-10484c122adb" providerId="ADAL" clId="{8E0A9274-104E-44A6-AB9F-9E60AD285703}" dt="2021-07-19T15:21:34.106" v="1896"/>
          <ac:spMkLst>
            <pc:docMk/>
            <pc:sldMasterMk cId="2811606639" sldId="2147483648"/>
            <ac:spMk id="14" creationId="{428DE145-8BD1-4422-B61E-EEB567BB2250}"/>
          </ac:spMkLst>
        </pc:spChg>
        <pc:spChg chg="add del mod">
          <ac:chgData name="Jessica E. Pestana" userId="39877700-e7a7-41f2-a98d-10484c122adb" providerId="ADAL" clId="{8E0A9274-104E-44A6-AB9F-9E60AD285703}" dt="2021-07-19T15:21:34.106" v="1896"/>
          <ac:spMkLst>
            <pc:docMk/>
            <pc:sldMasterMk cId="2811606639" sldId="2147483648"/>
            <ac:spMk id="15" creationId="{F5C6B846-5D89-4C40-A0C2-A72F164081FD}"/>
          </ac:spMkLst>
        </pc:spChg>
        <pc:spChg chg="add del mod">
          <ac:chgData name="Jessica E. Pestana" userId="39877700-e7a7-41f2-a98d-10484c122adb" providerId="ADAL" clId="{8E0A9274-104E-44A6-AB9F-9E60AD285703}" dt="2021-07-19T15:21:31.924" v="1893"/>
          <ac:spMkLst>
            <pc:docMk/>
            <pc:sldMasterMk cId="2811606639" sldId="2147483648"/>
            <ac:spMk id="16" creationId="{248F7185-CC78-47F8-90D6-98CF6579D07D}"/>
          </ac:spMkLst>
        </pc:spChg>
        <pc:spChg chg="add del mod">
          <ac:chgData name="Jessica E. Pestana" userId="39877700-e7a7-41f2-a98d-10484c122adb" providerId="ADAL" clId="{8E0A9274-104E-44A6-AB9F-9E60AD285703}" dt="2021-07-19T15:21:31.924" v="1893"/>
          <ac:spMkLst>
            <pc:docMk/>
            <pc:sldMasterMk cId="2811606639" sldId="2147483648"/>
            <ac:spMk id="17" creationId="{35B82BB0-70D9-4354-B2A7-C115C6526D72}"/>
          </ac:spMkLst>
        </pc:spChg>
        <pc:spChg chg="add del mod">
          <ac:chgData name="Jessica E. Pestana" userId="39877700-e7a7-41f2-a98d-10484c122adb" providerId="ADAL" clId="{8E0A9274-104E-44A6-AB9F-9E60AD285703}" dt="2021-07-19T15:21:31.924" v="1893"/>
          <ac:spMkLst>
            <pc:docMk/>
            <pc:sldMasterMk cId="2811606639" sldId="2147483648"/>
            <ac:spMk id="18" creationId="{A85F109F-81E4-48DC-ACBD-0424510B004B}"/>
          </ac:spMkLst>
        </pc:spChg>
        <pc:spChg chg="add mod">
          <ac:chgData name="Jessica E. Pestana" userId="39877700-e7a7-41f2-a98d-10484c122adb" providerId="ADAL" clId="{8E0A9274-104E-44A6-AB9F-9E60AD285703}" dt="2021-07-19T15:21:44.483" v="1902"/>
          <ac:spMkLst>
            <pc:docMk/>
            <pc:sldMasterMk cId="2811606639" sldId="2147483648"/>
            <ac:spMk id="19" creationId="{8EC55DC5-0546-4372-9737-95E2E0933DA0}"/>
          </ac:spMkLst>
        </pc:spChg>
        <pc:spChg chg="add mod">
          <ac:chgData name="Jessica E. Pestana" userId="39877700-e7a7-41f2-a98d-10484c122adb" providerId="ADAL" clId="{8E0A9274-104E-44A6-AB9F-9E60AD285703}" dt="2021-07-19T15:21:44.483" v="1902"/>
          <ac:spMkLst>
            <pc:docMk/>
            <pc:sldMasterMk cId="2811606639" sldId="2147483648"/>
            <ac:spMk id="20" creationId="{5DD3E8DC-3672-4A3B-B7F0-6BBF452C2DAE}"/>
          </ac:spMkLst>
        </pc:spChg>
        <pc:spChg chg="add mod">
          <ac:chgData name="Jessica E. Pestana" userId="39877700-e7a7-41f2-a98d-10484c122adb" providerId="ADAL" clId="{8E0A9274-104E-44A6-AB9F-9E60AD285703}" dt="2021-07-19T15:21:44.483" v="1902"/>
          <ac:spMkLst>
            <pc:docMk/>
            <pc:sldMasterMk cId="2811606639" sldId="2147483648"/>
            <ac:spMk id="21" creationId="{B9D9F154-D2A8-4D59-88E8-E6328EC477A7}"/>
          </ac:spMkLst>
        </pc:spChg>
        <pc:sldLayoutChg chg="addSp delSp modSp mod">
          <pc:chgData name="Jessica E. Pestana" userId="39877700-e7a7-41f2-a98d-10484c122adb" providerId="ADAL" clId="{8E0A9274-104E-44A6-AB9F-9E60AD285703}" dt="2021-07-19T15:18:04.885" v="1860"/>
          <pc:sldLayoutMkLst>
            <pc:docMk/>
            <pc:sldMasterMk cId="2811606639" sldId="2147483648"/>
            <pc:sldLayoutMk cId="4234144955" sldId="2147483761"/>
          </pc:sldLayoutMkLst>
          <pc:spChg chg="add del mod">
            <ac:chgData name="Jessica E. Pestana" userId="39877700-e7a7-41f2-a98d-10484c122adb" providerId="ADAL" clId="{8E0A9274-104E-44A6-AB9F-9E60AD285703}" dt="2021-07-19T12:09:39.560" v="431" actId="21"/>
            <ac:spMkLst>
              <pc:docMk/>
              <pc:sldMasterMk cId="2811606639" sldId="2147483648"/>
              <pc:sldLayoutMk cId="4234144955" sldId="2147483761"/>
              <ac:spMk id="5" creationId="{27B943F1-60D9-457A-81AE-350B21392E0E}"/>
            </ac:spMkLst>
          </pc:spChg>
          <pc:spChg chg="add del mod">
            <ac:chgData name="Jessica E. Pestana" userId="39877700-e7a7-41f2-a98d-10484c122adb" providerId="ADAL" clId="{8E0A9274-104E-44A6-AB9F-9E60AD285703}" dt="2021-07-19T15:16:34.937" v="1838" actId="478"/>
            <ac:spMkLst>
              <pc:docMk/>
              <pc:sldMasterMk cId="2811606639" sldId="2147483648"/>
              <pc:sldLayoutMk cId="4234144955" sldId="2147483761"/>
              <ac:spMk id="6" creationId="{1C787ED6-6D46-4634-9372-6482C83D4D96}"/>
            </ac:spMkLst>
          </pc:spChg>
          <pc:spChg chg="add del mod">
            <ac:chgData name="Jessica E. Pestana" userId="39877700-e7a7-41f2-a98d-10484c122adb" providerId="ADAL" clId="{8E0A9274-104E-44A6-AB9F-9E60AD285703}" dt="2021-07-19T15:16:09.487" v="1837" actId="478"/>
            <ac:spMkLst>
              <pc:docMk/>
              <pc:sldMasterMk cId="2811606639" sldId="2147483648"/>
              <pc:sldLayoutMk cId="4234144955" sldId="2147483761"/>
              <ac:spMk id="7" creationId="{F9A8D704-26FD-419E-9B9E-4D70D4B7F268}"/>
            </ac:spMkLst>
          </pc:spChg>
          <pc:spChg chg="add del mod">
            <ac:chgData name="Jessica E. Pestana" userId="39877700-e7a7-41f2-a98d-10484c122adb" providerId="ADAL" clId="{8E0A9274-104E-44A6-AB9F-9E60AD285703}" dt="2021-07-19T15:06:31.852" v="1702" actId="478"/>
            <ac:spMkLst>
              <pc:docMk/>
              <pc:sldMasterMk cId="2811606639" sldId="2147483648"/>
              <pc:sldLayoutMk cId="4234144955" sldId="2147483761"/>
              <ac:spMk id="8" creationId="{2400C979-BC65-489F-A667-B82952062950}"/>
            </ac:spMkLst>
          </pc:spChg>
          <pc:spChg chg="add del mod">
            <ac:chgData name="Jessica E. Pestana" userId="39877700-e7a7-41f2-a98d-10484c122adb" providerId="ADAL" clId="{8E0A9274-104E-44A6-AB9F-9E60AD285703}" dt="2021-07-19T14:56:32.651" v="1639" actId="478"/>
            <ac:spMkLst>
              <pc:docMk/>
              <pc:sldMasterMk cId="2811606639" sldId="2147483648"/>
              <pc:sldLayoutMk cId="4234144955" sldId="2147483761"/>
              <ac:spMk id="9" creationId="{1887FFD8-76BB-49F1-9703-340C3AD38D49}"/>
            </ac:spMkLst>
          </pc:spChg>
          <pc:spChg chg="add del mod">
            <ac:chgData name="Jessica E. Pestana" userId="39877700-e7a7-41f2-a98d-10484c122adb" providerId="ADAL" clId="{8E0A9274-104E-44A6-AB9F-9E60AD285703}" dt="2021-07-19T14:56:32.651" v="1639" actId="478"/>
            <ac:spMkLst>
              <pc:docMk/>
              <pc:sldMasterMk cId="2811606639" sldId="2147483648"/>
              <pc:sldLayoutMk cId="4234144955" sldId="2147483761"/>
              <ac:spMk id="10" creationId="{B290688A-E54A-4A1F-ABA0-57C56139D028}"/>
            </ac:spMkLst>
          </pc:spChg>
          <pc:spChg chg="add mod">
            <ac:chgData name="Jessica E. Pestana" userId="39877700-e7a7-41f2-a98d-10484c122adb" providerId="ADAL" clId="{8E0A9274-104E-44A6-AB9F-9E60AD285703}" dt="2021-07-19T15:13:14.704" v="1802"/>
            <ac:spMkLst>
              <pc:docMk/>
              <pc:sldMasterMk cId="2811606639" sldId="2147483648"/>
              <pc:sldLayoutMk cId="4234144955" sldId="2147483761"/>
              <ac:spMk id="10" creationId="{B6B4D36E-3F02-4F60-B40E-F3A856DBC00B}"/>
            </ac:spMkLst>
          </pc:spChg>
          <pc:spChg chg="add mod">
            <ac:chgData name="Jessica E. Pestana" userId="39877700-e7a7-41f2-a98d-10484c122adb" providerId="ADAL" clId="{8E0A9274-104E-44A6-AB9F-9E60AD285703}" dt="2021-07-19T15:16:40.102" v="1840" actId="207"/>
            <ac:spMkLst>
              <pc:docMk/>
              <pc:sldMasterMk cId="2811606639" sldId="2147483648"/>
              <pc:sldLayoutMk cId="4234144955" sldId="2147483761"/>
              <ac:spMk id="11" creationId="{05C24329-43E1-4557-ABB2-089FCF4B32CC}"/>
            </ac:spMkLst>
          </pc:spChg>
          <pc:spChg chg="add del mod">
            <ac:chgData name="Jessica E. Pestana" userId="39877700-e7a7-41f2-a98d-10484c122adb" providerId="ADAL" clId="{8E0A9274-104E-44A6-AB9F-9E60AD285703}" dt="2021-07-19T15:06:31.852" v="1702" actId="478"/>
            <ac:spMkLst>
              <pc:docMk/>
              <pc:sldMasterMk cId="2811606639" sldId="2147483648"/>
              <pc:sldLayoutMk cId="4234144955" sldId="2147483761"/>
              <ac:spMk id="11" creationId="{7613059E-B1ED-47F1-87C2-2DA72A082591}"/>
            </ac:spMkLst>
          </pc:spChg>
          <pc:spChg chg="add del mod">
            <ac:chgData name="Jessica E. Pestana" userId="39877700-e7a7-41f2-a98d-10484c122adb" providerId="ADAL" clId="{8E0A9274-104E-44A6-AB9F-9E60AD285703}" dt="2021-07-19T15:06:31.852" v="1702" actId="478"/>
            <ac:spMkLst>
              <pc:docMk/>
              <pc:sldMasterMk cId="2811606639" sldId="2147483648"/>
              <pc:sldLayoutMk cId="4234144955" sldId="2147483761"/>
              <ac:spMk id="12" creationId="{23128984-259B-4CC6-A23D-3CC09AF5DE00}"/>
            </ac:spMkLst>
          </pc:spChg>
          <pc:spChg chg="mod">
            <ac:chgData name="Jessica E. Pestana" userId="39877700-e7a7-41f2-a98d-10484c122adb" providerId="ADAL" clId="{8E0A9274-104E-44A6-AB9F-9E60AD285703}" dt="2021-07-19T12:12:13.486" v="457" actId="1076"/>
            <ac:spMkLst>
              <pc:docMk/>
              <pc:sldMasterMk cId="2811606639" sldId="2147483648"/>
              <pc:sldLayoutMk cId="4234144955" sldId="2147483761"/>
              <ac:spMk id="13" creationId="{AC692130-F0F6-42E0-A81A-7D19847993E1}"/>
            </ac:spMkLst>
          </pc:spChg>
          <pc:spChg chg="add mod">
            <ac:chgData name="Jessica E. Pestana" userId="39877700-e7a7-41f2-a98d-10484c122adb" providerId="ADAL" clId="{8E0A9274-104E-44A6-AB9F-9E60AD285703}" dt="2021-07-19T15:06:34.070" v="1704" actId="207"/>
            <ac:spMkLst>
              <pc:docMk/>
              <pc:sldMasterMk cId="2811606639" sldId="2147483648"/>
              <pc:sldLayoutMk cId="4234144955" sldId="2147483761"/>
              <ac:spMk id="15" creationId="{85FD57D6-E147-4662-A1C1-90F252AB5E78}"/>
            </ac:spMkLst>
          </pc:spChg>
          <pc:spChg chg="add del mod">
            <ac:chgData name="Jessica E. Pestana" userId="39877700-e7a7-41f2-a98d-10484c122adb" providerId="ADAL" clId="{8E0A9274-104E-44A6-AB9F-9E60AD285703}" dt="2021-07-19T15:13:05.585" v="1801" actId="478"/>
            <ac:spMkLst>
              <pc:docMk/>
              <pc:sldMasterMk cId="2811606639" sldId="2147483648"/>
              <pc:sldLayoutMk cId="4234144955" sldId="2147483761"/>
              <ac:spMk id="16" creationId="{27AADFD8-AF5C-46D5-BFC9-34EBD4ADFE64}"/>
            </ac:spMkLst>
          </pc:spChg>
          <pc:spChg chg="add del mod">
            <ac:chgData name="Jessica E. Pestana" userId="39877700-e7a7-41f2-a98d-10484c122adb" providerId="ADAL" clId="{8E0A9274-104E-44A6-AB9F-9E60AD285703}" dt="2021-07-19T15:13:05.585" v="1801" actId="478"/>
            <ac:spMkLst>
              <pc:docMk/>
              <pc:sldMasterMk cId="2811606639" sldId="2147483648"/>
              <pc:sldLayoutMk cId="4234144955" sldId="2147483761"/>
              <ac:spMk id="17" creationId="{1683D73A-759C-41CC-B954-BFF28C1F4667}"/>
            </ac:spMkLst>
          </pc:spChg>
          <pc:cxnChg chg="add mod">
            <ac:chgData name="Jessica E. Pestana" userId="39877700-e7a7-41f2-a98d-10484c122adb" providerId="ADAL" clId="{8E0A9274-104E-44A6-AB9F-9E60AD285703}" dt="2021-07-19T15:18:04.885" v="1860"/>
            <ac:cxnSpMkLst>
              <pc:docMk/>
              <pc:sldMasterMk cId="2811606639" sldId="2147483648"/>
              <pc:sldLayoutMk cId="4234144955" sldId="2147483761"/>
              <ac:cxnSpMk id="12" creationId="{405B5116-30BA-4B7C-B587-AC7E30897ADE}"/>
            </ac:cxnSpMkLst>
          </pc:cxnChg>
          <pc:cxnChg chg="add mod">
            <ac:chgData name="Jessica E. Pestana" userId="39877700-e7a7-41f2-a98d-10484c122adb" providerId="ADAL" clId="{8E0A9274-104E-44A6-AB9F-9E60AD285703}" dt="2021-07-19T15:18:04.885" v="1860"/>
            <ac:cxnSpMkLst>
              <pc:docMk/>
              <pc:sldMasterMk cId="2811606639" sldId="2147483648"/>
              <pc:sldLayoutMk cId="4234144955" sldId="2147483761"/>
              <ac:cxnSpMk id="18" creationId="{12817C0D-ECD5-4420-BA84-7A12999F7A31}"/>
            </ac:cxnSpMkLst>
          </pc:cxnChg>
        </pc:sldLayoutChg>
        <pc:sldLayoutChg chg="addSp delSp modSp mod">
          <pc:chgData name="Jessica E. Pestana" userId="39877700-e7a7-41f2-a98d-10484c122adb" providerId="ADAL" clId="{8E0A9274-104E-44A6-AB9F-9E60AD285703}" dt="2021-07-19T15:18:30.615" v="1865" actId="1076"/>
          <pc:sldLayoutMkLst>
            <pc:docMk/>
            <pc:sldMasterMk cId="2811606639" sldId="2147483648"/>
            <pc:sldLayoutMk cId="881427201" sldId="2147483762"/>
          </pc:sldLayoutMkLst>
          <pc:spChg chg="mod">
            <ac:chgData name="Jessica E. Pestana" userId="39877700-e7a7-41f2-a98d-10484c122adb" providerId="ADAL" clId="{8E0A9274-104E-44A6-AB9F-9E60AD285703}" dt="2021-07-19T15:16:49.739" v="1845" actId="1076"/>
            <ac:spMkLst>
              <pc:docMk/>
              <pc:sldMasterMk cId="2811606639" sldId="2147483648"/>
              <pc:sldLayoutMk cId="881427201" sldId="2147483762"/>
              <ac:spMk id="9" creationId="{1388B9B3-7B82-4A3C-BE86-BA71A6389278}"/>
            </ac:spMkLst>
          </pc:spChg>
          <pc:spChg chg="add del mod">
            <ac:chgData name="Jessica E. Pestana" userId="39877700-e7a7-41f2-a98d-10484c122adb" providerId="ADAL" clId="{8E0A9274-104E-44A6-AB9F-9E60AD285703}" dt="2021-07-19T12:11:03.313" v="444" actId="478"/>
            <ac:spMkLst>
              <pc:docMk/>
              <pc:sldMasterMk cId="2811606639" sldId="2147483648"/>
              <pc:sldLayoutMk cId="881427201" sldId="2147483762"/>
              <ac:spMk id="12" creationId="{00A32902-73E8-4680-84E4-C016881A89BA}"/>
            </ac:spMkLst>
          </pc:spChg>
          <pc:spChg chg="add del mod">
            <ac:chgData name="Jessica E. Pestana" userId="39877700-e7a7-41f2-a98d-10484c122adb" providerId="ADAL" clId="{8E0A9274-104E-44A6-AB9F-9E60AD285703}" dt="2021-07-19T12:11:14.844" v="446"/>
            <ac:spMkLst>
              <pc:docMk/>
              <pc:sldMasterMk cId="2811606639" sldId="2147483648"/>
              <pc:sldLayoutMk cId="881427201" sldId="2147483762"/>
              <ac:spMk id="13" creationId="{088E1A61-97E0-42D5-B4C0-12635AFABAA0}"/>
            </ac:spMkLst>
          </pc:spChg>
          <pc:spChg chg="add del mod">
            <ac:chgData name="Jessica E. Pestana" userId="39877700-e7a7-41f2-a98d-10484c122adb" providerId="ADAL" clId="{8E0A9274-104E-44A6-AB9F-9E60AD285703}" dt="2021-07-19T15:13:20.939" v="1804" actId="478"/>
            <ac:spMkLst>
              <pc:docMk/>
              <pc:sldMasterMk cId="2811606639" sldId="2147483648"/>
              <pc:sldLayoutMk cId="881427201" sldId="2147483762"/>
              <ac:spMk id="13" creationId="{CBA72EAC-C03F-4B50-9B64-4C7C648430D2}"/>
            </ac:spMkLst>
          </pc:spChg>
          <pc:spChg chg="add mod">
            <ac:chgData name="Jessica E. Pestana" userId="39877700-e7a7-41f2-a98d-10484c122adb" providerId="ADAL" clId="{8E0A9274-104E-44A6-AB9F-9E60AD285703}" dt="2021-07-19T15:17:05.680" v="1848" actId="12789"/>
            <ac:spMkLst>
              <pc:docMk/>
              <pc:sldMasterMk cId="2811606639" sldId="2147483648"/>
              <pc:sldLayoutMk cId="881427201" sldId="2147483762"/>
              <ac:spMk id="14" creationId="{6F26A2A1-FB40-4E6F-9A77-D648448C19C9}"/>
            </ac:spMkLst>
          </pc:spChg>
          <pc:spChg chg="add del mod">
            <ac:chgData name="Jessica E. Pestana" userId="39877700-e7a7-41f2-a98d-10484c122adb" providerId="ADAL" clId="{8E0A9274-104E-44A6-AB9F-9E60AD285703}" dt="2021-07-19T12:11:36.292" v="448" actId="478"/>
            <ac:spMkLst>
              <pc:docMk/>
              <pc:sldMasterMk cId="2811606639" sldId="2147483648"/>
              <pc:sldLayoutMk cId="881427201" sldId="2147483762"/>
              <ac:spMk id="14" creationId="{C940407B-FBFA-4EB1-A27C-5A17014546A5}"/>
            </ac:spMkLst>
          </pc:spChg>
          <pc:spChg chg="add mod">
            <ac:chgData name="Jessica E. Pestana" userId="39877700-e7a7-41f2-a98d-10484c122adb" providerId="ADAL" clId="{8E0A9274-104E-44A6-AB9F-9E60AD285703}" dt="2021-07-19T15:18:30.615" v="1865" actId="1076"/>
            <ac:spMkLst>
              <pc:docMk/>
              <pc:sldMasterMk cId="2811606639" sldId="2147483648"/>
              <pc:sldLayoutMk cId="881427201" sldId="2147483762"/>
              <ac:spMk id="15" creationId="{B4F085BD-6151-4B28-9248-05EF2F867360}"/>
            </ac:spMkLst>
          </pc:spChg>
          <pc:spChg chg="add del mod">
            <ac:chgData name="Jessica E. Pestana" userId="39877700-e7a7-41f2-a98d-10484c122adb" providerId="ADAL" clId="{8E0A9274-104E-44A6-AB9F-9E60AD285703}" dt="2021-07-19T14:52:13.088" v="1585" actId="478"/>
            <ac:spMkLst>
              <pc:docMk/>
              <pc:sldMasterMk cId="2811606639" sldId="2147483648"/>
              <pc:sldLayoutMk cId="881427201" sldId="2147483762"/>
              <ac:spMk id="15" creationId="{D9D87224-E9E3-4CA0-BE99-6E6B6966AB93}"/>
            </ac:spMkLst>
          </pc:spChg>
          <pc:spChg chg="add del mod">
            <ac:chgData name="Jessica E. Pestana" userId="39877700-e7a7-41f2-a98d-10484c122adb" providerId="ADAL" clId="{8E0A9274-104E-44A6-AB9F-9E60AD285703}" dt="2021-07-19T12:14:41.898" v="495" actId="478"/>
            <ac:spMkLst>
              <pc:docMk/>
              <pc:sldMasterMk cId="2811606639" sldId="2147483648"/>
              <pc:sldLayoutMk cId="881427201" sldId="2147483762"/>
              <ac:spMk id="21" creationId="{A06309A5-2236-4D7E-B8E2-F65EB660BE8E}"/>
            </ac:spMkLst>
          </pc:spChg>
          <pc:spChg chg="add del mod">
            <ac:chgData name="Jessica E. Pestana" userId="39877700-e7a7-41f2-a98d-10484c122adb" providerId="ADAL" clId="{8E0A9274-104E-44A6-AB9F-9E60AD285703}" dt="2021-07-19T15:18:26.175" v="1864" actId="478"/>
            <ac:spMkLst>
              <pc:docMk/>
              <pc:sldMasterMk cId="2811606639" sldId="2147483648"/>
              <pc:sldLayoutMk cId="881427201" sldId="2147483762"/>
              <ac:spMk id="22" creationId="{3B55208A-DBF7-49FE-B235-A752A18066C1}"/>
            </ac:spMkLst>
          </pc:spChg>
          <pc:spChg chg="add del mod">
            <ac:chgData name="Jessica E. Pestana" userId="39877700-e7a7-41f2-a98d-10484c122adb" providerId="ADAL" clId="{8E0A9274-104E-44A6-AB9F-9E60AD285703}" dt="2021-07-19T15:16:04.625" v="1836" actId="478"/>
            <ac:spMkLst>
              <pc:docMk/>
              <pc:sldMasterMk cId="2811606639" sldId="2147483648"/>
              <pc:sldLayoutMk cId="881427201" sldId="2147483762"/>
              <ac:spMk id="23" creationId="{8BA333FB-A6CC-4CDA-B2D1-70B7E4785040}"/>
            </ac:spMkLst>
          </pc:spChg>
          <pc:spChg chg="add del mod">
            <ac:chgData name="Jessica E. Pestana" userId="39877700-e7a7-41f2-a98d-10484c122adb" providerId="ADAL" clId="{8E0A9274-104E-44A6-AB9F-9E60AD285703}" dt="2021-07-19T15:07:40.945" v="1716" actId="478"/>
            <ac:spMkLst>
              <pc:docMk/>
              <pc:sldMasterMk cId="2811606639" sldId="2147483648"/>
              <pc:sldLayoutMk cId="881427201" sldId="2147483762"/>
              <ac:spMk id="24" creationId="{B74670AE-159B-48E3-9E94-908683EB73B7}"/>
            </ac:spMkLst>
          </pc:spChg>
          <pc:spChg chg="add del mod">
            <ac:chgData name="Jessica E. Pestana" userId="39877700-e7a7-41f2-a98d-10484c122adb" providerId="ADAL" clId="{8E0A9274-104E-44A6-AB9F-9E60AD285703}" dt="2021-07-19T14:56:36.614" v="1640" actId="478"/>
            <ac:spMkLst>
              <pc:docMk/>
              <pc:sldMasterMk cId="2811606639" sldId="2147483648"/>
              <pc:sldLayoutMk cId="881427201" sldId="2147483762"/>
              <ac:spMk id="25" creationId="{D2F0C29D-DB2D-4887-8336-0F96490DCFC2}"/>
            </ac:spMkLst>
          </pc:spChg>
          <pc:spChg chg="add del mod">
            <ac:chgData name="Jessica E. Pestana" userId="39877700-e7a7-41f2-a98d-10484c122adb" providerId="ADAL" clId="{8E0A9274-104E-44A6-AB9F-9E60AD285703}" dt="2021-07-19T14:56:36.614" v="1640" actId="478"/>
            <ac:spMkLst>
              <pc:docMk/>
              <pc:sldMasterMk cId="2811606639" sldId="2147483648"/>
              <pc:sldLayoutMk cId="881427201" sldId="2147483762"/>
              <ac:spMk id="26" creationId="{11ECCBFF-A7D4-47FF-8E69-E140D1C9F695}"/>
            </ac:spMkLst>
          </pc:spChg>
          <pc:spChg chg="add del mod">
            <ac:chgData name="Jessica E. Pestana" userId="39877700-e7a7-41f2-a98d-10484c122adb" providerId="ADAL" clId="{8E0A9274-104E-44A6-AB9F-9E60AD285703}" dt="2021-07-19T15:07:40.945" v="1716" actId="478"/>
            <ac:spMkLst>
              <pc:docMk/>
              <pc:sldMasterMk cId="2811606639" sldId="2147483648"/>
              <pc:sldLayoutMk cId="881427201" sldId="2147483762"/>
              <ac:spMk id="27" creationId="{C4465D61-256A-4241-993A-31C778A2DA56}"/>
            </ac:spMkLst>
          </pc:spChg>
          <pc:spChg chg="add del mod">
            <ac:chgData name="Jessica E. Pestana" userId="39877700-e7a7-41f2-a98d-10484c122adb" providerId="ADAL" clId="{8E0A9274-104E-44A6-AB9F-9E60AD285703}" dt="2021-07-19T15:07:40.945" v="1716" actId="478"/>
            <ac:spMkLst>
              <pc:docMk/>
              <pc:sldMasterMk cId="2811606639" sldId="2147483648"/>
              <pc:sldLayoutMk cId="881427201" sldId="2147483762"/>
              <ac:spMk id="28" creationId="{7233D95F-DE53-4F75-8D7E-DFCD08B8F448}"/>
            </ac:spMkLst>
          </pc:spChg>
          <pc:spChg chg="add del mod">
            <ac:chgData name="Jessica E. Pestana" userId="39877700-e7a7-41f2-a98d-10484c122adb" providerId="ADAL" clId="{8E0A9274-104E-44A6-AB9F-9E60AD285703}" dt="2021-07-19T15:07:51.452" v="1718" actId="478"/>
            <ac:spMkLst>
              <pc:docMk/>
              <pc:sldMasterMk cId="2811606639" sldId="2147483648"/>
              <pc:sldLayoutMk cId="881427201" sldId="2147483762"/>
              <ac:spMk id="29" creationId="{0D56E69C-6B3A-49AD-9D5C-922B8A6048A6}"/>
            </ac:spMkLst>
          </pc:spChg>
          <pc:spChg chg="add del mod">
            <ac:chgData name="Jessica E. Pestana" userId="39877700-e7a7-41f2-a98d-10484c122adb" providerId="ADAL" clId="{8E0A9274-104E-44A6-AB9F-9E60AD285703}" dt="2021-07-19T15:07:51.452" v="1718" actId="478"/>
            <ac:spMkLst>
              <pc:docMk/>
              <pc:sldMasterMk cId="2811606639" sldId="2147483648"/>
              <pc:sldLayoutMk cId="881427201" sldId="2147483762"/>
              <ac:spMk id="30" creationId="{118B281D-5674-4798-8134-8897FCBBC89D}"/>
            </ac:spMkLst>
          </pc:spChg>
          <pc:spChg chg="add del mod">
            <ac:chgData name="Jessica E. Pestana" userId="39877700-e7a7-41f2-a98d-10484c122adb" providerId="ADAL" clId="{8E0A9274-104E-44A6-AB9F-9E60AD285703}" dt="2021-07-19T15:07:51.452" v="1718" actId="478"/>
            <ac:spMkLst>
              <pc:docMk/>
              <pc:sldMasterMk cId="2811606639" sldId="2147483648"/>
              <pc:sldLayoutMk cId="881427201" sldId="2147483762"/>
              <ac:spMk id="31" creationId="{0273C04A-9CFE-4A34-9884-C881FFFE04BC}"/>
            </ac:spMkLst>
          </pc:spChg>
          <pc:spChg chg="add mod">
            <ac:chgData name="Jessica E. Pestana" userId="39877700-e7a7-41f2-a98d-10484c122adb" providerId="ADAL" clId="{8E0A9274-104E-44A6-AB9F-9E60AD285703}" dt="2021-07-19T15:07:51.785" v="1719"/>
            <ac:spMkLst>
              <pc:docMk/>
              <pc:sldMasterMk cId="2811606639" sldId="2147483648"/>
              <pc:sldLayoutMk cId="881427201" sldId="2147483762"/>
              <ac:spMk id="32" creationId="{08C7255C-BC42-462A-80C5-86354BE5F767}"/>
            </ac:spMkLst>
          </pc:spChg>
          <pc:spChg chg="add del mod">
            <ac:chgData name="Jessica E. Pestana" userId="39877700-e7a7-41f2-a98d-10484c122adb" providerId="ADAL" clId="{8E0A9274-104E-44A6-AB9F-9E60AD285703}" dt="2021-07-19T15:12:54.074" v="1798" actId="478"/>
            <ac:spMkLst>
              <pc:docMk/>
              <pc:sldMasterMk cId="2811606639" sldId="2147483648"/>
              <pc:sldLayoutMk cId="881427201" sldId="2147483762"/>
              <ac:spMk id="33" creationId="{ED5651CD-59FC-470A-B294-70612314F06D}"/>
            </ac:spMkLst>
          </pc:spChg>
          <pc:spChg chg="add del mod">
            <ac:chgData name="Jessica E. Pestana" userId="39877700-e7a7-41f2-a98d-10484c122adb" providerId="ADAL" clId="{8E0A9274-104E-44A6-AB9F-9E60AD285703}" dt="2021-07-19T15:12:54.074" v="1798" actId="478"/>
            <ac:spMkLst>
              <pc:docMk/>
              <pc:sldMasterMk cId="2811606639" sldId="2147483648"/>
              <pc:sldLayoutMk cId="881427201" sldId="2147483762"/>
              <ac:spMk id="34" creationId="{15A999A2-26E9-4EEC-A90C-9EBFC7639CDD}"/>
            </ac:spMkLst>
          </pc:spChg>
          <pc:picChg chg="add del mod">
            <ac:chgData name="Jessica E. Pestana" userId="39877700-e7a7-41f2-a98d-10484c122adb" providerId="ADAL" clId="{8E0A9274-104E-44A6-AB9F-9E60AD285703}" dt="2021-07-19T12:14:37.872" v="493" actId="478"/>
            <ac:picMkLst>
              <pc:docMk/>
              <pc:sldMasterMk cId="2811606639" sldId="2147483648"/>
              <pc:sldLayoutMk cId="881427201" sldId="2147483762"/>
              <ac:picMk id="18" creationId="{D32FE04F-089C-4D27-9C71-AF61716E2D6D}"/>
            </ac:picMkLst>
          </pc:picChg>
          <pc:picChg chg="add del mod">
            <ac:chgData name="Jessica E. Pestana" userId="39877700-e7a7-41f2-a98d-10484c122adb" providerId="ADAL" clId="{8E0A9274-104E-44A6-AB9F-9E60AD285703}" dt="2021-07-19T12:14:36.566" v="492" actId="478"/>
            <ac:picMkLst>
              <pc:docMk/>
              <pc:sldMasterMk cId="2811606639" sldId="2147483648"/>
              <pc:sldLayoutMk cId="881427201" sldId="2147483762"/>
              <ac:picMk id="22" creationId="{F3F7E00D-7251-4120-BC64-91250F87BA30}"/>
            </ac:picMkLst>
          </pc:picChg>
          <pc:cxnChg chg="add mod">
            <ac:chgData name="Jessica E. Pestana" userId="39877700-e7a7-41f2-a98d-10484c122adb" providerId="ADAL" clId="{8E0A9274-104E-44A6-AB9F-9E60AD285703}" dt="2021-07-19T15:18:10.065" v="1861"/>
            <ac:cxnSpMkLst>
              <pc:docMk/>
              <pc:sldMasterMk cId="2811606639" sldId="2147483648"/>
              <pc:sldLayoutMk cId="881427201" sldId="2147483762"/>
              <ac:cxnSpMk id="18" creationId="{6972C341-C9AE-436B-919A-F87B3B121791}"/>
            </ac:cxnSpMkLst>
          </pc:cxnChg>
          <pc:cxnChg chg="add mod">
            <ac:chgData name="Jessica E. Pestana" userId="39877700-e7a7-41f2-a98d-10484c122adb" providerId="ADAL" clId="{8E0A9274-104E-44A6-AB9F-9E60AD285703}" dt="2021-07-19T15:18:10.065" v="1861"/>
            <ac:cxnSpMkLst>
              <pc:docMk/>
              <pc:sldMasterMk cId="2811606639" sldId="2147483648"/>
              <pc:sldLayoutMk cId="881427201" sldId="2147483762"/>
              <ac:cxnSpMk id="21" creationId="{C9802B96-65BF-4450-86DA-3012CF3186D5}"/>
            </ac:cxnSpMkLst>
          </pc:cxnChg>
        </pc:sldLayoutChg>
        <pc:sldLayoutChg chg="addSp delSp modSp mod">
          <pc:chgData name="Jessica E. Pestana" userId="39877700-e7a7-41f2-a98d-10484c122adb" providerId="ADAL" clId="{8E0A9274-104E-44A6-AB9F-9E60AD285703}" dt="2021-07-19T15:19:14.472" v="1875" actId="207"/>
          <pc:sldLayoutMkLst>
            <pc:docMk/>
            <pc:sldMasterMk cId="2811606639" sldId="2147483648"/>
            <pc:sldLayoutMk cId="1544357236" sldId="2147483763"/>
          </pc:sldLayoutMkLst>
          <pc:spChg chg="add del mod">
            <ac:chgData name="Jessica E. Pestana" userId="39877700-e7a7-41f2-a98d-10484c122adb" providerId="ADAL" clId="{8E0A9274-104E-44A6-AB9F-9E60AD285703}" dt="2021-07-19T15:06:04.341" v="1700" actId="478"/>
            <ac:spMkLst>
              <pc:docMk/>
              <pc:sldMasterMk cId="2811606639" sldId="2147483648"/>
              <pc:sldLayoutMk cId="1544357236" sldId="2147483763"/>
              <ac:spMk id="9" creationId="{1388B9B3-7B82-4A3C-BE86-BA71A6389278}"/>
            </ac:spMkLst>
          </pc:spChg>
          <pc:spChg chg="add del mod">
            <ac:chgData name="Jessica E. Pestana" userId="39877700-e7a7-41f2-a98d-10484c122adb" providerId="ADAL" clId="{8E0A9274-104E-44A6-AB9F-9E60AD285703}" dt="2021-07-19T12:10:58.998" v="443" actId="478"/>
            <ac:spMkLst>
              <pc:docMk/>
              <pc:sldMasterMk cId="2811606639" sldId="2147483648"/>
              <pc:sldLayoutMk cId="1544357236" sldId="2147483763"/>
              <ac:spMk id="12" creationId="{5BE0F5CD-FFFC-4ECE-A7E9-9FFA1E40717A}"/>
            </ac:spMkLst>
          </pc:spChg>
          <pc:spChg chg="add del mod">
            <ac:chgData name="Jessica E. Pestana" userId="39877700-e7a7-41f2-a98d-10484c122adb" providerId="ADAL" clId="{8E0A9274-104E-44A6-AB9F-9E60AD285703}" dt="2021-07-19T12:13:30.166" v="476" actId="478"/>
            <ac:spMkLst>
              <pc:docMk/>
              <pc:sldMasterMk cId="2811606639" sldId="2147483648"/>
              <pc:sldLayoutMk cId="1544357236" sldId="2147483763"/>
              <ac:spMk id="13" creationId="{95F6D742-71D7-4CB0-A7CE-9E92A3F24001}"/>
            </ac:spMkLst>
          </pc:spChg>
          <pc:spChg chg="add del mod">
            <ac:chgData name="Jessica E. Pestana" userId="39877700-e7a7-41f2-a98d-10484c122adb" providerId="ADAL" clId="{8E0A9274-104E-44A6-AB9F-9E60AD285703}" dt="2021-07-19T15:13:28.198" v="1806" actId="478"/>
            <ac:spMkLst>
              <pc:docMk/>
              <pc:sldMasterMk cId="2811606639" sldId="2147483648"/>
              <pc:sldLayoutMk cId="1544357236" sldId="2147483763"/>
              <ac:spMk id="14" creationId="{AC4BF977-DBBD-49A7-8DE5-45832EF4F421}"/>
            </ac:spMkLst>
          </pc:spChg>
          <pc:spChg chg="add del mod">
            <ac:chgData name="Jessica E. Pestana" userId="39877700-e7a7-41f2-a98d-10484c122adb" providerId="ADAL" clId="{8E0A9274-104E-44A6-AB9F-9E60AD285703}" dt="2021-07-19T15:15:43.971" v="1828" actId="478"/>
            <ac:spMkLst>
              <pc:docMk/>
              <pc:sldMasterMk cId="2811606639" sldId="2147483648"/>
              <pc:sldLayoutMk cId="1544357236" sldId="2147483763"/>
              <ac:spMk id="15" creationId="{7F53D15F-F75D-4C70-977F-69EE1100323B}"/>
            </ac:spMkLst>
          </pc:spChg>
          <pc:spChg chg="mod">
            <ac:chgData name="Jessica E. Pestana" userId="39877700-e7a7-41f2-a98d-10484c122adb" providerId="ADAL" clId="{8E0A9274-104E-44A6-AB9F-9E60AD285703}" dt="2021-07-19T12:13:18.638" v="473" actId="207"/>
            <ac:spMkLst>
              <pc:docMk/>
              <pc:sldMasterMk cId="2811606639" sldId="2147483648"/>
              <pc:sldLayoutMk cId="1544357236" sldId="2147483763"/>
              <ac:spMk id="16" creationId="{614EB7EE-8153-49B7-9965-CCBB68131E39}"/>
            </ac:spMkLst>
          </pc:spChg>
          <pc:spChg chg="add mod">
            <ac:chgData name="Jessica E. Pestana" userId="39877700-e7a7-41f2-a98d-10484c122adb" providerId="ADAL" clId="{8E0A9274-104E-44A6-AB9F-9E60AD285703}" dt="2021-07-19T15:13:30.751" v="1808" actId="207"/>
            <ac:spMkLst>
              <pc:docMk/>
              <pc:sldMasterMk cId="2811606639" sldId="2147483648"/>
              <pc:sldLayoutMk cId="1544357236" sldId="2147483763"/>
              <ac:spMk id="18" creationId="{82DB5BA5-DDD7-4522-B432-B318536B62A6}"/>
            </ac:spMkLst>
          </pc:spChg>
          <pc:spChg chg="add del mod">
            <ac:chgData name="Jessica E. Pestana" userId="39877700-e7a7-41f2-a98d-10484c122adb" providerId="ADAL" clId="{8E0A9274-104E-44A6-AB9F-9E60AD285703}" dt="2021-07-19T14:55:19.896" v="1623" actId="478"/>
            <ac:spMkLst>
              <pc:docMk/>
              <pc:sldMasterMk cId="2811606639" sldId="2147483648"/>
              <pc:sldLayoutMk cId="1544357236" sldId="2147483763"/>
              <ac:spMk id="18" creationId="{9EE78CE6-60F2-4EA4-A40B-E6AC1D43B24D}"/>
            </ac:spMkLst>
          </pc:spChg>
          <pc:spChg chg="add del mod">
            <ac:chgData name="Jessica E. Pestana" userId="39877700-e7a7-41f2-a98d-10484c122adb" providerId="ADAL" clId="{8E0A9274-104E-44A6-AB9F-9E60AD285703}" dt="2021-07-19T14:55:19.896" v="1623" actId="478"/>
            <ac:spMkLst>
              <pc:docMk/>
              <pc:sldMasterMk cId="2811606639" sldId="2147483648"/>
              <pc:sldLayoutMk cId="1544357236" sldId="2147483763"/>
              <ac:spMk id="21" creationId="{5FD96320-120D-467E-A7D1-C8150B041294}"/>
            </ac:spMkLst>
          </pc:spChg>
          <pc:spChg chg="add del mod">
            <ac:chgData name="Jessica E. Pestana" userId="39877700-e7a7-41f2-a98d-10484c122adb" providerId="ADAL" clId="{8E0A9274-104E-44A6-AB9F-9E60AD285703}" dt="2021-07-19T15:15:50.193" v="1832" actId="478"/>
            <ac:spMkLst>
              <pc:docMk/>
              <pc:sldMasterMk cId="2811606639" sldId="2147483648"/>
              <pc:sldLayoutMk cId="1544357236" sldId="2147483763"/>
              <ac:spMk id="21" creationId="{8B8DE0C1-4989-4D29-8FA7-BADEBA52545F}"/>
            </ac:spMkLst>
          </pc:spChg>
          <pc:spChg chg="add del mod">
            <ac:chgData name="Jessica E. Pestana" userId="39877700-e7a7-41f2-a98d-10484c122adb" providerId="ADAL" clId="{8E0A9274-104E-44A6-AB9F-9E60AD285703}" dt="2021-07-19T14:53:19.414" v="1598"/>
            <ac:spMkLst>
              <pc:docMk/>
              <pc:sldMasterMk cId="2811606639" sldId="2147483648"/>
              <pc:sldLayoutMk cId="1544357236" sldId="2147483763"/>
              <ac:spMk id="22" creationId="{B006EF7E-318E-4E55-81BC-82DDAB048292}"/>
            </ac:spMkLst>
          </pc:spChg>
          <pc:spChg chg="add del mod">
            <ac:chgData name="Jessica E. Pestana" userId="39877700-e7a7-41f2-a98d-10484c122adb" providerId="ADAL" clId="{8E0A9274-104E-44A6-AB9F-9E60AD285703}" dt="2021-07-19T15:18:59.996" v="1871" actId="478"/>
            <ac:spMkLst>
              <pc:docMk/>
              <pc:sldMasterMk cId="2811606639" sldId="2147483648"/>
              <pc:sldLayoutMk cId="1544357236" sldId="2147483763"/>
              <ac:spMk id="22" creationId="{B029746E-07AB-40A9-857D-542F5A730E39}"/>
            </ac:spMkLst>
          </pc:spChg>
          <pc:spChg chg="add del mod">
            <ac:chgData name="Jessica E. Pestana" userId="39877700-e7a7-41f2-a98d-10484c122adb" providerId="ADAL" clId="{8E0A9274-104E-44A6-AB9F-9E60AD285703}" dt="2021-07-19T14:55:19.896" v="1623" actId="478"/>
            <ac:spMkLst>
              <pc:docMk/>
              <pc:sldMasterMk cId="2811606639" sldId="2147483648"/>
              <pc:sldLayoutMk cId="1544357236" sldId="2147483763"/>
              <ac:spMk id="23" creationId="{6213537D-81DB-49CB-862B-193077420924}"/>
            </ac:spMkLst>
          </pc:spChg>
          <pc:spChg chg="add mod">
            <ac:chgData name="Jessica E. Pestana" userId="39877700-e7a7-41f2-a98d-10484c122adb" providerId="ADAL" clId="{8E0A9274-104E-44A6-AB9F-9E60AD285703}" dt="2021-07-19T15:18:39.163" v="1866"/>
            <ac:spMkLst>
              <pc:docMk/>
              <pc:sldMasterMk cId="2811606639" sldId="2147483648"/>
              <pc:sldLayoutMk cId="1544357236" sldId="2147483763"/>
              <ac:spMk id="23" creationId="{8D952D63-81C7-4674-9787-67BD5DFACA47}"/>
            </ac:spMkLst>
          </pc:spChg>
          <pc:spChg chg="add del mod">
            <ac:chgData name="Jessica E. Pestana" userId="39877700-e7a7-41f2-a98d-10484c122adb" providerId="ADAL" clId="{8E0A9274-104E-44A6-AB9F-9E60AD285703}" dt="2021-07-19T14:55:57.122" v="1633"/>
            <ac:spMkLst>
              <pc:docMk/>
              <pc:sldMasterMk cId="2811606639" sldId="2147483648"/>
              <pc:sldLayoutMk cId="1544357236" sldId="2147483763"/>
              <ac:spMk id="24" creationId="{8FA0391F-E9F9-4EF9-A91B-114C817896F8}"/>
            </ac:spMkLst>
          </pc:spChg>
          <pc:spChg chg="add del mod">
            <ac:chgData name="Jessica E. Pestana" userId="39877700-e7a7-41f2-a98d-10484c122adb" providerId="ADAL" clId="{8E0A9274-104E-44A6-AB9F-9E60AD285703}" dt="2021-07-19T15:06:41.454" v="1705" actId="478"/>
            <ac:spMkLst>
              <pc:docMk/>
              <pc:sldMasterMk cId="2811606639" sldId="2147483648"/>
              <pc:sldLayoutMk cId="1544357236" sldId="2147483763"/>
              <ac:spMk id="25" creationId="{F18847BA-745E-46BB-B5AF-B4553CEBB34D}"/>
            </ac:spMkLst>
          </pc:spChg>
          <pc:spChg chg="add del mod">
            <ac:chgData name="Jessica E. Pestana" userId="39877700-e7a7-41f2-a98d-10484c122adb" providerId="ADAL" clId="{8E0A9274-104E-44A6-AB9F-9E60AD285703}" dt="2021-07-19T15:06:41.454" v="1705" actId="478"/>
            <ac:spMkLst>
              <pc:docMk/>
              <pc:sldMasterMk cId="2811606639" sldId="2147483648"/>
              <pc:sldLayoutMk cId="1544357236" sldId="2147483763"/>
              <ac:spMk id="26" creationId="{0F26EF3C-C42E-426C-8382-53C01D7909C7}"/>
            </ac:spMkLst>
          </pc:spChg>
          <pc:spChg chg="add mod">
            <ac:chgData name="Jessica E. Pestana" userId="39877700-e7a7-41f2-a98d-10484c122adb" providerId="ADAL" clId="{8E0A9274-104E-44A6-AB9F-9E60AD285703}" dt="2021-07-19T15:19:14.472" v="1875" actId="207"/>
            <ac:spMkLst>
              <pc:docMk/>
              <pc:sldMasterMk cId="2811606639" sldId="2147483648"/>
              <pc:sldLayoutMk cId="1544357236" sldId="2147483763"/>
              <ac:spMk id="26" creationId="{A338901D-E869-4FD6-A9E6-3C49208483BD}"/>
            </ac:spMkLst>
          </pc:spChg>
          <pc:spChg chg="add del mod">
            <ac:chgData name="Jessica E. Pestana" userId="39877700-e7a7-41f2-a98d-10484c122adb" providerId="ADAL" clId="{8E0A9274-104E-44A6-AB9F-9E60AD285703}" dt="2021-07-19T15:06:41.454" v="1705" actId="478"/>
            <ac:spMkLst>
              <pc:docMk/>
              <pc:sldMasterMk cId="2811606639" sldId="2147483648"/>
              <pc:sldLayoutMk cId="1544357236" sldId="2147483763"/>
              <ac:spMk id="27" creationId="{551E749F-B25C-4D2C-BEA8-4E59C91C7BD3}"/>
            </ac:spMkLst>
          </pc:spChg>
          <pc:spChg chg="add mod">
            <ac:chgData name="Jessica E. Pestana" userId="39877700-e7a7-41f2-a98d-10484c122adb" providerId="ADAL" clId="{8E0A9274-104E-44A6-AB9F-9E60AD285703}" dt="2021-07-19T15:06:41.793" v="1706"/>
            <ac:spMkLst>
              <pc:docMk/>
              <pc:sldMasterMk cId="2811606639" sldId="2147483648"/>
              <pc:sldLayoutMk cId="1544357236" sldId="2147483763"/>
              <ac:spMk id="28" creationId="{84841B3F-EBC8-4B94-8A38-60E87DA60707}"/>
            </ac:spMkLst>
          </pc:spChg>
          <pc:spChg chg="add del mod">
            <ac:chgData name="Jessica E. Pestana" userId="39877700-e7a7-41f2-a98d-10484c122adb" providerId="ADAL" clId="{8E0A9274-104E-44A6-AB9F-9E60AD285703}" dt="2021-07-19T15:12:10.666" v="1785" actId="478"/>
            <ac:spMkLst>
              <pc:docMk/>
              <pc:sldMasterMk cId="2811606639" sldId="2147483648"/>
              <pc:sldLayoutMk cId="1544357236" sldId="2147483763"/>
              <ac:spMk id="29" creationId="{9A8CFEA3-458D-4475-B023-1EA5FC669F49}"/>
            </ac:spMkLst>
          </pc:spChg>
          <pc:spChg chg="add del mod">
            <ac:chgData name="Jessica E. Pestana" userId="39877700-e7a7-41f2-a98d-10484c122adb" providerId="ADAL" clId="{8E0A9274-104E-44A6-AB9F-9E60AD285703}" dt="2021-07-19T15:12:10.666" v="1785" actId="478"/>
            <ac:spMkLst>
              <pc:docMk/>
              <pc:sldMasterMk cId="2811606639" sldId="2147483648"/>
              <pc:sldLayoutMk cId="1544357236" sldId="2147483763"/>
              <ac:spMk id="30" creationId="{7819B61F-30E7-43D2-B3D5-29EA6F9102DC}"/>
            </ac:spMkLst>
          </pc:spChg>
          <pc:picChg chg="add mod">
            <ac:chgData name="Jessica E. Pestana" userId="39877700-e7a7-41f2-a98d-10484c122adb" providerId="ADAL" clId="{8E0A9274-104E-44A6-AB9F-9E60AD285703}" dt="2021-07-19T12:13:16.124" v="470" actId="1076"/>
            <ac:picMkLst>
              <pc:docMk/>
              <pc:sldMasterMk cId="2811606639" sldId="2147483648"/>
              <pc:sldLayoutMk cId="1544357236" sldId="2147483763"/>
              <ac:picMk id="2" creationId="{72D95DE5-D198-498D-AFBC-FB31644A3941}"/>
            </ac:picMkLst>
          </pc:picChg>
          <pc:picChg chg="add del mod">
            <ac:chgData name="Jessica E. Pestana" userId="39877700-e7a7-41f2-a98d-10484c122adb" providerId="ADAL" clId="{8E0A9274-104E-44A6-AB9F-9E60AD285703}" dt="2021-07-19T12:13:30.166" v="476" actId="478"/>
            <ac:picMkLst>
              <pc:docMk/>
              <pc:sldMasterMk cId="2811606639" sldId="2147483648"/>
              <pc:sldLayoutMk cId="1544357236" sldId="2147483763"/>
              <ac:picMk id="14" creationId="{17D6BDD0-AC4E-44E6-8F21-84B621AB7184}"/>
            </ac:picMkLst>
          </pc:picChg>
          <pc:cxnChg chg="add del mod">
            <ac:chgData name="Jessica E. Pestana" userId="39877700-e7a7-41f2-a98d-10484c122adb" providerId="ADAL" clId="{8E0A9274-104E-44A6-AB9F-9E60AD285703}" dt="2021-07-19T15:19:02.273" v="1873" actId="478"/>
            <ac:cxnSpMkLst>
              <pc:docMk/>
              <pc:sldMasterMk cId="2811606639" sldId="2147483648"/>
              <pc:sldLayoutMk cId="1544357236" sldId="2147483763"/>
              <ac:cxnSpMk id="24" creationId="{44A5BD67-0C76-4202-B113-B1E77A738C59}"/>
            </ac:cxnSpMkLst>
          </pc:cxnChg>
          <pc:cxnChg chg="add del mod">
            <ac:chgData name="Jessica E. Pestana" userId="39877700-e7a7-41f2-a98d-10484c122adb" providerId="ADAL" clId="{8E0A9274-104E-44A6-AB9F-9E60AD285703}" dt="2021-07-19T15:19:00.984" v="1872" actId="478"/>
            <ac:cxnSpMkLst>
              <pc:docMk/>
              <pc:sldMasterMk cId="2811606639" sldId="2147483648"/>
              <pc:sldLayoutMk cId="1544357236" sldId="2147483763"/>
              <ac:cxnSpMk id="25" creationId="{28A168AF-DC52-4907-B277-9B7D80EA1C7A}"/>
            </ac:cxnSpMkLst>
          </pc:cxnChg>
          <pc:cxnChg chg="add mod">
            <ac:chgData name="Jessica E. Pestana" userId="39877700-e7a7-41f2-a98d-10484c122adb" providerId="ADAL" clId="{8E0A9274-104E-44A6-AB9F-9E60AD285703}" dt="2021-07-19T15:19:03.121" v="1874"/>
            <ac:cxnSpMkLst>
              <pc:docMk/>
              <pc:sldMasterMk cId="2811606639" sldId="2147483648"/>
              <pc:sldLayoutMk cId="1544357236" sldId="2147483763"/>
              <ac:cxnSpMk id="27" creationId="{1305C9B5-6DFE-4A35-9F83-9F3A800534C8}"/>
            </ac:cxnSpMkLst>
          </pc:cxnChg>
          <pc:cxnChg chg="add mod">
            <ac:chgData name="Jessica E. Pestana" userId="39877700-e7a7-41f2-a98d-10484c122adb" providerId="ADAL" clId="{8E0A9274-104E-44A6-AB9F-9E60AD285703}" dt="2021-07-19T15:19:03.121" v="1874"/>
            <ac:cxnSpMkLst>
              <pc:docMk/>
              <pc:sldMasterMk cId="2811606639" sldId="2147483648"/>
              <pc:sldLayoutMk cId="1544357236" sldId="2147483763"/>
              <ac:cxnSpMk id="31" creationId="{AEDB1DA2-BD44-4AFF-ABC3-BE88BDC415E2}"/>
            </ac:cxnSpMkLst>
          </pc:cxnChg>
        </pc:sldLayoutChg>
        <pc:sldLayoutChg chg="addSp delSp modSp mod">
          <pc:chgData name="Jessica E. Pestana" userId="39877700-e7a7-41f2-a98d-10484c122adb" providerId="ADAL" clId="{8E0A9274-104E-44A6-AB9F-9E60AD285703}" dt="2021-07-19T15:19:46.090" v="1880" actId="207"/>
          <pc:sldLayoutMkLst>
            <pc:docMk/>
            <pc:sldMasterMk cId="2811606639" sldId="2147483648"/>
            <pc:sldLayoutMk cId="3639057432" sldId="2147483764"/>
          </pc:sldLayoutMkLst>
          <pc:spChg chg="add del mod">
            <ac:chgData name="Jessica E. Pestana" userId="39877700-e7a7-41f2-a98d-10484c122adb" providerId="ADAL" clId="{8E0A9274-104E-44A6-AB9F-9E60AD285703}" dt="2021-07-19T14:52:35.653" v="1592" actId="478"/>
            <ac:spMkLst>
              <pc:docMk/>
              <pc:sldMasterMk cId="2811606639" sldId="2147483648"/>
              <pc:sldLayoutMk cId="3639057432" sldId="2147483764"/>
              <ac:spMk id="3" creationId="{9FDDA538-A7F5-4749-9039-ED03A5116FF4}"/>
            </ac:spMkLst>
          </pc:spChg>
          <pc:spChg chg="add del mod">
            <ac:chgData name="Jessica E. Pestana" userId="39877700-e7a7-41f2-a98d-10484c122adb" providerId="ADAL" clId="{8E0A9274-104E-44A6-AB9F-9E60AD285703}" dt="2021-07-19T15:06:53.844" v="1709" actId="478"/>
            <ac:spMkLst>
              <pc:docMk/>
              <pc:sldMasterMk cId="2811606639" sldId="2147483648"/>
              <pc:sldLayoutMk cId="3639057432" sldId="2147483764"/>
              <ac:spMk id="5" creationId="{F1E919F5-4088-4760-9860-B4B2D2C63534}"/>
            </ac:spMkLst>
          </pc:spChg>
          <pc:spChg chg="add del mod">
            <ac:chgData name="Jessica E. Pestana" userId="39877700-e7a7-41f2-a98d-10484c122adb" providerId="ADAL" clId="{8E0A9274-104E-44A6-AB9F-9E60AD285703}" dt="2021-07-19T14:55:24.713" v="1624" actId="478"/>
            <ac:spMkLst>
              <pc:docMk/>
              <pc:sldMasterMk cId="2811606639" sldId="2147483648"/>
              <pc:sldLayoutMk cId="3639057432" sldId="2147483764"/>
              <ac:spMk id="6" creationId="{2EB0B2E7-9639-42D3-956C-7777C16DE2E0}"/>
            </ac:spMkLst>
          </pc:spChg>
          <pc:spChg chg="add del mod">
            <ac:chgData name="Jessica E. Pestana" userId="39877700-e7a7-41f2-a98d-10484c122adb" providerId="ADAL" clId="{8E0A9274-104E-44A6-AB9F-9E60AD285703}" dt="2021-07-19T14:55:24.713" v="1624" actId="478"/>
            <ac:spMkLst>
              <pc:docMk/>
              <pc:sldMasterMk cId="2811606639" sldId="2147483648"/>
              <pc:sldLayoutMk cId="3639057432" sldId="2147483764"/>
              <ac:spMk id="7" creationId="{DE02B632-0F85-443F-A616-62A45BAA5F9B}"/>
            </ac:spMkLst>
          </pc:spChg>
          <pc:spChg chg="add del">
            <ac:chgData name="Jessica E. Pestana" userId="39877700-e7a7-41f2-a98d-10484c122adb" providerId="ADAL" clId="{8E0A9274-104E-44A6-AB9F-9E60AD285703}" dt="2021-07-19T15:11:56.111" v="1781" actId="478"/>
            <ac:spMkLst>
              <pc:docMk/>
              <pc:sldMasterMk cId="2811606639" sldId="2147483648"/>
              <pc:sldLayoutMk cId="3639057432" sldId="2147483764"/>
              <ac:spMk id="8" creationId="{455FCE44-AC9E-4BF8-8107-9BCB83869AD8}"/>
            </ac:spMkLst>
          </pc:spChg>
          <pc:spChg chg="add del mod">
            <ac:chgData name="Jessica E. Pestana" userId="39877700-e7a7-41f2-a98d-10484c122adb" providerId="ADAL" clId="{8E0A9274-104E-44A6-AB9F-9E60AD285703}" dt="2021-07-19T14:55:24.713" v="1624" actId="478"/>
            <ac:spMkLst>
              <pc:docMk/>
              <pc:sldMasterMk cId="2811606639" sldId="2147483648"/>
              <pc:sldLayoutMk cId="3639057432" sldId="2147483764"/>
              <ac:spMk id="8" creationId="{50417E8C-119C-49AD-A891-5A329A3B42CF}"/>
            </ac:spMkLst>
          </pc:spChg>
          <pc:spChg chg="add del mod">
            <ac:chgData name="Jessica E. Pestana" userId="39877700-e7a7-41f2-a98d-10484c122adb" providerId="ADAL" clId="{8E0A9274-104E-44A6-AB9F-9E60AD285703}" dt="2021-07-19T14:57:22.317" v="1644" actId="478"/>
            <ac:spMkLst>
              <pc:docMk/>
              <pc:sldMasterMk cId="2811606639" sldId="2147483648"/>
              <pc:sldLayoutMk cId="3639057432" sldId="2147483764"/>
              <ac:spMk id="9" creationId="{41B23280-E940-4FCB-B00F-4AEF76BBBC76}"/>
            </ac:spMkLst>
          </pc:spChg>
          <pc:spChg chg="add del mod">
            <ac:chgData name="Jessica E. Pestana" userId="39877700-e7a7-41f2-a98d-10484c122adb" providerId="ADAL" clId="{8E0A9274-104E-44A6-AB9F-9E60AD285703}" dt="2021-07-19T15:14:00.070" v="1813" actId="478"/>
            <ac:spMkLst>
              <pc:docMk/>
              <pc:sldMasterMk cId="2811606639" sldId="2147483648"/>
              <pc:sldLayoutMk cId="3639057432" sldId="2147483764"/>
              <ac:spMk id="9" creationId="{49722A5F-AB5A-4801-9276-1CEA4290EF25}"/>
            </ac:spMkLst>
          </pc:spChg>
          <pc:spChg chg="add mod">
            <ac:chgData name="Jessica E. Pestana" userId="39877700-e7a7-41f2-a98d-10484c122adb" providerId="ADAL" clId="{8E0A9274-104E-44A6-AB9F-9E60AD285703}" dt="2021-07-19T15:19:46.090" v="1880" actId="207"/>
            <ac:spMkLst>
              <pc:docMk/>
              <pc:sldMasterMk cId="2811606639" sldId="2147483648"/>
              <pc:sldLayoutMk cId="3639057432" sldId="2147483764"/>
              <ac:spMk id="10" creationId="{10D1EF26-B0AD-4B5E-9DEC-703E1D63AF23}"/>
            </ac:spMkLst>
          </pc:spChg>
          <pc:spChg chg="add del mod">
            <ac:chgData name="Jessica E. Pestana" userId="39877700-e7a7-41f2-a98d-10484c122adb" providerId="ADAL" clId="{8E0A9274-104E-44A6-AB9F-9E60AD285703}" dt="2021-07-19T14:57:20.176" v="1643" actId="21"/>
            <ac:spMkLst>
              <pc:docMk/>
              <pc:sldMasterMk cId="2811606639" sldId="2147483648"/>
              <pc:sldLayoutMk cId="3639057432" sldId="2147483764"/>
              <ac:spMk id="10" creationId="{C9EEA457-4D59-4540-B0A8-EB00E336EE74}"/>
            </ac:spMkLst>
          </pc:spChg>
          <pc:spChg chg="add del mod">
            <ac:chgData name="Jessica E. Pestana" userId="39877700-e7a7-41f2-a98d-10484c122adb" providerId="ADAL" clId="{8E0A9274-104E-44A6-AB9F-9E60AD285703}" dt="2021-07-19T15:06:53.844" v="1709" actId="478"/>
            <ac:spMkLst>
              <pc:docMk/>
              <pc:sldMasterMk cId="2811606639" sldId="2147483648"/>
              <pc:sldLayoutMk cId="3639057432" sldId="2147483764"/>
              <ac:spMk id="11" creationId="{C5E80843-4C51-4112-AEA1-6849F01B31E0}"/>
            </ac:spMkLst>
          </pc:spChg>
          <pc:spChg chg="add del">
            <ac:chgData name="Jessica E. Pestana" userId="39877700-e7a7-41f2-a98d-10484c122adb" providerId="ADAL" clId="{8E0A9274-104E-44A6-AB9F-9E60AD285703}" dt="2021-07-19T15:15:11.804" v="1821" actId="22"/>
            <ac:spMkLst>
              <pc:docMk/>
              <pc:sldMasterMk cId="2811606639" sldId="2147483648"/>
              <pc:sldLayoutMk cId="3639057432" sldId="2147483764"/>
              <ac:spMk id="12" creationId="{C6EA42C3-2553-4CC2-9F96-B0A20739A42E}"/>
            </ac:spMkLst>
          </pc:spChg>
          <pc:spChg chg="add del mod">
            <ac:chgData name="Jessica E. Pestana" userId="39877700-e7a7-41f2-a98d-10484c122adb" providerId="ADAL" clId="{8E0A9274-104E-44A6-AB9F-9E60AD285703}" dt="2021-07-19T15:06:53.844" v="1709" actId="478"/>
            <ac:spMkLst>
              <pc:docMk/>
              <pc:sldMasterMk cId="2811606639" sldId="2147483648"/>
              <pc:sldLayoutMk cId="3639057432" sldId="2147483764"/>
              <ac:spMk id="12" creationId="{D036F0BE-8241-4DE0-8450-BAFE5F92DD93}"/>
            </ac:spMkLst>
          </pc:spChg>
          <pc:spChg chg="add del mod">
            <ac:chgData name="Jessica E. Pestana" userId="39877700-e7a7-41f2-a98d-10484c122adb" providerId="ADAL" clId="{8E0A9274-104E-44A6-AB9F-9E60AD285703}" dt="2021-07-19T15:06:53.844" v="1709" actId="478"/>
            <ac:spMkLst>
              <pc:docMk/>
              <pc:sldMasterMk cId="2811606639" sldId="2147483648"/>
              <pc:sldLayoutMk cId="3639057432" sldId="2147483764"/>
              <ac:spMk id="14" creationId="{0E2AB1F9-CF7C-47C7-9D4F-53A734A0164E}"/>
            </ac:spMkLst>
          </pc:spChg>
          <pc:spChg chg="add del mod">
            <ac:chgData name="Jessica E. Pestana" userId="39877700-e7a7-41f2-a98d-10484c122adb" providerId="ADAL" clId="{8E0A9274-104E-44A6-AB9F-9E60AD285703}" dt="2021-07-19T15:15:56.311" v="1834" actId="478"/>
            <ac:spMkLst>
              <pc:docMk/>
              <pc:sldMasterMk cId="2811606639" sldId="2147483648"/>
              <pc:sldLayoutMk cId="3639057432" sldId="2147483764"/>
              <ac:spMk id="14" creationId="{17E7BA06-D30D-42E2-90A0-4DCCF3A2EBB8}"/>
            </ac:spMkLst>
          </pc:spChg>
          <pc:spChg chg="add mod">
            <ac:chgData name="Jessica E. Pestana" userId="39877700-e7a7-41f2-a98d-10484c122adb" providerId="ADAL" clId="{8E0A9274-104E-44A6-AB9F-9E60AD285703}" dt="2021-07-19T15:07:24.619" v="1714" actId="207"/>
            <ac:spMkLst>
              <pc:docMk/>
              <pc:sldMasterMk cId="2811606639" sldId="2147483648"/>
              <pc:sldLayoutMk cId="3639057432" sldId="2147483764"/>
              <ac:spMk id="15" creationId="{652B53CD-30D8-4EED-AB96-F32A0FEA0DE1}"/>
            </ac:spMkLst>
          </pc:spChg>
          <pc:spChg chg="add del mod">
            <ac:chgData name="Jessica E. Pestana" userId="39877700-e7a7-41f2-a98d-10484c122adb" providerId="ADAL" clId="{8E0A9274-104E-44A6-AB9F-9E60AD285703}" dt="2021-07-19T15:11:51.675" v="1779" actId="478"/>
            <ac:spMkLst>
              <pc:docMk/>
              <pc:sldMasterMk cId="2811606639" sldId="2147483648"/>
              <pc:sldLayoutMk cId="3639057432" sldId="2147483764"/>
              <ac:spMk id="16" creationId="{A1923283-9A7C-48B6-822A-2C6B822B0D29}"/>
            </ac:spMkLst>
          </pc:spChg>
          <pc:spChg chg="add del mod">
            <ac:chgData name="Jessica E. Pestana" userId="39877700-e7a7-41f2-a98d-10484c122adb" providerId="ADAL" clId="{8E0A9274-104E-44A6-AB9F-9E60AD285703}" dt="2021-07-19T15:11:51.675" v="1779" actId="478"/>
            <ac:spMkLst>
              <pc:docMk/>
              <pc:sldMasterMk cId="2811606639" sldId="2147483648"/>
              <pc:sldLayoutMk cId="3639057432" sldId="2147483764"/>
              <ac:spMk id="17" creationId="{D06C9D8E-07A9-4D28-859B-7192F612CDF9}"/>
            </ac:spMkLst>
          </pc:spChg>
          <pc:spChg chg="add del mod">
            <ac:chgData name="Jessica E. Pestana" userId="39877700-e7a7-41f2-a98d-10484c122adb" providerId="ADAL" clId="{8E0A9274-104E-44A6-AB9F-9E60AD285703}" dt="2021-07-19T15:19:36.771" v="1878" actId="478"/>
            <ac:spMkLst>
              <pc:docMk/>
              <pc:sldMasterMk cId="2811606639" sldId="2147483648"/>
              <pc:sldLayoutMk cId="3639057432" sldId="2147483764"/>
              <ac:spMk id="19" creationId="{FE7BAC9B-26A9-49D5-BAC4-186C6FA9AA3A}"/>
            </ac:spMkLst>
          </pc:spChg>
          <pc:spChg chg="add mod">
            <ac:chgData name="Jessica E. Pestana" userId="39877700-e7a7-41f2-a98d-10484c122adb" providerId="ADAL" clId="{8E0A9274-104E-44A6-AB9F-9E60AD285703}" dt="2021-07-19T15:19:33.257" v="1877"/>
            <ac:spMkLst>
              <pc:docMk/>
              <pc:sldMasterMk cId="2811606639" sldId="2147483648"/>
              <pc:sldLayoutMk cId="3639057432" sldId="2147483764"/>
              <ac:spMk id="20" creationId="{08FE6B49-4EAD-4E1C-B4E3-CE4774B4C9BF}"/>
            </ac:spMkLst>
          </pc:spChg>
          <pc:picChg chg="add del mod">
            <ac:chgData name="Jessica E. Pestana" userId="39877700-e7a7-41f2-a98d-10484c122adb" providerId="ADAL" clId="{8E0A9274-104E-44A6-AB9F-9E60AD285703}" dt="2021-07-19T12:14:24.790" v="489" actId="478"/>
            <ac:picMkLst>
              <pc:docMk/>
              <pc:sldMasterMk cId="2811606639" sldId="2147483648"/>
              <pc:sldLayoutMk cId="3639057432" sldId="2147483764"/>
              <ac:picMk id="4" creationId="{31A301AC-BC58-463B-B599-D69B3F61AF17}"/>
            </ac:picMkLst>
          </pc:picChg>
          <pc:picChg chg="add del mod">
            <ac:chgData name="Jessica E. Pestana" userId="39877700-e7a7-41f2-a98d-10484c122adb" providerId="ADAL" clId="{8E0A9274-104E-44A6-AB9F-9E60AD285703}" dt="2021-07-19T15:15:08.215" v="1819" actId="478"/>
            <ac:picMkLst>
              <pc:docMk/>
              <pc:sldMasterMk cId="2811606639" sldId="2147483648"/>
              <pc:sldLayoutMk cId="3639057432" sldId="2147483764"/>
              <ac:picMk id="18" creationId="{F7A8BA24-A242-4481-AA75-0DE42263A8C2}"/>
            </ac:picMkLst>
          </pc:picChg>
          <pc:cxnChg chg="add mod">
            <ac:chgData name="Jessica E. Pestana" userId="39877700-e7a7-41f2-a98d-10484c122adb" providerId="ADAL" clId="{8E0A9274-104E-44A6-AB9F-9E60AD285703}" dt="2021-07-19T15:19:33.257" v="1877"/>
            <ac:cxnSpMkLst>
              <pc:docMk/>
              <pc:sldMasterMk cId="2811606639" sldId="2147483648"/>
              <pc:sldLayoutMk cId="3639057432" sldId="2147483764"/>
              <ac:cxnSpMk id="21" creationId="{AB9B2699-68FC-4026-837F-E311CA63CA08}"/>
            </ac:cxnSpMkLst>
          </pc:cxnChg>
          <pc:cxnChg chg="add mod">
            <ac:chgData name="Jessica E. Pestana" userId="39877700-e7a7-41f2-a98d-10484c122adb" providerId="ADAL" clId="{8E0A9274-104E-44A6-AB9F-9E60AD285703}" dt="2021-07-19T15:19:33.257" v="1877"/>
            <ac:cxnSpMkLst>
              <pc:docMk/>
              <pc:sldMasterMk cId="2811606639" sldId="2147483648"/>
              <pc:sldLayoutMk cId="3639057432" sldId="2147483764"/>
              <ac:cxnSpMk id="22" creationId="{4AA44B27-5A2D-42CB-AAC4-743DCD72FA3D}"/>
            </ac:cxnSpMkLst>
          </pc:cxnChg>
        </pc:sldLayoutChg>
        <pc:sldLayoutChg chg="addSp delSp modSp mod">
          <pc:chgData name="Jessica E. Pestana" userId="39877700-e7a7-41f2-a98d-10484c122adb" providerId="ADAL" clId="{8E0A9274-104E-44A6-AB9F-9E60AD285703}" dt="2021-07-19T15:20:19.784" v="1884"/>
          <pc:sldLayoutMkLst>
            <pc:docMk/>
            <pc:sldMasterMk cId="2811606639" sldId="2147483648"/>
            <pc:sldLayoutMk cId="2726997785" sldId="2147483765"/>
          </pc:sldLayoutMkLst>
          <pc:spChg chg="add del mod">
            <ac:chgData name="Jessica E. Pestana" userId="39877700-e7a7-41f2-a98d-10484c122adb" providerId="ADAL" clId="{8E0A9274-104E-44A6-AB9F-9E60AD285703}" dt="2021-07-19T14:52:30.524" v="1590" actId="478"/>
            <ac:spMkLst>
              <pc:docMk/>
              <pc:sldMasterMk cId="2811606639" sldId="2147483648"/>
              <pc:sldLayoutMk cId="2726997785" sldId="2147483765"/>
              <ac:spMk id="3" creationId="{3F4FBC70-7197-4074-8F1C-3D6A70109C7F}"/>
            </ac:spMkLst>
          </pc:spChg>
          <pc:spChg chg="add del mod">
            <ac:chgData name="Jessica E. Pestana" userId="39877700-e7a7-41f2-a98d-10484c122adb" providerId="ADAL" clId="{8E0A9274-104E-44A6-AB9F-9E60AD285703}" dt="2021-07-19T15:15:59.202" v="1835" actId="478"/>
            <ac:spMkLst>
              <pc:docMk/>
              <pc:sldMasterMk cId="2811606639" sldId="2147483648"/>
              <pc:sldLayoutMk cId="2726997785" sldId="2147483765"/>
              <ac:spMk id="5" creationId="{CEE71E44-E34A-4A73-BA77-C5E76AB59C87}"/>
            </ac:spMkLst>
          </pc:spChg>
          <pc:spChg chg="add del mod">
            <ac:chgData name="Jessica E. Pestana" userId="39877700-e7a7-41f2-a98d-10484c122adb" providerId="ADAL" clId="{8E0A9274-104E-44A6-AB9F-9E60AD285703}" dt="2021-07-19T15:07:09.952" v="1712" actId="478"/>
            <ac:spMkLst>
              <pc:docMk/>
              <pc:sldMasterMk cId="2811606639" sldId="2147483648"/>
              <pc:sldLayoutMk cId="2726997785" sldId="2147483765"/>
              <ac:spMk id="6" creationId="{D171739F-4526-4B97-AA86-C50F5E10EB00}"/>
            </ac:spMkLst>
          </pc:spChg>
          <pc:spChg chg="add del mod">
            <ac:chgData name="Jessica E. Pestana" userId="39877700-e7a7-41f2-a98d-10484c122adb" providerId="ADAL" clId="{8E0A9274-104E-44A6-AB9F-9E60AD285703}" dt="2021-07-19T14:55:29.231" v="1625" actId="478"/>
            <ac:spMkLst>
              <pc:docMk/>
              <pc:sldMasterMk cId="2811606639" sldId="2147483648"/>
              <pc:sldLayoutMk cId="2726997785" sldId="2147483765"/>
              <ac:spMk id="7" creationId="{0763761E-CD34-4A4B-AF7D-18BCBE22DA8E}"/>
            </ac:spMkLst>
          </pc:spChg>
          <pc:spChg chg="add mod">
            <ac:chgData name="Jessica E. Pestana" userId="39877700-e7a7-41f2-a98d-10484c122adb" providerId="ADAL" clId="{8E0A9274-104E-44A6-AB9F-9E60AD285703}" dt="2021-07-19T15:14:07.289" v="1817" actId="207"/>
            <ac:spMkLst>
              <pc:docMk/>
              <pc:sldMasterMk cId="2811606639" sldId="2147483648"/>
              <pc:sldLayoutMk cId="2726997785" sldId="2147483765"/>
              <ac:spMk id="7" creationId="{87BDFBF1-3CD8-4C06-9A55-5150A4A6AA8E}"/>
            </ac:spMkLst>
          </pc:spChg>
          <pc:spChg chg="add del mod">
            <ac:chgData name="Jessica E. Pestana" userId="39877700-e7a7-41f2-a98d-10484c122adb" providerId="ADAL" clId="{8E0A9274-104E-44A6-AB9F-9E60AD285703}" dt="2021-07-19T15:20:13.449" v="1882" actId="478"/>
            <ac:spMkLst>
              <pc:docMk/>
              <pc:sldMasterMk cId="2811606639" sldId="2147483648"/>
              <pc:sldLayoutMk cId="2726997785" sldId="2147483765"/>
              <ac:spMk id="8" creationId="{C93BFEC9-CFDD-48C7-B270-5427CFB4EBE8}"/>
            </ac:spMkLst>
          </pc:spChg>
          <pc:spChg chg="add del mod">
            <ac:chgData name="Jessica E. Pestana" userId="39877700-e7a7-41f2-a98d-10484c122adb" providerId="ADAL" clId="{8E0A9274-104E-44A6-AB9F-9E60AD285703}" dt="2021-07-19T14:55:29.231" v="1625" actId="478"/>
            <ac:spMkLst>
              <pc:docMk/>
              <pc:sldMasterMk cId="2811606639" sldId="2147483648"/>
              <pc:sldLayoutMk cId="2726997785" sldId="2147483765"/>
              <ac:spMk id="8" creationId="{D68C936C-649E-466A-B8A7-AB826E0FB78E}"/>
            </ac:spMkLst>
          </pc:spChg>
          <pc:spChg chg="add del mod">
            <ac:chgData name="Jessica E. Pestana" userId="39877700-e7a7-41f2-a98d-10484c122adb" providerId="ADAL" clId="{8E0A9274-104E-44A6-AB9F-9E60AD285703}" dt="2021-07-19T15:07:09.952" v="1712" actId="478"/>
            <ac:spMkLst>
              <pc:docMk/>
              <pc:sldMasterMk cId="2811606639" sldId="2147483648"/>
              <pc:sldLayoutMk cId="2726997785" sldId="2147483765"/>
              <ac:spMk id="9" creationId="{7F73E938-3DDD-4C6C-BB0F-ED512A338EA9}"/>
            </ac:spMkLst>
          </pc:spChg>
          <pc:spChg chg="add del mod">
            <ac:chgData name="Jessica E. Pestana" userId="39877700-e7a7-41f2-a98d-10484c122adb" providerId="ADAL" clId="{8E0A9274-104E-44A6-AB9F-9E60AD285703}" dt="2021-07-19T15:07:09.952" v="1712" actId="478"/>
            <ac:spMkLst>
              <pc:docMk/>
              <pc:sldMasterMk cId="2811606639" sldId="2147483648"/>
              <pc:sldLayoutMk cId="2726997785" sldId="2147483765"/>
              <ac:spMk id="10" creationId="{B2D7C18F-E9F8-43FE-B902-1282A996DD2C}"/>
            </ac:spMkLst>
          </pc:spChg>
          <pc:spChg chg="add mod">
            <ac:chgData name="Jessica E. Pestana" userId="39877700-e7a7-41f2-a98d-10484c122adb" providerId="ADAL" clId="{8E0A9274-104E-44A6-AB9F-9E60AD285703}" dt="2021-07-19T15:07:18.867" v="1713"/>
            <ac:spMkLst>
              <pc:docMk/>
              <pc:sldMasterMk cId="2811606639" sldId="2147483648"/>
              <pc:sldLayoutMk cId="2726997785" sldId="2147483765"/>
              <ac:spMk id="11" creationId="{6F61A949-779E-4290-A1AC-88CDC17DE010}"/>
            </ac:spMkLst>
          </pc:spChg>
          <pc:spChg chg="add del mod">
            <ac:chgData name="Jessica E. Pestana" userId="39877700-e7a7-41f2-a98d-10484c122adb" providerId="ADAL" clId="{8E0A9274-104E-44A6-AB9F-9E60AD285703}" dt="2021-07-19T15:14:04.504" v="1815" actId="478"/>
            <ac:spMkLst>
              <pc:docMk/>
              <pc:sldMasterMk cId="2811606639" sldId="2147483648"/>
              <pc:sldLayoutMk cId="2726997785" sldId="2147483765"/>
              <ac:spMk id="12" creationId="{E30DC6BA-AE5D-473B-B4A8-21837E3EBC3F}"/>
            </ac:spMkLst>
          </pc:spChg>
          <pc:spChg chg="add del mod">
            <ac:chgData name="Jessica E. Pestana" userId="39877700-e7a7-41f2-a98d-10484c122adb" providerId="ADAL" clId="{8E0A9274-104E-44A6-AB9F-9E60AD285703}" dt="2021-07-19T14:55:41.931" v="1629" actId="1076"/>
            <ac:spMkLst>
              <pc:docMk/>
              <pc:sldMasterMk cId="2811606639" sldId="2147483648"/>
              <pc:sldLayoutMk cId="2726997785" sldId="2147483765"/>
              <ac:spMk id="13" creationId="{AC692130-F0F6-42E0-A81A-7D19847993E1}"/>
            </ac:spMkLst>
          </pc:spChg>
          <pc:spChg chg="add del mod">
            <ac:chgData name="Jessica E. Pestana" userId="39877700-e7a7-41f2-a98d-10484c122adb" providerId="ADAL" clId="{8E0A9274-104E-44A6-AB9F-9E60AD285703}" dt="2021-07-19T15:11:42.566" v="1778" actId="478"/>
            <ac:spMkLst>
              <pc:docMk/>
              <pc:sldMasterMk cId="2811606639" sldId="2147483648"/>
              <pc:sldLayoutMk cId="2726997785" sldId="2147483765"/>
              <ac:spMk id="14" creationId="{2A2838F2-D85A-4AB5-99F8-94799F4AE2E5}"/>
            </ac:spMkLst>
          </pc:spChg>
          <pc:spChg chg="add mod">
            <ac:chgData name="Jessica E. Pestana" userId="39877700-e7a7-41f2-a98d-10484c122adb" providerId="ADAL" clId="{8E0A9274-104E-44A6-AB9F-9E60AD285703}" dt="2021-07-19T15:20:19.784" v="1884"/>
            <ac:spMkLst>
              <pc:docMk/>
              <pc:sldMasterMk cId="2811606639" sldId="2147483648"/>
              <pc:sldLayoutMk cId="2726997785" sldId="2147483765"/>
              <ac:spMk id="15" creationId="{F2F2ED6D-1CA3-45EE-93D7-B1F9AB2EA381}"/>
            </ac:spMkLst>
          </pc:spChg>
          <pc:picChg chg="add del mod">
            <ac:chgData name="Jessica E. Pestana" userId="39877700-e7a7-41f2-a98d-10484c122adb" providerId="ADAL" clId="{8E0A9274-104E-44A6-AB9F-9E60AD285703}" dt="2021-07-19T12:14:52.100" v="497" actId="478"/>
            <ac:picMkLst>
              <pc:docMk/>
              <pc:sldMasterMk cId="2811606639" sldId="2147483648"/>
              <pc:sldLayoutMk cId="2726997785" sldId="2147483765"/>
              <ac:picMk id="4" creationId="{85103ABC-0BF2-41F3-BB55-AE46E6E6C0EE}"/>
            </ac:picMkLst>
          </pc:picChg>
          <pc:cxnChg chg="add mod">
            <ac:chgData name="Jessica E. Pestana" userId="39877700-e7a7-41f2-a98d-10484c122adb" providerId="ADAL" clId="{8E0A9274-104E-44A6-AB9F-9E60AD285703}" dt="2021-07-19T15:20:14.203" v="1883"/>
            <ac:cxnSpMkLst>
              <pc:docMk/>
              <pc:sldMasterMk cId="2811606639" sldId="2147483648"/>
              <pc:sldLayoutMk cId="2726997785" sldId="2147483765"/>
              <ac:cxnSpMk id="9" creationId="{94522618-6563-4688-8157-EDB1AE237D68}"/>
            </ac:cxnSpMkLst>
          </pc:cxnChg>
          <pc:cxnChg chg="add mod">
            <ac:chgData name="Jessica E. Pestana" userId="39877700-e7a7-41f2-a98d-10484c122adb" providerId="ADAL" clId="{8E0A9274-104E-44A6-AB9F-9E60AD285703}" dt="2021-07-19T15:20:14.203" v="1883"/>
            <ac:cxnSpMkLst>
              <pc:docMk/>
              <pc:sldMasterMk cId="2811606639" sldId="2147483648"/>
              <pc:sldLayoutMk cId="2726997785" sldId="2147483765"/>
              <ac:cxnSpMk id="10" creationId="{D898BF94-07F1-422E-91DA-7EABFB722FFC}"/>
            </ac:cxnSpMkLst>
          </pc:cxnChg>
        </pc:sldLayoutChg>
        <pc:sldLayoutChg chg="addSp delSp modSp mod">
          <pc:chgData name="Jessica E. Pestana" userId="39877700-e7a7-41f2-a98d-10484c122adb" providerId="ADAL" clId="{8E0A9274-104E-44A6-AB9F-9E60AD285703}" dt="2021-07-19T15:19:50.753" v="1881" actId="207"/>
          <pc:sldLayoutMkLst>
            <pc:docMk/>
            <pc:sldMasterMk cId="2811606639" sldId="2147483648"/>
            <pc:sldLayoutMk cId="3479958979" sldId="2147483772"/>
          </pc:sldLayoutMkLst>
          <pc:spChg chg="add del mod">
            <ac:chgData name="Jessica E. Pestana" userId="39877700-e7a7-41f2-a98d-10484c122adb" providerId="ADAL" clId="{8E0A9274-104E-44A6-AB9F-9E60AD285703}" dt="2021-07-19T12:09:09.377" v="424" actId="21"/>
            <ac:spMkLst>
              <pc:docMk/>
              <pc:sldMasterMk cId="2811606639" sldId="2147483648"/>
              <pc:sldLayoutMk cId="3479958979" sldId="2147483772"/>
              <ac:spMk id="12" creationId="{2421E55B-336D-47F3-A5C8-1F3143119160}"/>
            </ac:spMkLst>
          </pc:spChg>
          <pc:spChg chg="add del mod">
            <ac:chgData name="Jessica E. Pestana" userId="39877700-e7a7-41f2-a98d-10484c122adb" providerId="ADAL" clId="{8E0A9274-104E-44A6-AB9F-9E60AD285703}" dt="2021-07-19T12:09:16.039" v="427" actId="478"/>
            <ac:spMkLst>
              <pc:docMk/>
              <pc:sldMasterMk cId="2811606639" sldId="2147483648"/>
              <pc:sldLayoutMk cId="3479958979" sldId="2147483772"/>
              <ac:spMk id="13" creationId="{6065019C-2C92-4754-99AA-D879438C8E8E}"/>
            </ac:spMkLst>
          </pc:spChg>
          <pc:spChg chg="add del mod">
            <ac:chgData name="Jessica E. Pestana" userId="39877700-e7a7-41f2-a98d-10484c122adb" providerId="ADAL" clId="{8E0A9274-104E-44A6-AB9F-9E60AD285703}" dt="2021-07-19T15:12:37.298" v="1792" actId="478"/>
            <ac:spMkLst>
              <pc:docMk/>
              <pc:sldMasterMk cId="2811606639" sldId="2147483648"/>
              <pc:sldLayoutMk cId="3479958979" sldId="2147483772"/>
              <ac:spMk id="13" creationId="{81095EF8-5BAC-4D4F-B464-965CB7C33660}"/>
            </ac:spMkLst>
          </pc:spChg>
          <pc:spChg chg="add del mod">
            <ac:chgData name="Jessica E. Pestana" userId="39877700-e7a7-41f2-a98d-10484c122adb" providerId="ADAL" clId="{8E0A9274-104E-44A6-AB9F-9E60AD285703}" dt="2021-07-19T12:11:45.222" v="449" actId="478"/>
            <ac:spMkLst>
              <pc:docMk/>
              <pc:sldMasterMk cId="2811606639" sldId="2147483648"/>
              <pc:sldLayoutMk cId="3479958979" sldId="2147483772"/>
              <ac:spMk id="14" creationId="{9D715ADD-6F89-45E6-B1CC-751333013370}"/>
            </ac:spMkLst>
          </pc:spChg>
          <pc:spChg chg="add del mod">
            <ac:chgData name="Jessica E. Pestana" userId="39877700-e7a7-41f2-a98d-10484c122adb" providerId="ADAL" clId="{8E0A9274-104E-44A6-AB9F-9E60AD285703}" dt="2021-07-19T15:12:39.453" v="1794" actId="21"/>
            <ac:spMkLst>
              <pc:docMk/>
              <pc:sldMasterMk cId="2811606639" sldId="2147483648"/>
              <pc:sldLayoutMk cId="3479958979" sldId="2147483772"/>
              <ac:spMk id="14" creationId="{EE469FD5-7B93-4F83-9D84-9F5D024E0378}"/>
            </ac:spMkLst>
          </pc:spChg>
          <pc:spChg chg="add del mod">
            <ac:chgData name="Jessica E. Pestana" userId="39877700-e7a7-41f2-a98d-10484c122adb" providerId="ADAL" clId="{8E0A9274-104E-44A6-AB9F-9E60AD285703}" dt="2021-07-19T12:11:53.993" v="451" actId="478"/>
            <ac:spMkLst>
              <pc:docMk/>
              <pc:sldMasterMk cId="2811606639" sldId="2147483648"/>
              <pc:sldLayoutMk cId="3479958979" sldId="2147483772"/>
              <ac:spMk id="15" creationId="{4ECCF06D-E6DD-47A9-AA8D-A36DDE16E736}"/>
            </ac:spMkLst>
          </pc:spChg>
          <pc:spChg chg="add del mod">
            <ac:chgData name="Jessica E. Pestana" userId="39877700-e7a7-41f2-a98d-10484c122adb" providerId="ADAL" clId="{8E0A9274-104E-44A6-AB9F-9E60AD285703}" dt="2021-07-19T15:13:43.635" v="1809" actId="478"/>
            <ac:spMkLst>
              <pc:docMk/>
              <pc:sldMasterMk cId="2811606639" sldId="2147483648"/>
              <pc:sldLayoutMk cId="3479958979" sldId="2147483772"/>
              <ac:spMk id="15" creationId="{E6A006B6-C7A4-4C2E-BCDD-AB32E7EEAA5C}"/>
            </ac:spMkLst>
          </pc:spChg>
          <pc:spChg chg="add del mod">
            <ac:chgData name="Jessica E. Pestana" userId="39877700-e7a7-41f2-a98d-10484c122adb" providerId="ADAL" clId="{8E0A9274-104E-44A6-AB9F-9E60AD285703}" dt="2021-07-19T15:15:25.337" v="1823" actId="478"/>
            <ac:spMkLst>
              <pc:docMk/>
              <pc:sldMasterMk cId="2811606639" sldId="2147483648"/>
              <pc:sldLayoutMk cId="3479958979" sldId="2147483772"/>
              <ac:spMk id="18" creationId="{F926F2E9-60FA-4EC3-9A82-CCEB7A0C16F9}"/>
            </ac:spMkLst>
          </pc:spChg>
          <pc:spChg chg="add del mod">
            <ac:chgData name="Jessica E. Pestana" userId="39877700-e7a7-41f2-a98d-10484c122adb" providerId="ADAL" clId="{8E0A9274-104E-44A6-AB9F-9E60AD285703}" dt="2021-07-19T15:13:46.991" v="1811" actId="21"/>
            <ac:spMkLst>
              <pc:docMk/>
              <pc:sldMasterMk cId="2811606639" sldId="2147483648"/>
              <pc:sldLayoutMk cId="3479958979" sldId="2147483772"/>
              <ac:spMk id="21" creationId="{A396B590-4702-46D0-BEBC-17E2970BFB01}"/>
            </ac:spMkLst>
          </pc:spChg>
          <pc:spChg chg="add mod">
            <ac:chgData name="Jessica E. Pestana" userId="39877700-e7a7-41f2-a98d-10484c122adb" providerId="ADAL" clId="{8E0A9274-104E-44A6-AB9F-9E60AD285703}" dt="2021-07-19T15:19:50.753" v="1881" actId="207"/>
            <ac:spMkLst>
              <pc:docMk/>
              <pc:sldMasterMk cId="2811606639" sldId="2147483648"/>
              <pc:sldLayoutMk cId="3479958979" sldId="2147483772"/>
              <ac:spMk id="22" creationId="{4848ADD6-9581-4250-9E5E-5B08AE282744}"/>
            </ac:spMkLst>
          </pc:spChg>
          <pc:spChg chg="add del mod">
            <ac:chgData name="Jessica E. Pestana" userId="39877700-e7a7-41f2-a98d-10484c122adb" providerId="ADAL" clId="{8E0A9274-104E-44A6-AB9F-9E60AD285703}" dt="2021-07-19T15:06:47.814" v="1707" actId="478"/>
            <ac:spMkLst>
              <pc:docMk/>
              <pc:sldMasterMk cId="2811606639" sldId="2147483648"/>
              <pc:sldLayoutMk cId="3479958979" sldId="2147483772"/>
              <ac:spMk id="22" creationId="{F5E120CF-197F-46A0-A0C5-8775CCA7F8D8}"/>
            </ac:spMkLst>
          </pc:spChg>
          <pc:spChg chg="add del mod">
            <ac:chgData name="Jessica E. Pestana" userId="39877700-e7a7-41f2-a98d-10484c122adb" providerId="ADAL" clId="{8E0A9274-104E-44A6-AB9F-9E60AD285703}" dt="2021-07-19T15:06:47.814" v="1707" actId="478"/>
            <ac:spMkLst>
              <pc:docMk/>
              <pc:sldMasterMk cId="2811606639" sldId="2147483648"/>
              <pc:sldLayoutMk cId="3479958979" sldId="2147483772"/>
              <ac:spMk id="23" creationId="{9D32FA73-99F1-41DA-83E5-E80A8F4F9B3C}"/>
            </ac:spMkLst>
          </pc:spChg>
          <pc:spChg chg="add del mod">
            <ac:chgData name="Jessica E. Pestana" userId="39877700-e7a7-41f2-a98d-10484c122adb" providerId="ADAL" clId="{8E0A9274-104E-44A6-AB9F-9E60AD285703}" dt="2021-07-19T15:15:27.969" v="1825" actId="478"/>
            <ac:spMkLst>
              <pc:docMk/>
              <pc:sldMasterMk cId="2811606639" sldId="2147483648"/>
              <pc:sldLayoutMk cId="3479958979" sldId="2147483772"/>
              <ac:spMk id="23" creationId="{EA8E8DDA-0DA3-4D97-B820-40D3FE5D713E}"/>
            </ac:spMkLst>
          </pc:spChg>
          <pc:spChg chg="add del mod">
            <ac:chgData name="Jessica E. Pestana" userId="39877700-e7a7-41f2-a98d-10484c122adb" providerId="ADAL" clId="{8E0A9274-104E-44A6-AB9F-9E60AD285703}" dt="2021-07-19T15:15:52.853" v="1833" actId="478"/>
            <ac:spMkLst>
              <pc:docMk/>
              <pc:sldMasterMk cId="2811606639" sldId="2147483648"/>
              <pc:sldLayoutMk cId="3479958979" sldId="2147483772"/>
              <ac:spMk id="24" creationId="{A9650E12-2DF3-4721-99C9-82017CE3E43E}"/>
            </ac:spMkLst>
          </pc:spChg>
          <pc:spChg chg="add del mod">
            <ac:chgData name="Jessica E. Pestana" userId="39877700-e7a7-41f2-a98d-10484c122adb" providerId="ADAL" clId="{8E0A9274-104E-44A6-AB9F-9E60AD285703}" dt="2021-07-19T15:06:47.814" v="1707" actId="478"/>
            <ac:spMkLst>
              <pc:docMk/>
              <pc:sldMasterMk cId="2811606639" sldId="2147483648"/>
              <pc:sldLayoutMk cId="3479958979" sldId="2147483772"/>
              <ac:spMk id="24" creationId="{BDCE636E-85A9-4139-AD03-290A4D37168C}"/>
            </ac:spMkLst>
          </pc:spChg>
          <pc:spChg chg="add mod">
            <ac:chgData name="Jessica E. Pestana" userId="39877700-e7a7-41f2-a98d-10484c122adb" providerId="ADAL" clId="{8E0A9274-104E-44A6-AB9F-9E60AD285703}" dt="2021-07-19T15:07:30.722" v="1715" actId="207"/>
            <ac:spMkLst>
              <pc:docMk/>
              <pc:sldMasterMk cId="2811606639" sldId="2147483648"/>
              <pc:sldLayoutMk cId="3479958979" sldId="2147483772"/>
              <ac:spMk id="25" creationId="{F829EC06-1985-40C4-8358-8FF469BBD063}"/>
            </ac:spMkLst>
          </pc:spChg>
          <pc:spChg chg="add del mod">
            <ac:chgData name="Jessica E. Pestana" userId="39877700-e7a7-41f2-a98d-10484c122adb" providerId="ADAL" clId="{8E0A9274-104E-44A6-AB9F-9E60AD285703}" dt="2021-07-19T15:12:04.529" v="1783" actId="478"/>
            <ac:spMkLst>
              <pc:docMk/>
              <pc:sldMasterMk cId="2811606639" sldId="2147483648"/>
              <pc:sldLayoutMk cId="3479958979" sldId="2147483772"/>
              <ac:spMk id="26" creationId="{8893B291-689E-4161-8034-4139995E96AC}"/>
            </ac:spMkLst>
          </pc:spChg>
          <pc:spChg chg="add del mod">
            <ac:chgData name="Jessica E. Pestana" userId="39877700-e7a7-41f2-a98d-10484c122adb" providerId="ADAL" clId="{8E0A9274-104E-44A6-AB9F-9E60AD285703}" dt="2021-07-19T15:12:04.529" v="1783" actId="478"/>
            <ac:spMkLst>
              <pc:docMk/>
              <pc:sldMasterMk cId="2811606639" sldId="2147483648"/>
              <pc:sldLayoutMk cId="3479958979" sldId="2147483772"/>
              <ac:spMk id="27" creationId="{99F0294E-F239-4B6D-8581-5617F74257D5}"/>
            </ac:spMkLst>
          </pc:spChg>
          <pc:spChg chg="add del mod">
            <ac:chgData name="Jessica E. Pestana" userId="39877700-e7a7-41f2-a98d-10484c122adb" providerId="ADAL" clId="{8E0A9274-104E-44A6-AB9F-9E60AD285703}" dt="2021-07-19T15:18:47.932" v="1869" actId="478"/>
            <ac:spMkLst>
              <pc:docMk/>
              <pc:sldMasterMk cId="2811606639" sldId="2147483648"/>
              <pc:sldLayoutMk cId="3479958979" sldId="2147483772"/>
              <ac:spMk id="28" creationId="{506BB922-2D7E-4FA0-A8BF-404FD9B7B9AC}"/>
            </ac:spMkLst>
          </pc:spChg>
          <pc:spChg chg="add mod">
            <ac:chgData name="Jessica E. Pestana" userId="39877700-e7a7-41f2-a98d-10484c122adb" providerId="ADAL" clId="{8E0A9274-104E-44A6-AB9F-9E60AD285703}" dt="2021-07-19T15:18:42.899" v="1867"/>
            <ac:spMkLst>
              <pc:docMk/>
              <pc:sldMasterMk cId="2811606639" sldId="2147483648"/>
              <pc:sldLayoutMk cId="3479958979" sldId="2147483772"/>
              <ac:spMk id="29" creationId="{ACB66A8C-AC87-4BB9-8D5A-E254CC1CF122}"/>
            </ac:spMkLst>
          </pc:spChg>
          <pc:picChg chg="add del mod">
            <ac:chgData name="Jessica E. Pestana" userId="39877700-e7a7-41f2-a98d-10484c122adb" providerId="ADAL" clId="{8E0A9274-104E-44A6-AB9F-9E60AD285703}" dt="2021-07-19T12:14:15.974" v="488" actId="478"/>
            <ac:picMkLst>
              <pc:docMk/>
              <pc:sldMasterMk cId="2811606639" sldId="2147483648"/>
              <pc:sldLayoutMk cId="3479958979" sldId="2147483772"/>
              <ac:picMk id="21" creationId="{95463668-ECA4-4A68-9769-CF3BFA799C5D}"/>
            </ac:picMkLst>
          </pc:picChg>
          <pc:cxnChg chg="add mod">
            <ac:chgData name="Jessica E. Pestana" userId="39877700-e7a7-41f2-a98d-10484c122adb" providerId="ADAL" clId="{8E0A9274-104E-44A6-AB9F-9E60AD285703}" dt="2021-07-19T15:19:22.897" v="1876" actId="208"/>
            <ac:cxnSpMkLst>
              <pc:docMk/>
              <pc:sldMasterMk cId="2811606639" sldId="2147483648"/>
              <pc:sldLayoutMk cId="3479958979" sldId="2147483772"/>
              <ac:cxnSpMk id="30" creationId="{0A56FBAD-BBEF-4F5A-B25E-138C83E6845F}"/>
            </ac:cxnSpMkLst>
          </pc:cxnChg>
          <pc:cxnChg chg="add mod">
            <ac:chgData name="Jessica E. Pestana" userId="39877700-e7a7-41f2-a98d-10484c122adb" providerId="ADAL" clId="{8E0A9274-104E-44A6-AB9F-9E60AD285703}" dt="2021-07-19T15:19:22.897" v="1876" actId="208"/>
            <ac:cxnSpMkLst>
              <pc:docMk/>
              <pc:sldMasterMk cId="2811606639" sldId="2147483648"/>
              <pc:sldLayoutMk cId="3479958979" sldId="2147483772"/>
              <ac:cxnSpMk id="31" creationId="{F029F64B-F265-4FCF-94CC-EB0FD5F91DA0}"/>
            </ac:cxnSpMkLst>
          </pc:cxnChg>
        </pc:sldLayoutChg>
        <pc:sldLayoutChg chg="addSp delSp modSp mod">
          <pc:chgData name="Jessica E. Pestana" userId="39877700-e7a7-41f2-a98d-10484c122adb" providerId="ADAL" clId="{8E0A9274-104E-44A6-AB9F-9E60AD285703}" dt="2021-07-19T14:52:59.710" v="1596" actId="478"/>
          <pc:sldLayoutMkLst>
            <pc:docMk/>
            <pc:sldMasterMk cId="2811606639" sldId="2147483648"/>
            <pc:sldLayoutMk cId="2103546287" sldId="2147483773"/>
          </pc:sldLayoutMkLst>
          <pc:spChg chg="add del">
            <ac:chgData name="Jessica E. Pestana" userId="39877700-e7a7-41f2-a98d-10484c122adb" providerId="ADAL" clId="{8E0A9274-104E-44A6-AB9F-9E60AD285703}" dt="2021-07-19T14:52:59.710" v="1596" actId="478"/>
            <ac:spMkLst>
              <pc:docMk/>
              <pc:sldMasterMk cId="2811606639" sldId="2147483648"/>
              <pc:sldLayoutMk cId="2103546287" sldId="2147483773"/>
              <ac:spMk id="10" creationId="{7CB2E403-8C7F-4549-82DD-3733AFDABC31}"/>
            </ac:spMkLst>
          </pc:spChg>
          <pc:spChg chg="add del mod">
            <ac:chgData name="Jessica E. Pestana" userId="39877700-e7a7-41f2-a98d-10484c122adb" providerId="ADAL" clId="{8E0A9274-104E-44A6-AB9F-9E60AD285703}" dt="2021-07-19T12:09:43.343" v="433" actId="478"/>
            <ac:spMkLst>
              <pc:docMk/>
              <pc:sldMasterMk cId="2811606639" sldId="2147483648"/>
              <pc:sldLayoutMk cId="2103546287" sldId="2147483773"/>
              <ac:spMk id="12" creationId="{7B9AB37A-7233-438D-ADB3-A98CFE172740}"/>
            </ac:spMkLst>
          </pc:spChg>
        </pc:sldLayoutChg>
      </pc:sldMasterChg>
    </pc:docChg>
  </pc:docChgLst>
  <pc:docChgLst>
    <pc:chgData name="Danilo Almendarez" userId="S::danilo.almendarez@valgenesis.com::6ff1ca16-d89f-4246-9337-937d4f392e5d" providerId="AD" clId="Web-{B8681B7A-56BC-DABB-ED7D-1188D9DB1B03}"/>
    <pc:docChg chg="modSld">
      <pc:chgData name="Danilo Almendarez" userId="S::danilo.almendarez@valgenesis.com::6ff1ca16-d89f-4246-9337-937d4f392e5d" providerId="AD" clId="Web-{B8681B7A-56BC-DABB-ED7D-1188D9DB1B03}" dt="2022-11-28T14:59:54.747" v="0" actId="14100"/>
      <pc:docMkLst>
        <pc:docMk/>
      </pc:docMkLst>
      <pc:sldChg chg="modSp">
        <pc:chgData name="Danilo Almendarez" userId="S::danilo.almendarez@valgenesis.com::6ff1ca16-d89f-4246-9337-937d4f392e5d" providerId="AD" clId="Web-{B8681B7A-56BC-DABB-ED7D-1188D9DB1B03}" dt="2022-11-28T14:59:54.747" v="0" actId="14100"/>
        <pc:sldMkLst>
          <pc:docMk/>
          <pc:sldMk cId="425014389" sldId="1635"/>
        </pc:sldMkLst>
        <pc:spChg chg="mod">
          <ac:chgData name="Danilo Almendarez" userId="S::danilo.almendarez@valgenesis.com::6ff1ca16-d89f-4246-9337-937d4f392e5d" providerId="AD" clId="Web-{B8681B7A-56BC-DABB-ED7D-1188D9DB1B03}" dt="2022-11-28T14:59:54.747" v="0" actId="14100"/>
          <ac:spMkLst>
            <pc:docMk/>
            <pc:sldMk cId="425014389" sldId="1635"/>
            <ac:spMk id="7" creationId="{6D6B08C4-5618-4DBC-9010-60AA8184E8B2}"/>
          </ac:spMkLst>
        </pc:spChg>
      </pc:sldChg>
    </pc:docChg>
  </pc:docChgLst>
  <pc:docChgLst>
    <pc:chgData name="Jessica E. Pestana" userId="39877700-e7a7-41f2-a98d-10484c122adb" providerId="ADAL" clId="{85282C4E-BEED-4AC7-BC4F-16F32942629E}"/>
    <pc:docChg chg="undo redo custSel addSld delSld modSld sldOrd modMainMaster">
      <pc:chgData name="Jessica E. Pestana" userId="39877700-e7a7-41f2-a98d-10484c122adb" providerId="ADAL" clId="{85282C4E-BEED-4AC7-BC4F-16F32942629E}" dt="2021-05-06T16:24:38.832" v="1153" actId="123"/>
      <pc:docMkLst>
        <pc:docMk/>
      </pc:docMkLst>
      <pc:sldChg chg="modSp mod">
        <pc:chgData name="Jessica E. Pestana" userId="39877700-e7a7-41f2-a98d-10484c122adb" providerId="ADAL" clId="{85282C4E-BEED-4AC7-BC4F-16F32942629E}" dt="2021-05-06T09:42:01.284" v="286" actId="1035"/>
        <pc:sldMkLst>
          <pc:docMk/>
          <pc:sldMk cId="2802172463" sldId="306"/>
        </pc:sldMkLst>
        <pc:spChg chg="mod">
          <ac:chgData name="Jessica E. Pestana" userId="39877700-e7a7-41f2-a98d-10484c122adb" providerId="ADAL" clId="{85282C4E-BEED-4AC7-BC4F-16F32942629E}" dt="2021-05-06T09:42:01.284" v="286" actId="1035"/>
          <ac:spMkLst>
            <pc:docMk/>
            <pc:sldMk cId="2802172463" sldId="306"/>
            <ac:spMk id="4" creationId="{8F69E2CE-9FE5-4A12-9388-B9B5A20FCA4E}"/>
          </ac:spMkLst>
        </pc:spChg>
      </pc:sldChg>
      <pc:sldChg chg="del">
        <pc:chgData name="Jessica E. Pestana" userId="39877700-e7a7-41f2-a98d-10484c122adb" providerId="ADAL" clId="{85282C4E-BEED-4AC7-BC4F-16F32942629E}" dt="2021-04-26T14:36:53.649" v="98" actId="47"/>
        <pc:sldMkLst>
          <pc:docMk/>
          <pc:sldMk cId="2041106526" sldId="1615"/>
        </pc:sldMkLst>
      </pc:sldChg>
      <pc:sldChg chg="del">
        <pc:chgData name="Jessica E. Pestana" userId="39877700-e7a7-41f2-a98d-10484c122adb" providerId="ADAL" clId="{85282C4E-BEED-4AC7-BC4F-16F32942629E}" dt="2021-05-06T13:02:27.775" v="1059" actId="47"/>
        <pc:sldMkLst>
          <pc:docMk/>
          <pc:sldMk cId="868697589" sldId="1617"/>
        </pc:sldMkLst>
      </pc:sldChg>
      <pc:sldChg chg="del">
        <pc:chgData name="Jessica E. Pestana" userId="39877700-e7a7-41f2-a98d-10484c122adb" providerId="ADAL" clId="{85282C4E-BEED-4AC7-BC4F-16F32942629E}" dt="2021-04-26T14:36:50.963" v="97" actId="47"/>
        <pc:sldMkLst>
          <pc:docMk/>
          <pc:sldMk cId="4073875259" sldId="1618"/>
        </pc:sldMkLst>
      </pc:sldChg>
      <pc:sldChg chg="addSp delSp modSp mod chgLayout">
        <pc:chgData name="Jessica E. Pestana" userId="39877700-e7a7-41f2-a98d-10484c122adb" providerId="ADAL" clId="{85282C4E-BEED-4AC7-BC4F-16F32942629E}" dt="2021-05-06T16:24:25.354" v="1151" actId="20577"/>
        <pc:sldMkLst>
          <pc:docMk/>
          <pc:sldMk cId="4234956476" sldId="1619"/>
        </pc:sldMkLst>
        <pc:spChg chg="del">
          <ac:chgData name="Jessica E. Pestana" userId="39877700-e7a7-41f2-a98d-10484c122adb" providerId="ADAL" clId="{85282C4E-BEED-4AC7-BC4F-16F32942629E}" dt="2021-04-19T16:36:01.804" v="52" actId="700"/>
          <ac:spMkLst>
            <pc:docMk/>
            <pc:sldMk cId="4234956476" sldId="1619"/>
            <ac:spMk id="2" creationId="{F267F71E-4254-4A34-819B-9720683090CB}"/>
          </ac:spMkLst>
        </pc:spChg>
        <pc:spChg chg="del mod">
          <ac:chgData name="Jessica E. Pestana" userId="39877700-e7a7-41f2-a98d-10484c122adb" providerId="ADAL" clId="{85282C4E-BEED-4AC7-BC4F-16F32942629E}" dt="2021-04-19T16:35:45.388" v="49" actId="478"/>
          <ac:spMkLst>
            <pc:docMk/>
            <pc:sldMk cId="4234956476" sldId="1619"/>
            <ac:spMk id="3" creationId="{596B8075-050E-412D-B617-0A52AE8285CF}"/>
          </ac:spMkLst>
        </pc:spChg>
        <pc:spChg chg="del mod ord">
          <ac:chgData name="Jessica E. Pestana" userId="39877700-e7a7-41f2-a98d-10484c122adb" providerId="ADAL" clId="{85282C4E-BEED-4AC7-BC4F-16F32942629E}" dt="2021-05-06T10:14:31.007" v="565" actId="478"/>
          <ac:spMkLst>
            <pc:docMk/>
            <pc:sldMk cId="4234956476" sldId="1619"/>
            <ac:spMk id="5" creationId="{66862573-7769-46EC-BF98-CA4700523717}"/>
          </ac:spMkLst>
        </pc:spChg>
        <pc:spChg chg="add mod ord">
          <ac:chgData name="Jessica E. Pestana" userId="39877700-e7a7-41f2-a98d-10484c122adb" providerId="ADAL" clId="{85282C4E-BEED-4AC7-BC4F-16F32942629E}" dt="2021-05-06T16:24:25.354" v="1151" actId="20577"/>
          <ac:spMkLst>
            <pc:docMk/>
            <pc:sldMk cId="4234956476" sldId="1619"/>
            <ac:spMk id="6" creationId="{202D3CB2-9AAB-4DAD-AF06-C54FAA556165}"/>
          </ac:spMkLst>
        </pc:spChg>
        <pc:spChg chg="add mod ord">
          <ac:chgData name="Jessica E. Pestana" userId="39877700-e7a7-41f2-a98d-10484c122adb" providerId="ADAL" clId="{85282C4E-BEED-4AC7-BC4F-16F32942629E}" dt="2021-04-19T16:36:01.804" v="52" actId="700"/>
          <ac:spMkLst>
            <pc:docMk/>
            <pc:sldMk cId="4234956476" sldId="1619"/>
            <ac:spMk id="7" creationId="{F84E0577-2039-40E5-95C6-C8479B2126D7}"/>
          </ac:spMkLst>
        </pc:spChg>
        <pc:spChg chg="add mod">
          <ac:chgData name="Jessica E. Pestana" userId="39877700-e7a7-41f2-a98d-10484c122adb" providerId="ADAL" clId="{85282C4E-BEED-4AC7-BC4F-16F32942629E}" dt="2021-05-06T16:21:20.985" v="1102" actId="207"/>
          <ac:spMkLst>
            <pc:docMk/>
            <pc:sldMk cId="4234956476" sldId="1619"/>
            <ac:spMk id="9" creationId="{4E07590C-11FF-46E6-870E-79F1E9DAEABB}"/>
          </ac:spMkLst>
        </pc:spChg>
        <pc:spChg chg="add mod">
          <ac:chgData name="Jessica E. Pestana" userId="39877700-e7a7-41f2-a98d-10484c122adb" providerId="ADAL" clId="{85282C4E-BEED-4AC7-BC4F-16F32942629E}" dt="2021-05-06T10:18:12.948" v="610" actId="207"/>
          <ac:spMkLst>
            <pc:docMk/>
            <pc:sldMk cId="4234956476" sldId="1619"/>
            <ac:spMk id="10" creationId="{D37331F4-DBF2-475B-833A-F9B02C52F03B}"/>
          </ac:spMkLst>
        </pc:spChg>
        <pc:spChg chg="add mod">
          <ac:chgData name="Jessica E. Pestana" userId="39877700-e7a7-41f2-a98d-10484c122adb" providerId="ADAL" clId="{85282C4E-BEED-4AC7-BC4F-16F32942629E}" dt="2021-05-06T16:22:44.968" v="1117" actId="14100"/>
          <ac:spMkLst>
            <pc:docMk/>
            <pc:sldMk cId="4234956476" sldId="1619"/>
            <ac:spMk id="11" creationId="{D7712EBE-8B1C-495A-80AC-106710A4DB11}"/>
          </ac:spMkLst>
        </pc:spChg>
        <pc:spChg chg="add mod">
          <ac:chgData name="Jessica E. Pestana" userId="39877700-e7a7-41f2-a98d-10484c122adb" providerId="ADAL" clId="{85282C4E-BEED-4AC7-BC4F-16F32942629E}" dt="2021-05-06T16:22:44.968" v="1117" actId="14100"/>
          <ac:spMkLst>
            <pc:docMk/>
            <pc:sldMk cId="4234956476" sldId="1619"/>
            <ac:spMk id="12" creationId="{1849B8B4-FD14-4916-862E-1566D096347A}"/>
          </ac:spMkLst>
        </pc:spChg>
        <pc:spChg chg="add mod">
          <ac:chgData name="Jessica E. Pestana" userId="39877700-e7a7-41f2-a98d-10484c122adb" providerId="ADAL" clId="{85282C4E-BEED-4AC7-BC4F-16F32942629E}" dt="2021-05-06T16:22:44.968" v="1117" actId="14100"/>
          <ac:spMkLst>
            <pc:docMk/>
            <pc:sldMk cId="4234956476" sldId="1619"/>
            <ac:spMk id="13" creationId="{226F0597-B7ED-45A0-8F8F-2A46EE13548E}"/>
          </ac:spMkLst>
        </pc:spChg>
        <pc:picChg chg="del">
          <ac:chgData name="Jessica E. Pestana" userId="39877700-e7a7-41f2-a98d-10484c122adb" providerId="ADAL" clId="{85282C4E-BEED-4AC7-BC4F-16F32942629E}" dt="2021-04-19T16:39:30.302" v="67" actId="478"/>
          <ac:picMkLst>
            <pc:docMk/>
            <pc:sldMk cId="4234956476" sldId="1619"/>
            <ac:picMk id="4" creationId="{05260FAD-033F-478C-9B7D-301A11271555}"/>
          </ac:picMkLst>
        </pc:picChg>
        <pc:picChg chg="add mod">
          <ac:chgData name="Jessica E. Pestana" userId="39877700-e7a7-41f2-a98d-10484c122adb" providerId="ADAL" clId="{85282C4E-BEED-4AC7-BC4F-16F32942629E}" dt="2021-05-06T10:17:10.346" v="576" actId="1076"/>
          <ac:picMkLst>
            <pc:docMk/>
            <pc:sldMk cId="4234956476" sldId="1619"/>
            <ac:picMk id="8" creationId="{6539F69B-AF47-4918-8688-67A3EFB9F6EE}"/>
          </ac:picMkLst>
        </pc:picChg>
      </pc:sldChg>
      <pc:sldChg chg="addSp delSp modSp add del mod">
        <pc:chgData name="Jessica E. Pestana" userId="39877700-e7a7-41f2-a98d-10484c122adb" providerId="ADAL" clId="{85282C4E-BEED-4AC7-BC4F-16F32942629E}" dt="2021-05-06T16:21:39.972" v="1104" actId="207"/>
        <pc:sldMkLst>
          <pc:docMk/>
          <pc:sldMk cId="2490664005" sldId="1620"/>
        </pc:sldMkLst>
        <pc:spChg chg="mod">
          <ac:chgData name="Jessica E. Pestana" userId="39877700-e7a7-41f2-a98d-10484c122adb" providerId="ADAL" clId="{85282C4E-BEED-4AC7-BC4F-16F32942629E}" dt="2021-05-06T13:31:42.484" v="1096" actId="20577"/>
          <ac:spMkLst>
            <pc:docMk/>
            <pc:sldMk cId="2490664005" sldId="1620"/>
            <ac:spMk id="2" creationId="{9FE78A99-DC7A-4D11-AF3E-6B566C0EDE60}"/>
          </ac:spMkLst>
        </pc:spChg>
        <pc:spChg chg="del">
          <ac:chgData name="Jessica E. Pestana" userId="39877700-e7a7-41f2-a98d-10484c122adb" providerId="ADAL" clId="{85282C4E-BEED-4AC7-BC4F-16F32942629E}" dt="2021-05-06T10:14:38.631" v="567" actId="478"/>
          <ac:spMkLst>
            <pc:docMk/>
            <pc:sldMk cId="2490664005" sldId="1620"/>
            <ac:spMk id="3" creationId="{DD9EFEB8-9DC5-4B4D-ADD8-430925772062}"/>
          </ac:spMkLst>
        </pc:spChg>
        <pc:spChg chg="mod ord">
          <ac:chgData name="Jessica E. Pestana" userId="39877700-e7a7-41f2-a98d-10484c122adb" providerId="ADAL" clId="{85282C4E-BEED-4AC7-BC4F-16F32942629E}" dt="2021-05-06T13:30:01.171" v="1078" actId="207"/>
          <ac:spMkLst>
            <pc:docMk/>
            <pc:sldMk cId="2490664005" sldId="1620"/>
            <ac:spMk id="4" creationId="{38807A15-F492-4CDB-BC12-FA92343B3B1B}"/>
          </ac:spMkLst>
        </pc:spChg>
        <pc:spChg chg="add mod">
          <ac:chgData name="Jessica E. Pestana" userId="39877700-e7a7-41f2-a98d-10484c122adb" providerId="ADAL" clId="{85282C4E-BEED-4AC7-BC4F-16F32942629E}" dt="2021-05-06T10:24:59.942" v="812" actId="1076"/>
          <ac:spMkLst>
            <pc:docMk/>
            <pc:sldMk cId="2490664005" sldId="1620"/>
            <ac:spMk id="5" creationId="{53CCF6E2-A5F3-4FBF-92ED-103B1024E213}"/>
          </ac:spMkLst>
        </pc:spChg>
        <pc:spChg chg="add del mod">
          <ac:chgData name="Jessica E. Pestana" userId="39877700-e7a7-41f2-a98d-10484c122adb" providerId="ADAL" clId="{85282C4E-BEED-4AC7-BC4F-16F32942629E}" dt="2021-04-19T16:32:21.850" v="41"/>
          <ac:spMkLst>
            <pc:docMk/>
            <pc:sldMk cId="2490664005" sldId="1620"/>
            <ac:spMk id="7" creationId="{ECA06865-B10A-4E32-85BC-D9FA3DAAA004}"/>
          </ac:spMkLst>
        </pc:spChg>
        <pc:spChg chg="add mod">
          <ac:chgData name="Jessica E. Pestana" userId="39877700-e7a7-41f2-a98d-10484c122adb" providerId="ADAL" clId="{85282C4E-BEED-4AC7-BC4F-16F32942629E}" dt="2021-05-06T16:21:39.972" v="1104" actId="207"/>
          <ac:spMkLst>
            <pc:docMk/>
            <pc:sldMk cId="2490664005" sldId="1620"/>
            <ac:spMk id="8" creationId="{DE2435A6-4B3C-4AB9-B413-D865F4BAE052}"/>
          </ac:spMkLst>
        </pc:spChg>
        <pc:spChg chg="add mod">
          <ac:chgData name="Jessica E. Pestana" userId="39877700-e7a7-41f2-a98d-10484c122adb" providerId="ADAL" clId="{85282C4E-BEED-4AC7-BC4F-16F32942629E}" dt="2021-05-06T10:18:09.163" v="609" actId="207"/>
          <ac:spMkLst>
            <pc:docMk/>
            <pc:sldMk cId="2490664005" sldId="1620"/>
            <ac:spMk id="9" creationId="{7DF38C00-6086-4800-A4AD-A65D1B3B655A}"/>
          </ac:spMkLst>
        </pc:spChg>
        <pc:spChg chg="add mod">
          <ac:chgData name="Jessica E. Pestana" userId="39877700-e7a7-41f2-a98d-10484c122adb" providerId="ADAL" clId="{85282C4E-BEED-4AC7-BC4F-16F32942629E}" dt="2021-05-06T10:24:59.942" v="812" actId="1076"/>
          <ac:spMkLst>
            <pc:docMk/>
            <pc:sldMk cId="2490664005" sldId="1620"/>
            <ac:spMk id="10" creationId="{6277956D-24D9-42FE-9E3C-F99A3805ADAD}"/>
          </ac:spMkLst>
        </pc:spChg>
        <pc:spChg chg="add del mod">
          <ac:chgData name="Jessica E. Pestana" userId="39877700-e7a7-41f2-a98d-10484c122adb" providerId="ADAL" clId="{85282C4E-BEED-4AC7-BC4F-16F32942629E}" dt="2021-04-26T15:57:29.876" v="172" actId="478"/>
          <ac:spMkLst>
            <pc:docMk/>
            <pc:sldMk cId="2490664005" sldId="1620"/>
            <ac:spMk id="11" creationId="{8AE3FF80-13A9-4497-9249-6D4337B6BE4C}"/>
          </ac:spMkLst>
        </pc:spChg>
        <pc:spChg chg="add mod">
          <ac:chgData name="Jessica E. Pestana" userId="39877700-e7a7-41f2-a98d-10484c122adb" providerId="ADAL" clId="{85282C4E-BEED-4AC7-BC4F-16F32942629E}" dt="2021-05-06T10:24:59.942" v="812" actId="1076"/>
          <ac:spMkLst>
            <pc:docMk/>
            <pc:sldMk cId="2490664005" sldId="1620"/>
            <ac:spMk id="11" creationId="{BC54DB3B-C72B-4498-B1B4-84AFA622EF6B}"/>
          </ac:spMkLst>
        </pc:spChg>
        <pc:picChg chg="del">
          <ac:chgData name="Jessica E. Pestana" userId="39877700-e7a7-41f2-a98d-10484c122adb" providerId="ADAL" clId="{85282C4E-BEED-4AC7-BC4F-16F32942629E}" dt="2021-04-19T16:32:13.371" v="40" actId="478"/>
          <ac:picMkLst>
            <pc:docMk/>
            <pc:sldMk cId="2490664005" sldId="1620"/>
            <ac:picMk id="6" creationId="{5E49FD5D-C386-4075-9992-70FA0A56E2D2}"/>
          </ac:picMkLst>
        </pc:picChg>
        <pc:picChg chg="add del mod">
          <ac:chgData name="Jessica E. Pestana" userId="39877700-e7a7-41f2-a98d-10484c122adb" providerId="ADAL" clId="{85282C4E-BEED-4AC7-BC4F-16F32942629E}" dt="2021-05-06T10:09:26.701" v="510" actId="21"/>
          <ac:picMkLst>
            <pc:docMk/>
            <pc:sldMk cId="2490664005" sldId="1620"/>
            <ac:picMk id="6" creationId="{83EAC03C-FAEF-411B-A375-18A863B20461}"/>
          </ac:picMkLst>
        </pc:picChg>
        <pc:picChg chg="add mod">
          <ac:chgData name="Jessica E. Pestana" userId="39877700-e7a7-41f2-a98d-10484c122adb" providerId="ADAL" clId="{85282C4E-BEED-4AC7-BC4F-16F32942629E}" dt="2021-05-06T10:11:26.774" v="553"/>
          <ac:picMkLst>
            <pc:docMk/>
            <pc:sldMk cId="2490664005" sldId="1620"/>
            <ac:picMk id="7" creationId="{23EF5303-DD12-4152-A56B-9A4C8BD896B2}"/>
          </ac:picMkLst>
        </pc:picChg>
        <pc:picChg chg="add del mod">
          <ac:chgData name="Jessica E. Pestana" userId="39877700-e7a7-41f2-a98d-10484c122adb" providerId="ADAL" clId="{85282C4E-BEED-4AC7-BC4F-16F32942629E}" dt="2021-04-19T16:39:27.691" v="66" actId="21"/>
          <ac:picMkLst>
            <pc:docMk/>
            <pc:sldMk cId="2490664005" sldId="1620"/>
            <ac:picMk id="9" creationId="{D0E1DEF0-8CA6-4E52-A311-6A2E47211601}"/>
          </ac:picMkLst>
        </pc:picChg>
      </pc:sldChg>
      <pc:sldChg chg="addSp delSp modSp mod ord">
        <pc:chgData name="Jessica E. Pestana" userId="39877700-e7a7-41f2-a98d-10484c122adb" providerId="ADAL" clId="{85282C4E-BEED-4AC7-BC4F-16F32942629E}" dt="2021-05-06T16:20:56.549" v="1099" actId="207"/>
        <pc:sldMkLst>
          <pc:docMk/>
          <pc:sldMk cId="1252852835" sldId="1621"/>
        </pc:sldMkLst>
        <pc:spChg chg="del">
          <ac:chgData name="Jessica E. Pestana" userId="39877700-e7a7-41f2-a98d-10484c122adb" providerId="ADAL" clId="{85282C4E-BEED-4AC7-BC4F-16F32942629E}" dt="2021-05-06T10:14:50.279" v="568" actId="478"/>
          <ac:spMkLst>
            <pc:docMk/>
            <pc:sldMk cId="1252852835" sldId="1621"/>
            <ac:spMk id="2" creationId="{73708E91-33DA-49F0-8547-B4643C7BC508}"/>
          </ac:spMkLst>
        </pc:spChg>
        <pc:spChg chg="add del mod">
          <ac:chgData name="Jessica E. Pestana" userId="39877700-e7a7-41f2-a98d-10484c122adb" providerId="ADAL" clId="{85282C4E-BEED-4AC7-BC4F-16F32942629E}" dt="2021-04-26T14:50:54.431" v="127"/>
          <ac:spMkLst>
            <pc:docMk/>
            <pc:sldMk cId="1252852835" sldId="1621"/>
            <ac:spMk id="3" creationId="{A97205E2-5764-4BB6-8B76-9F9F7AF51E10}"/>
          </ac:spMkLst>
        </pc:spChg>
        <pc:spChg chg="add del mod">
          <ac:chgData name="Jessica E. Pestana" userId="39877700-e7a7-41f2-a98d-10484c122adb" providerId="ADAL" clId="{85282C4E-BEED-4AC7-BC4F-16F32942629E}" dt="2021-04-26T14:50:54.432" v="129"/>
          <ac:spMkLst>
            <pc:docMk/>
            <pc:sldMk cId="1252852835" sldId="1621"/>
            <ac:spMk id="4" creationId="{17FB73A5-13BD-41EC-944D-357F01889461}"/>
          </ac:spMkLst>
        </pc:spChg>
        <pc:spChg chg="add del mod">
          <ac:chgData name="Jessica E. Pestana" userId="39877700-e7a7-41f2-a98d-10484c122adb" providerId="ADAL" clId="{85282C4E-BEED-4AC7-BC4F-16F32942629E}" dt="2021-05-06T09:52:04.660" v="444" actId="478"/>
          <ac:spMkLst>
            <pc:docMk/>
            <pc:sldMk cId="1252852835" sldId="1621"/>
            <ac:spMk id="6" creationId="{0FEC498C-885C-4F8C-A935-FD30799095D1}"/>
          </ac:spMkLst>
        </pc:spChg>
        <pc:spChg chg="add mod">
          <ac:chgData name="Jessica E. Pestana" userId="39877700-e7a7-41f2-a98d-10484c122adb" providerId="ADAL" clId="{85282C4E-BEED-4AC7-BC4F-16F32942629E}" dt="2021-05-06T16:20:56.549" v="1099" actId="207"/>
          <ac:spMkLst>
            <pc:docMk/>
            <pc:sldMk cId="1252852835" sldId="1621"/>
            <ac:spMk id="7" creationId="{6F3034B8-8C82-4133-957A-8470306720CF}"/>
          </ac:spMkLst>
        </pc:spChg>
        <pc:spChg chg="add mod">
          <ac:chgData name="Jessica E. Pestana" userId="39877700-e7a7-41f2-a98d-10484c122adb" providerId="ADAL" clId="{85282C4E-BEED-4AC7-BC4F-16F32942629E}" dt="2021-05-06T10:18:20.691" v="612" actId="207"/>
          <ac:spMkLst>
            <pc:docMk/>
            <pc:sldMk cId="1252852835" sldId="1621"/>
            <ac:spMk id="8" creationId="{08F7D149-282D-4AF9-9CC2-FECF17772248}"/>
          </ac:spMkLst>
        </pc:spChg>
        <pc:spChg chg="mod">
          <ac:chgData name="Jessica E. Pestana" userId="39877700-e7a7-41f2-a98d-10484c122adb" providerId="ADAL" clId="{85282C4E-BEED-4AC7-BC4F-16F32942629E}" dt="2021-04-26T14:44:40.935" v="122" actId="20577"/>
          <ac:spMkLst>
            <pc:docMk/>
            <pc:sldMk cId="1252852835" sldId="1621"/>
            <ac:spMk id="9" creationId="{A5B42375-3C72-45CB-8512-6C5F272AA9FE}"/>
          </ac:spMkLst>
        </pc:spChg>
        <pc:spChg chg="add mod">
          <ac:chgData name="Jessica E. Pestana" userId="39877700-e7a7-41f2-a98d-10484c122adb" providerId="ADAL" clId="{85282C4E-BEED-4AC7-BC4F-16F32942629E}" dt="2021-05-06T10:29:37.766" v="871" actId="1076"/>
          <ac:spMkLst>
            <pc:docMk/>
            <pc:sldMk cId="1252852835" sldId="1621"/>
            <ac:spMk id="10" creationId="{83F7B9BA-F423-4B10-8911-0AF729462B22}"/>
          </ac:spMkLst>
        </pc:spChg>
        <pc:spChg chg="add mod">
          <ac:chgData name="Jessica E. Pestana" userId="39877700-e7a7-41f2-a98d-10484c122adb" providerId="ADAL" clId="{85282C4E-BEED-4AC7-BC4F-16F32942629E}" dt="2021-05-06T10:29:37.766" v="871" actId="1076"/>
          <ac:spMkLst>
            <pc:docMk/>
            <pc:sldMk cId="1252852835" sldId="1621"/>
            <ac:spMk id="11" creationId="{748E95F6-AFCB-4597-8042-DAE9A79C9FC8}"/>
          </ac:spMkLst>
        </pc:spChg>
        <pc:spChg chg="add mod">
          <ac:chgData name="Jessica E. Pestana" userId="39877700-e7a7-41f2-a98d-10484c122adb" providerId="ADAL" clId="{85282C4E-BEED-4AC7-BC4F-16F32942629E}" dt="2021-05-06T10:29:37.766" v="871" actId="1076"/>
          <ac:spMkLst>
            <pc:docMk/>
            <pc:sldMk cId="1252852835" sldId="1621"/>
            <ac:spMk id="12" creationId="{F759121F-951F-4E39-8351-F2926F7EE51F}"/>
          </ac:spMkLst>
        </pc:spChg>
        <pc:spChg chg="mod">
          <ac:chgData name="Jessica E. Pestana" userId="39877700-e7a7-41f2-a98d-10484c122adb" providerId="ADAL" clId="{85282C4E-BEED-4AC7-BC4F-16F32942629E}" dt="2021-05-06T14:02:56.907" v="1098" actId="115"/>
          <ac:spMkLst>
            <pc:docMk/>
            <pc:sldMk cId="1252852835" sldId="1621"/>
            <ac:spMk id="13" creationId="{73B7CA0B-FFE3-467F-A97E-0C7D40733ADB}"/>
          </ac:spMkLst>
        </pc:spChg>
      </pc:sldChg>
      <pc:sldChg chg="addSp delSp modSp del mod chgLayout">
        <pc:chgData name="Jessica E. Pestana" userId="39877700-e7a7-41f2-a98d-10484c122adb" providerId="ADAL" clId="{85282C4E-BEED-4AC7-BC4F-16F32942629E}" dt="2021-04-26T15:58:47.098" v="180" actId="47"/>
        <pc:sldMkLst>
          <pc:docMk/>
          <pc:sldMk cId="2726828496" sldId="1623"/>
        </pc:sldMkLst>
        <pc:spChg chg="add mod">
          <ac:chgData name="Jessica E. Pestana" userId="39877700-e7a7-41f2-a98d-10484c122adb" providerId="ADAL" clId="{85282C4E-BEED-4AC7-BC4F-16F32942629E}" dt="2021-04-26T15:58:35.916" v="178"/>
          <ac:spMkLst>
            <pc:docMk/>
            <pc:sldMk cId="2726828496" sldId="1623"/>
            <ac:spMk id="5" creationId="{469B338D-411E-4B37-A8AC-048D783007B3}"/>
          </ac:spMkLst>
        </pc:spChg>
        <pc:spChg chg="mod ord">
          <ac:chgData name="Jessica E. Pestana" userId="39877700-e7a7-41f2-a98d-10484c122adb" providerId="ADAL" clId="{85282C4E-BEED-4AC7-BC4F-16F32942629E}" dt="2021-04-26T15:58:42.419" v="179" actId="700"/>
          <ac:spMkLst>
            <pc:docMk/>
            <pc:sldMk cId="2726828496" sldId="1623"/>
            <ac:spMk id="8" creationId="{073710E5-23A3-4B00-921A-205515AA3302}"/>
          </ac:spMkLst>
        </pc:spChg>
        <pc:spChg chg="mod ord">
          <ac:chgData name="Jessica E. Pestana" userId="39877700-e7a7-41f2-a98d-10484c122adb" providerId="ADAL" clId="{85282C4E-BEED-4AC7-BC4F-16F32942629E}" dt="2021-04-26T15:58:42.419" v="179" actId="700"/>
          <ac:spMkLst>
            <pc:docMk/>
            <pc:sldMk cId="2726828496" sldId="1623"/>
            <ac:spMk id="9" creationId="{5436BD2D-4E3D-44CE-8498-DE1BC1A030F1}"/>
          </ac:spMkLst>
        </pc:spChg>
        <pc:spChg chg="del mod">
          <ac:chgData name="Jessica E. Pestana" userId="39877700-e7a7-41f2-a98d-10484c122adb" providerId="ADAL" clId="{85282C4E-BEED-4AC7-BC4F-16F32942629E}" dt="2021-04-26T15:58:35.385" v="177" actId="478"/>
          <ac:spMkLst>
            <pc:docMk/>
            <pc:sldMk cId="2726828496" sldId="1623"/>
            <ac:spMk id="12" creationId="{607D70A1-005C-4C20-BE9C-592815E1EF7B}"/>
          </ac:spMkLst>
        </pc:spChg>
      </pc:sldChg>
      <pc:sldChg chg="addSp delSp modSp new del">
        <pc:chgData name="Jessica E. Pestana" userId="39877700-e7a7-41f2-a98d-10484c122adb" providerId="ADAL" clId="{85282C4E-BEED-4AC7-BC4F-16F32942629E}" dt="2021-04-19T16:41:32.424" v="78" actId="47"/>
        <pc:sldMkLst>
          <pc:docMk/>
          <pc:sldMk cId="1259646713" sldId="1627"/>
        </pc:sldMkLst>
        <pc:spChg chg="del">
          <ac:chgData name="Jessica E. Pestana" userId="39877700-e7a7-41f2-a98d-10484c122adb" providerId="ADAL" clId="{85282C4E-BEED-4AC7-BC4F-16F32942629E}" dt="2021-04-19T16:36:11.228" v="53"/>
          <ac:spMkLst>
            <pc:docMk/>
            <pc:sldMk cId="1259646713" sldId="1627"/>
            <ac:spMk id="4" creationId="{DF3F4200-E073-4218-9D03-DB2E571A5A2A}"/>
          </ac:spMkLst>
        </pc:spChg>
        <pc:spChg chg="add mod">
          <ac:chgData name="Jessica E. Pestana" userId="39877700-e7a7-41f2-a98d-10484c122adb" providerId="ADAL" clId="{85282C4E-BEED-4AC7-BC4F-16F32942629E}" dt="2021-04-19T16:36:11.228" v="53"/>
          <ac:spMkLst>
            <pc:docMk/>
            <pc:sldMk cId="1259646713" sldId="1627"/>
            <ac:spMk id="5" creationId="{3D6863F2-71EF-4D6A-9440-B6C34FB773A4}"/>
          </ac:spMkLst>
        </pc:spChg>
      </pc:sldChg>
      <pc:sldChg chg="addSp delSp modSp new add del mod">
        <pc:chgData name="Jessica E. Pestana" userId="39877700-e7a7-41f2-a98d-10484c122adb" providerId="ADAL" clId="{85282C4E-BEED-4AC7-BC4F-16F32942629E}" dt="2021-05-06T16:24:38.832" v="1153" actId="123"/>
        <pc:sldMkLst>
          <pc:docMk/>
          <pc:sldMk cId="2476568721" sldId="1628"/>
        </pc:sldMkLst>
        <pc:spChg chg="del">
          <ac:chgData name="Jessica E. Pestana" userId="39877700-e7a7-41f2-a98d-10484c122adb" providerId="ADAL" clId="{85282C4E-BEED-4AC7-BC4F-16F32942629E}" dt="2021-05-06T10:14:36.162" v="566" actId="478"/>
          <ac:spMkLst>
            <pc:docMk/>
            <pc:sldMk cId="2476568721" sldId="1628"/>
            <ac:spMk id="3" creationId="{DB75ADC6-D914-406E-A70A-1634FF58FC53}"/>
          </ac:spMkLst>
        </pc:spChg>
        <pc:spChg chg="del mod">
          <ac:chgData name="Jessica E. Pestana" userId="39877700-e7a7-41f2-a98d-10484c122adb" providerId="ADAL" clId="{85282C4E-BEED-4AC7-BC4F-16F32942629E}" dt="2021-05-06T10:25:33.429" v="817" actId="478"/>
          <ac:spMkLst>
            <pc:docMk/>
            <pc:sldMk cId="2476568721" sldId="1628"/>
            <ac:spMk id="4" creationId="{2C4B9749-CA91-4AEA-808E-3F1F8F31B252}"/>
          </ac:spMkLst>
        </pc:spChg>
        <pc:spChg chg="add mod">
          <ac:chgData name="Jessica E. Pestana" userId="39877700-e7a7-41f2-a98d-10484c122adb" providerId="ADAL" clId="{85282C4E-BEED-4AC7-BC4F-16F32942629E}" dt="2021-05-06T16:21:31.217" v="1103" actId="207"/>
          <ac:spMkLst>
            <pc:docMk/>
            <pc:sldMk cId="2476568721" sldId="1628"/>
            <ac:spMk id="6" creationId="{AB66EB81-4963-4B47-A1C2-8C2F679AB34B}"/>
          </ac:spMkLst>
        </pc:spChg>
        <pc:spChg chg="add mod">
          <ac:chgData name="Jessica E. Pestana" userId="39877700-e7a7-41f2-a98d-10484c122adb" providerId="ADAL" clId="{85282C4E-BEED-4AC7-BC4F-16F32942629E}" dt="2021-05-06T10:18:16.236" v="611" actId="207"/>
          <ac:spMkLst>
            <pc:docMk/>
            <pc:sldMk cId="2476568721" sldId="1628"/>
            <ac:spMk id="7" creationId="{317DD6A1-C936-4CB8-BA98-8A8C1D73B14F}"/>
          </ac:spMkLst>
        </pc:spChg>
        <pc:spChg chg="add del mod">
          <ac:chgData name="Jessica E. Pestana" userId="39877700-e7a7-41f2-a98d-10484c122adb" providerId="ADAL" clId="{85282C4E-BEED-4AC7-BC4F-16F32942629E}" dt="2021-05-06T10:25:49.218" v="827" actId="478"/>
          <ac:spMkLst>
            <pc:docMk/>
            <pc:sldMk cId="2476568721" sldId="1628"/>
            <ac:spMk id="9" creationId="{8D6E797C-0EBE-413F-9069-6805E13DB4DD}"/>
          </ac:spMkLst>
        </pc:spChg>
        <pc:spChg chg="add del mod">
          <ac:chgData name="Jessica E. Pestana" userId="39877700-e7a7-41f2-a98d-10484c122adb" providerId="ADAL" clId="{85282C4E-BEED-4AC7-BC4F-16F32942629E}" dt="2021-05-06T10:25:34.866" v="819"/>
          <ac:spMkLst>
            <pc:docMk/>
            <pc:sldMk cId="2476568721" sldId="1628"/>
            <ac:spMk id="10" creationId="{7E6E38B9-6FEA-4AE0-97FD-397426B51D4B}"/>
          </ac:spMkLst>
        </pc:spChg>
        <pc:spChg chg="add del mod">
          <ac:chgData name="Jessica E. Pestana" userId="39877700-e7a7-41f2-a98d-10484c122adb" providerId="ADAL" clId="{85282C4E-BEED-4AC7-BC4F-16F32942629E}" dt="2021-05-06T10:25:34.866" v="819"/>
          <ac:spMkLst>
            <pc:docMk/>
            <pc:sldMk cId="2476568721" sldId="1628"/>
            <ac:spMk id="11" creationId="{CFCE0721-0CE3-4A7D-9933-FD664DDE60EF}"/>
          </ac:spMkLst>
        </pc:spChg>
        <pc:spChg chg="add del mod">
          <ac:chgData name="Jessica E. Pestana" userId="39877700-e7a7-41f2-a98d-10484c122adb" providerId="ADAL" clId="{85282C4E-BEED-4AC7-BC4F-16F32942629E}" dt="2021-05-06T10:25:34.866" v="819"/>
          <ac:spMkLst>
            <pc:docMk/>
            <pc:sldMk cId="2476568721" sldId="1628"/>
            <ac:spMk id="12" creationId="{98CDFFD4-2EE7-49BA-ABF1-873FFDF80B06}"/>
          </ac:spMkLst>
        </pc:spChg>
        <pc:spChg chg="add del mod">
          <ac:chgData name="Jessica E. Pestana" userId="39877700-e7a7-41f2-a98d-10484c122adb" providerId="ADAL" clId="{85282C4E-BEED-4AC7-BC4F-16F32942629E}" dt="2021-05-06T10:25:34.866" v="819"/>
          <ac:spMkLst>
            <pc:docMk/>
            <pc:sldMk cId="2476568721" sldId="1628"/>
            <ac:spMk id="13" creationId="{38ADC9BA-6828-4DE5-9E44-1956550D8F4B}"/>
          </ac:spMkLst>
        </pc:spChg>
        <pc:spChg chg="add del mod">
          <ac:chgData name="Jessica E. Pestana" userId="39877700-e7a7-41f2-a98d-10484c122adb" providerId="ADAL" clId="{85282C4E-BEED-4AC7-BC4F-16F32942629E}" dt="2021-05-06T10:25:40.162" v="824"/>
          <ac:spMkLst>
            <pc:docMk/>
            <pc:sldMk cId="2476568721" sldId="1628"/>
            <ac:spMk id="14" creationId="{33A60F21-9F30-4097-8BD5-C24ECDA6180D}"/>
          </ac:spMkLst>
        </pc:spChg>
        <pc:spChg chg="add del mod">
          <ac:chgData name="Jessica E. Pestana" userId="39877700-e7a7-41f2-a98d-10484c122adb" providerId="ADAL" clId="{85282C4E-BEED-4AC7-BC4F-16F32942629E}" dt="2021-05-06T10:25:40.162" v="824"/>
          <ac:spMkLst>
            <pc:docMk/>
            <pc:sldMk cId="2476568721" sldId="1628"/>
            <ac:spMk id="15" creationId="{AC8BE3C2-885B-4C0F-9B5C-21DEBF42AB2C}"/>
          </ac:spMkLst>
        </pc:spChg>
        <pc:spChg chg="add del mod">
          <ac:chgData name="Jessica E. Pestana" userId="39877700-e7a7-41f2-a98d-10484c122adb" providerId="ADAL" clId="{85282C4E-BEED-4AC7-BC4F-16F32942629E}" dt="2021-05-06T10:25:40.162" v="824"/>
          <ac:spMkLst>
            <pc:docMk/>
            <pc:sldMk cId="2476568721" sldId="1628"/>
            <ac:spMk id="16" creationId="{54DB733E-5E7C-4ABD-AF25-0E5ECB6ED7CF}"/>
          </ac:spMkLst>
        </pc:spChg>
        <pc:spChg chg="add del mod">
          <ac:chgData name="Jessica E. Pestana" userId="39877700-e7a7-41f2-a98d-10484c122adb" providerId="ADAL" clId="{85282C4E-BEED-4AC7-BC4F-16F32942629E}" dt="2021-05-06T10:25:40.162" v="824"/>
          <ac:spMkLst>
            <pc:docMk/>
            <pc:sldMk cId="2476568721" sldId="1628"/>
            <ac:spMk id="17" creationId="{426148B3-7442-493C-8664-8DF01399D3A1}"/>
          </ac:spMkLst>
        </pc:spChg>
        <pc:spChg chg="add del mod">
          <ac:chgData name="Jessica E. Pestana" userId="39877700-e7a7-41f2-a98d-10484c122adb" providerId="ADAL" clId="{85282C4E-BEED-4AC7-BC4F-16F32942629E}" dt="2021-05-06T10:27:05.358" v="835" actId="478"/>
          <ac:spMkLst>
            <pc:docMk/>
            <pc:sldMk cId="2476568721" sldId="1628"/>
            <ac:spMk id="18" creationId="{F1F245D6-1A34-4DA2-8E1D-ADE93651DD5D}"/>
          </ac:spMkLst>
        </pc:spChg>
        <pc:spChg chg="add del mod">
          <ac:chgData name="Jessica E. Pestana" userId="39877700-e7a7-41f2-a98d-10484c122adb" providerId="ADAL" clId="{85282C4E-BEED-4AC7-BC4F-16F32942629E}" dt="2021-05-06T10:27:05.358" v="835" actId="478"/>
          <ac:spMkLst>
            <pc:docMk/>
            <pc:sldMk cId="2476568721" sldId="1628"/>
            <ac:spMk id="19" creationId="{C1177F37-7849-4173-80B8-EA29785DEF45}"/>
          </ac:spMkLst>
        </pc:spChg>
        <pc:spChg chg="add del mod">
          <ac:chgData name="Jessica E. Pestana" userId="39877700-e7a7-41f2-a98d-10484c122adb" providerId="ADAL" clId="{85282C4E-BEED-4AC7-BC4F-16F32942629E}" dt="2021-05-06T10:27:05.358" v="835" actId="478"/>
          <ac:spMkLst>
            <pc:docMk/>
            <pc:sldMk cId="2476568721" sldId="1628"/>
            <ac:spMk id="20" creationId="{20490A17-415D-4EC2-B4D9-4A248D32DE9B}"/>
          </ac:spMkLst>
        </pc:spChg>
        <pc:spChg chg="add del mod">
          <ac:chgData name="Jessica E. Pestana" userId="39877700-e7a7-41f2-a98d-10484c122adb" providerId="ADAL" clId="{85282C4E-BEED-4AC7-BC4F-16F32942629E}" dt="2021-05-06T10:27:05.358" v="835" actId="478"/>
          <ac:spMkLst>
            <pc:docMk/>
            <pc:sldMk cId="2476568721" sldId="1628"/>
            <ac:spMk id="21" creationId="{5EBC4869-9D08-4317-BFCB-3A6189321EC9}"/>
          </ac:spMkLst>
        </pc:spChg>
        <pc:spChg chg="add mod">
          <ac:chgData name="Jessica E. Pestana" userId="39877700-e7a7-41f2-a98d-10484c122adb" providerId="ADAL" clId="{85282C4E-BEED-4AC7-BC4F-16F32942629E}" dt="2021-05-06T16:24:38.832" v="1153" actId="123"/>
          <ac:spMkLst>
            <pc:docMk/>
            <pc:sldMk cId="2476568721" sldId="1628"/>
            <ac:spMk id="22" creationId="{B38C0933-555E-48DD-B0D8-AEBA2B687CD9}"/>
          </ac:spMkLst>
        </pc:spChg>
        <pc:spChg chg="add mod">
          <ac:chgData name="Jessica E. Pestana" userId="39877700-e7a7-41f2-a98d-10484c122adb" providerId="ADAL" clId="{85282C4E-BEED-4AC7-BC4F-16F32942629E}" dt="2021-05-06T10:27:05.793" v="836"/>
          <ac:spMkLst>
            <pc:docMk/>
            <pc:sldMk cId="2476568721" sldId="1628"/>
            <ac:spMk id="23" creationId="{00D01E92-1381-43D5-8E05-CB784C0029BE}"/>
          </ac:spMkLst>
        </pc:spChg>
        <pc:spChg chg="add mod">
          <ac:chgData name="Jessica E. Pestana" userId="39877700-e7a7-41f2-a98d-10484c122adb" providerId="ADAL" clId="{85282C4E-BEED-4AC7-BC4F-16F32942629E}" dt="2021-05-06T10:27:05.793" v="836"/>
          <ac:spMkLst>
            <pc:docMk/>
            <pc:sldMk cId="2476568721" sldId="1628"/>
            <ac:spMk id="24" creationId="{6235E5A3-8516-470F-9414-E084EAEF4781}"/>
          </ac:spMkLst>
        </pc:spChg>
        <pc:spChg chg="add mod">
          <ac:chgData name="Jessica E. Pestana" userId="39877700-e7a7-41f2-a98d-10484c122adb" providerId="ADAL" clId="{85282C4E-BEED-4AC7-BC4F-16F32942629E}" dt="2021-05-06T10:27:05.793" v="836"/>
          <ac:spMkLst>
            <pc:docMk/>
            <pc:sldMk cId="2476568721" sldId="1628"/>
            <ac:spMk id="25" creationId="{F4557002-5D17-42F3-8BF3-775A883754F2}"/>
          </ac:spMkLst>
        </pc:spChg>
        <pc:picChg chg="add del mod">
          <ac:chgData name="Jessica E. Pestana" userId="39877700-e7a7-41f2-a98d-10484c122adb" providerId="ADAL" clId="{85282C4E-BEED-4AC7-BC4F-16F32942629E}" dt="2021-04-26T15:57:19.527" v="167" actId="21"/>
          <ac:picMkLst>
            <pc:docMk/>
            <pc:sldMk cId="2476568721" sldId="1628"/>
            <ac:picMk id="6" creationId="{76737757-321E-4BBE-92F9-F27D8448CC10}"/>
          </ac:picMkLst>
        </pc:picChg>
        <pc:picChg chg="add del mod">
          <ac:chgData name="Jessica E. Pestana" userId="39877700-e7a7-41f2-a98d-10484c122adb" providerId="ADAL" clId="{85282C4E-BEED-4AC7-BC4F-16F32942629E}" dt="2021-04-19T16:41:16.678" v="73" actId="478"/>
          <ac:picMkLst>
            <pc:docMk/>
            <pc:sldMk cId="2476568721" sldId="1628"/>
            <ac:picMk id="6" creationId="{C5AE31F8-29C1-4CA6-ADE1-67BA1C4941FB}"/>
          </ac:picMkLst>
        </pc:picChg>
        <pc:picChg chg="add del mod">
          <ac:chgData name="Jessica E. Pestana" userId="39877700-e7a7-41f2-a98d-10484c122adb" providerId="ADAL" clId="{85282C4E-BEED-4AC7-BC4F-16F32942629E}" dt="2021-05-06T10:11:10.714" v="548" actId="21"/>
          <ac:picMkLst>
            <pc:docMk/>
            <pc:sldMk cId="2476568721" sldId="1628"/>
            <ac:picMk id="8" creationId="{32719128-E606-468F-86E6-6BE68D826943}"/>
          </ac:picMkLst>
        </pc:picChg>
      </pc:sldChg>
      <pc:sldChg chg="new del">
        <pc:chgData name="Jessica E. Pestana" userId="39877700-e7a7-41f2-a98d-10484c122adb" providerId="ADAL" clId="{85282C4E-BEED-4AC7-BC4F-16F32942629E}" dt="2021-04-26T15:58:58.354" v="183" actId="47"/>
        <pc:sldMkLst>
          <pc:docMk/>
          <pc:sldMk cId="409228143" sldId="1629"/>
        </pc:sldMkLst>
      </pc:sldChg>
      <pc:sldChg chg="addSp modSp new mod">
        <pc:chgData name="Jessica E. Pestana" userId="39877700-e7a7-41f2-a98d-10484c122adb" providerId="ADAL" clId="{85282C4E-BEED-4AC7-BC4F-16F32942629E}" dt="2021-04-26T16:07:05.400" v="258" actId="20577"/>
        <pc:sldMkLst>
          <pc:docMk/>
          <pc:sldMk cId="1179458826" sldId="1630"/>
        </pc:sldMkLst>
        <pc:spChg chg="add mod ord">
          <ac:chgData name="Jessica E. Pestana" userId="39877700-e7a7-41f2-a98d-10484c122adb" providerId="ADAL" clId="{85282C4E-BEED-4AC7-BC4F-16F32942629E}" dt="2021-04-26T16:07:05.400" v="258" actId="20577"/>
          <ac:spMkLst>
            <pc:docMk/>
            <pc:sldMk cId="1179458826" sldId="1630"/>
            <ac:spMk id="5" creationId="{9EF35F44-12D7-442A-B753-F956CA54DD23}"/>
          </ac:spMkLst>
        </pc:spChg>
        <pc:spChg chg="add mod">
          <ac:chgData name="Jessica E. Pestana" userId="39877700-e7a7-41f2-a98d-10484c122adb" providerId="ADAL" clId="{85282C4E-BEED-4AC7-BC4F-16F32942629E}" dt="2021-04-26T16:04:56.398" v="256" actId="14100"/>
          <ac:spMkLst>
            <pc:docMk/>
            <pc:sldMk cId="1179458826" sldId="1630"/>
            <ac:spMk id="6" creationId="{BBD469E2-8CC5-4AA8-89A5-0E45897CC8A8}"/>
          </ac:spMkLst>
        </pc:spChg>
      </pc:sldChg>
      <pc:sldChg chg="new del">
        <pc:chgData name="Jessica E. Pestana" userId="39877700-e7a7-41f2-a98d-10484c122adb" providerId="ADAL" clId="{85282C4E-BEED-4AC7-BC4F-16F32942629E}" dt="2021-05-06T10:32:48.774" v="886" actId="47"/>
        <pc:sldMkLst>
          <pc:docMk/>
          <pc:sldMk cId="537960943" sldId="1631"/>
        </pc:sldMkLst>
      </pc:sldChg>
      <pc:sldChg chg="new del">
        <pc:chgData name="Jessica E. Pestana" userId="39877700-e7a7-41f2-a98d-10484c122adb" providerId="ADAL" clId="{85282C4E-BEED-4AC7-BC4F-16F32942629E}" dt="2021-05-06T11:42:37.750" v="912" actId="47"/>
        <pc:sldMkLst>
          <pc:docMk/>
          <pc:sldMk cId="1143023393" sldId="1631"/>
        </pc:sldMkLst>
      </pc:sldChg>
      <pc:sldChg chg="modSp new del mod">
        <pc:chgData name="Jessica E. Pestana" userId="39877700-e7a7-41f2-a98d-10484c122adb" providerId="ADAL" clId="{85282C4E-BEED-4AC7-BC4F-16F32942629E}" dt="2021-05-06T10:28:34.421" v="862" actId="47"/>
        <pc:sldMkLst>
          <pc:docMk/>
          <pc:sldMk cId="2265234644" sldId="1631"/>
        </pc:sldMkLst>
        <pc:spChg chg="mod">
          <ac:chgData name="Jessica E. Pestana" userId="39877700-e7a7-41f2-a98d-10484c122adb" providerId="ADAL" clId="{85282C4E-BEED-4AC7-BC4F-16F32942629E}" dt="2021-05-06T10:28:23.102" v="856" actId="207"/>
          <ac:spMkLst>
            <pc:docMk/>
            <pc:sldMk cId="2265234644" sldId="1631"/>
            <ac:spMk id="3" creationId="{CACDE6F6-46DA-4D24-B040-B5A0F291685F}"/>
          </ac:spMkLst>
        </pc:spChg>
      </pc:sldChg>
      <pc:sldChg chg="new del">
        <pc:chgData name="Jessica E. Pestana" userId="39877700-e7a7-41f2-a98d-10484c122adb" providerId="ADAL" clId="{85282C4E-BEED-4AC7-BC4F-16F32942629E}" dt="2021-05-06T10:30:00.109" v="874" actId="47"/>
        <pc:sldMkLst>
          <pc:docMk/>
          <pc:sldMk cId="2551317644" sldId="1631"/>
        </pc:sldMkLst>
      </pc:sldChg>
      <pc:sldChg chg="new">
        <pc:chgData name="Jessica E. Pestana" userId="39877700-e7a7-41f2-a98d-10484c122adb" providerId="ADAL" clId="{85282C4E-BEED-4AC7-BC4F-16F32942629E}" dt="2021-05-06T13:02:26.188" v="1058" actId="680"/>
        <pc:sldMkLst>
          <pc:docMk/>
          <pc:sldMk cId="4082426283" sldId="1631"/>
        </pc:sldMkLst>
      </pc:sldChg>
      <pc:sldChg chg="modSp new del mod">
        <pc:chgData name="Jessica E. Pestana" userId="39877700-e7a7-41f2-a98d-10484c122adb" providerId="ADAL" clId="{85282C4E-BEED-4AC7-BC4F-16F32942629E}" dt="2021-05-06T10:28:34.421" v="862" actId="47"/>
        <pc:sldMkLst>
          <pc:docMk/>
          <pc:sldMk cId="2947661991" sldId="1632"/>
        </pc:sldMkLst>
        <pc:spChg chg="mod">
          <ac:chgData name="Jessica E. Pestana" userId="39877700-e7a7-41f2-a98d-10484c122adb" providerId="ADAL" clId="{85282C4E-BEED-4AC7-BC4F-16F32942629E}" dt="2021-05-06T10:28:29.931" v="861" actId="20577"/>
          <ac:spMkLst>
            <pc:docMk/>
            <pc:sldMk cId="2947661991" sldId="1632"/>
            <ac:spMk id="3" creationId="{3C9E9497-425D-4D42-A044-BF6638FD1E19}"/>
          </ac:spMkLst>
        </pc:spChg>
      </pc:sldChg>
      <pc:sldMasterChg chg="addSp delSp modSp mod addSldLayout delSldLayout modSldLayout sldLayoutOrd">
        <pc:chgData name="Jessica E. Pestana" userId="39877700-e7a7-41f2-a98d-10484c122adb" providerId="ADAL" clId="{85282C4E-BEED-4AC7-BC4F-16F32942629E}" dt="2021-05-06T13:31:35.165" v="1095" actId="115"/>
        <pc:sldMasterMkLst>
          <pc:docMk/>
          <pc:sldMasterMk cId="2811606639" sldId="2147483648"/>
        </pc:sldMasterMkLst>
        <pc:spChg chg="mod">
          <ac:chgData name="Jessica E. Pestana" userId="39877700-e7a7-41f2-a98d-10484c122adb" providerId="ADAL" clId="{85282C4E-BEED-4AC7-BC4F-16F32942629E}" dt="2021-05-06T09:48:57.969" v="343" actId="555"/>
          <ac:spMkLst>
            <pc:docMk/>
            <pc:sldMasterMk cId="2811606639" sldId="2147483648"/>
            <ac:spMk id="8" creationId="{DFF84208-E48A-436C-B59F-35497B397E6E}"/>
          </ac:spMkLst>
        </pc:spChg>
        <pc:spChg chg="mod">
          <ac:chgData name="Jessica E. Pestana" userId="39877700-e7a7-41f2-a98d-10484c122adb" providerId="ADAL" clId="{85282C4E-BEED-4AC7-BC4F-16F32942629E}" dt="2021-05-06T10:52:32.944" v="891" actId="115"/>
          <ac:spMkLst>
            <pc:docMk/>
            <pc:sldMasterMk cId="2811606639" sldId="2147483648"/>
            <ac:spMk id="9" creationId="{EDB939E0-3928-4311-AED3-1931EA846516}"/>
          </ac:spMkLst>
        </pc:spChg>
        <pc:spChg chg="mod">
          <ac:chgData name="Jessica E. Pestana" userId="39877700-e7a7-41f2-a98d-10484c122adb" providerId="ADAL" clId="{85282C4E-BEED-4AC7-BC4F-16F32942629E}" dt="2021-05-06T09:48:57.969" v="343" actId="555"/>
          <ac:spMkLst>
            <pc:docMk/>
            <pc:sldMasterMk cId="2811606639" sldId="2147483648"/>
            <ac:spMk id="10" creationId="{9B534F53-BB80-4A23-9F37-928D39928CB1}"/>
          </ac:spMkLst>
        </pc:spChg>
        <pc:spChg chg="del mod">
          <ac:chgData name="Jessica E. Pestana" userId="39877700-e7a7-41f2-a98d-10484c122adb" providerId="ADAL" clId="{85282C4E-BEED-4AC7-BC4F-16F32942629E}" dt="2021-05-06T10:13:51.890" v="559" actId="478"/>
          <ac:spMkLst>
            <pc:docMk/>
            <pc:sldMasterMk cId="2811606639" sldId="2147483648"/>
            <ac:spMk id="11" creationId="{158E2539-8BFB-4837-A274-A546FA42FDF5}"/>
          </ac:spMkLst>
        </pc:spChg>
        <pc:spChg chg="add mod">
          <ac:chgData name="Jessica E. Pestana" userId="39877700-e7a7-41f2-a98d-10484c122adb" providerId="ADAL" clId="{85282C4E-BEED-4AC7-BC4F-16F32942629E}" dt="2021-05-06T10:13:59.121" v="560" actId="12788"/>
          <ac:spMkLst>
            <pc:docMk/>
            <pc:sldMasterMk cId="2811606639" sldId="2147483648"/>
            <ac:spMk id="12" creationId="{D2A9A523-747F-42B3-8559-07D110037F2A}"/>
          </ac:spMkLst>
        </pc:spChg>
        <pc:sldLayoutChg chg="addSp delSp modSp mod setBg">
          <pc:chgData name="Jessica E. Pestana" userId="39877700-e7a7-41f2-a98d-10484c122adb" providerId="ADAL" clId="{85282C4E-BEED-4AC7-BC4F-16F32942629E}" dt="2021-05-06T11:50:50.140" v="1057" actId="478"/>
          <pc:sldLayoutMkLst>
            <pc:docMk/>
            <pc:sldMasterMk cId="2811606639" sldId="2147483648"/>
            <pc:sldLayoutMk cId="2161349495" sldId="2147483724"/>
          </pc:sldLayoutMkLst>
          <pc:spChg chg="mod">
            <ac:chgData name="Jessica E. Pestana" userId="39877700-e7a7-41f2-a98d-10484c122adb" providerId="ADAL" clId="{85282C4E-BEED-4AC7-BC4F-16F32942629E}" dt="2021-04-26T15:59:19.659" v="184" actId="1076"/>
            <ac:spMkLst>
              <pc:docMk/>
              <pc:sldMasterMk cId="2811606639" sldId="2147483648"/>
              <pc:sldLayoutMk cId="2161349495" sldId="2147483724"/>
              <ac:spMk id="7" creationId="{B7FE3FB0-7827-4420-895A-BBF1EFE2B051}"/>
            </ac:spMkLst>
          </pc:spChg>
          <pc:spChg chg="add mod">
            <ac:chgData name="Jessica E. Pestana" userId="39877700-e7a7-41f2-a98d-10484c122adb" providerId="ADAL" clId="{85282C4E-BEED-4AC7-BC4F-16F32942629E}" dt="2021-04-26T15:59:52.226" v="204"/>
            <ac:spMkLst>
              <pc:docMk/>
              <pc:sldMasterMk cId="2811606639" sldId="2147483648"/>
              <pc:sldLayoutMk cId="2161349495" sldId="2147483724"/>
              <ac:spMk id="78" creationId="{891714ED-015F-427D-8031-C1C8B292DAA0}"/>
            </ac:spMkLst>
          </pc:sp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187" creationId="{FF1D4A0B-3B05-401F-8ECF-AD9FE5629296}"/>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189" creationId="{3D85CE72-B7FE-4EB8-A607-5679DE30A3B5}"/>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191" creationId="{DC5124FE-E8A4-4E61-AB64-64BE0C69EC57}"/>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193" creationId="{F14FF81A-2277-4C86-A437-22BDDF165574}"/>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195" creationId="{558F32C7-B1B6-4F62-8599-B8BADCBE5A83}"/>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197" creationId="{F824A1A6-1BFF-402F-A6F9-5BC6FB2FDEB4}"/>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199" creationId="{2ED8507A-7D40-4FD4-AD75-124FE8782C9C}"/>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201" creationId="{4F18DCB2-6723-4F13-BD27-AE820038520E}"/>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203" creationId="{CF59F1DB-5F5C-462E-AF0D-6C8174827A41}"/>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205" creationId="{2C467835-8A9B-424C-96E3-58960B773406}"/>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207" creationId="{395AEBDC-DA3F-4964-BBAD-41ECED9FE1D1}"/>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209" creationId="{ADE25926-98E2-444F-AF78-B6FC0B716553}"/>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211" creationId="{C3F41B66-43A2-44D2-A9BE-1404E76380CD}"/>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213" creationId="{1A2DA180-DE72-4EFE-811D-4F22C887AC5F}"/>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215" creationId="{4348A78E-924F-4764-8BEE-5D5D6685791B}"/>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217" creationId="{8B99F946-8EEE-4CA7-9817-F97349DC1EEF}"/>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219" creationId="{1F9B8941-227F-459B-9E75-A31D942E1C5F}"/>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221" creationId="{BEDDDD52-D3E5-4D98-B897-AC0F0F5179A4}"/>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223" creationId="{D50940F7-CD58-46B7-A229-5B4A04BAD3C5}"/>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225" creationId="{549CFD23-BE39-466F-9F4A-9C0BA6339EF7}"/>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227" creationId="{065A18C9-44BF-4E8F-B732-3726AF005EBD}"/>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229" creationId="{CA415476-509A-4FC1-A7CB-3DB93523A6BF}"/>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231" creationId="{26736FC6-A1C3-4B2F-AA75-D3EE8DDF8A2F}"/>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233" creationId="{4F8F1D4F-FF51-4793-9AFB-989ADEF69A64}"/>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235" creationId="{D230247E-BD0C-40B3-93DC-9574B72C5DEE}"/>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237" creationId="{53162E03-26CD-45FB-8C00-874D4AAAD2FA}"/>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239" creationId="{975CB13B-F97C-4839-9D68-E23748A5684F}"/>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241" creationId="{F5199480-414E-4DC8-AD97-97FD1659645D}"/>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243" creationId="{46E27ADC-9727-4EF0-8436-D99F82760742}"/>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245" creationId="{AB583CA6-450C-43AE-BF2B-D4F883E72F3C}"/>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247" creationId="{0B8E8400-8916-4014-95F9-AA2CE2A73802}"/>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249" creationId="{84706295-6432-4F66-8BFF-FC6ECDD259F5}"/>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251" creationId="{0CFEC2C2-9527-4101-9CC0-40FC1E538A11}"/>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253" creationId="{EA1A3C20-34B4-4C0B-85E3-1B8F8BCD48B4}"/>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255" creationId="{7A5C220B-3F80-443B-8E3D-8DB9F750718F}"/>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257" creationId="{24F608E9-9E45-4FD6-8D2F-C8D7A6A2A3D2}"/>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259" creationId="{1DEF36B6-A394-4B81-84C4-939BB74A707C}"/>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261" creationId="{856ABD5D-862F-4E0E-872D-E4C32BAC8A79}"/>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263" creationId="{81BC5C4A-7317-4C42-AB7B-2165AB979AD2}"/>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265" creationId="{36C2F8FD-FDFC-4C0D-982E-5D52F3CFECDE}"/>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267" creationId="{D1B0C7BB-EF94-4A1B-A7AF-A292AB96A8CD}"/>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269" creationId="{74A42E87-3146-44B7-AD57-DDFD70EC1FB6}"/>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271" creationId="{5E13166E-5902-4C4E-ABD6-984DE8D85E6A}"/>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273" creationId="{022F45F0-AC30-4AFB-BD68-DCC0D4C8C8A6}"/>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275" creationId="{47F30034-3D2D-436E-949D-3B59C9BD9A5A}"/>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277" creationId="{C9F03AFD-FC68-4464-8D14-4AA856F39B9D}"/>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279" creationId="{D6ECD72A-B129-4E8A-9026-64BAC1C4FD18}"/>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281" creationId="{1ABA3561-5FB9-451D-91E0-2971EE9C131A}"/>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283" creationId="{90248C4E-1A0F-449A-B853-063B80AF81A1}"/>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285" creationId="{EFDF6B86-97FC-4FDD-9088-A66AC2C386C0}"/>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287" creationId="{A520DC0A-0C3A-4B3C-8616-38E055AD8EC3}"/>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289" creationId="{D49A63BF-D460-4888-8DCD-E3C65523FF26}"/>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291" creationId="{FC06CBEC-7851-4430-B98D-B22657B7DBCB}"/>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293" creationId="{21678502-B869-4633-814D-E0A65C685108}"/>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295" creationId="{32AB5EF6-A9CC-464A-B74E-546BEB1D5C92}"/>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297" creationId="{0BD29C3C-97E7-4C52-B37C-D1F942C39518}"/>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299" creationId="{AD41D1FA-DAFA-4CB6-BFF1-17E7D7FB0B90}"/>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301" creationId="{655D57CC-275C-482A-8954-B467351F6187}"/>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303" creationId="{FC0FBFC6-4C1A-40A5-8F2F-64B1DED12EA5}"/>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305" creationId="{931CDC28-366C-46B6-B995-361A969CB809}"/>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307" creationId="{9EBCD412-9876-4CFB-A1FC-51494B716D30}"/>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309" creationId="{E4A5053A-F3E4-4E01-84DE-A8814F7D8356}"/>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311" creationId="{2C5E8EDA-67C5-44C9-A7E4-E72D18555957}"/>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313" creationId="{DF9161CF-1E09-43CA-A881-A8F96B463DCE}"/>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315" creationId="{41B77628-C52C-4235-8641-02BB14B0DC4B}"/>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317" creationId="{B8F50B7F-B0CE-4810-BE63-DE520DA6F5D8}"/>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319" creationId="{48CB0108-B0EC-485E-A56F-3A71652FA961}"/>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321" creationId="{E2050B22-7638-4FC0-822E-166734CBDB05}"/>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323" creationId="{1CFC9228-3811-4BEB-B6E0-F4835F6F03AE}"/>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325" creationId="{1D5E7F4F-576F-47F2-A246-2989BB87ED9B}"/>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327" creationId="{9C9071C7-F6FF-4C58-85E6-9EE7B64F6E3B}"/>
            </ac:picMkLst>
          </pc:picChg>
          <pc:picChg chg="del">
            <ac:chgData name="Jessica E. Pestana" userId="39877700-e7a7-41f2-a98d-10484c122adb" providerId="ADAL" clId="{85282C4E-BEED-4AC7-BC4F-16F32942629E}" dt="2021-05-06T11:50:50.140" v="1057" actId="478"/>
            <ac:picMkLst>
              <pc:docMk/>
              <pc:sldMasterMk cId="2811606639" sldId="2147483648"/>
              <pc:sldLayoutMk cId="2161349495" sldId="2147483724"/>
              <ac:picMk id="329" creationId="{D228C53D-A793-4697-9BE1-36F2811FE4AE}"/>
            </ac:picMkLst>
          </pc:picChg>
        </pc:sldLayoutChg>
        <pc:sldLayoutChg chg="addSp delSp modSp del mod ord setBg">
          <pc:chgData name="Jessica E. Pestana" userId="39877700-e7a7-41f2-a98d-10484c122adb" providerId="ADAL" clId="{85282C4E-BEED-4AC7-BC4F-16F32942629E}" dt="2021-05-06T11:46:30.329" v="961" actId="2696"/>
          <pc:sldLayoutMkLst>
            <pc:docMk/>
            <pc:sldMasterMk cId="2811606639" sldId="2147483648"/>
            <pc:sldLayoutMk cId="2702700860" sldId="2147483725"/>
          </pc:sldLayoutMkLst>
          <pc:spChg chg="del">
            <ac:chgData name="Jessica E. Pestana" userId="39877700-e7a7-41f2-a98d-10484c122adb" providerId="ADAL" clId="{85282C4E-BEED-4AC7-BC4F-16F32942629E}" dt="2021-04-19T16:29:24.200" v="22" actId="478"/>
            <ac:spMkLst>
              <pc:docMk/>
              <pc:sldMasterMk cId="2811606639" sldId="2147483648"/>
              <pc:sldLayoutMk cId="2702700860" sldId="2147483725"/>
              <ac:spMk id="2" creationId="{185E8CCF-FBAC-4EF5-B336-DB1A5177BD1C}"/>
            </ac:spMkLst>
          </pc:spChg>
          <pc:spChg chg="add del mod">
            <ac:chgData name="Jessica E. Pestana" userId="39877700-e7a7-41f2-a98d-10484c122adb" providerId="ADAL" clId="{85282C4E-BEED-4AC7-BC4F-16F32942629E}" dt="2021-05-06T11:46:23.911" v="960" actId="113"/>
            <ac:spMkLst>
              <pc:docMk/>
              <pc:sldMasterMk cId="2811606639" sldId="2147483648"/>
              <pc:sldLayoutMk cId="2702700860" sldId="2147483725"/>
              <ac:spMk id="3" creationId="{DD6EEA93-5313-40BD-8AB0-390356AC13D2}"/>
            </ac:spMkLst>
          </pc:spChg>
          <pc:spChg chg="del">
            <ac:chgData name="Jessica E. Pestana" userId="39877700-e7a7-41f2-a98d-10484c122adb" providerId="ADAL" clId="{85282C4E-BEED-4AC7-BC4F-16F32942629E}" dt="2021-04-19T16:29:24.200" v="22" actId="478"/>
            <ac:spMkLst>
              <pc:docMk/>
              <pc:sldMasterMk cId="2811606639" sldId="2147483648"/>
              <pc:sldLayoutMk cId="2702700860" sldId="2147483725"/>
              <ac:spMk id="8" creationId="{C662DBB1-D60C-4827-A3E8-05C83EB0CF3A}"/>
            </ac:spMkLst>
          </pc:spChg>
          <pc:spChg chg="del">
            <ac:chgData name="Jessica E. Pestana" userId="39877700-e7a7-41f2-a98d-10484c122adb" providerId="ADAL" clId="{85282C4E-BEED-4AC7-BC4F-16F32942629E}" dt="2021-04-19T16:29:24.200" v="22" actId="478"/>
            <ac:spMkLst>
              <pc:docMk/>
              <pc:sldMasterMk cId="2811606639" sldId="2147483648"/>
              <pc:sldLayoutMk cId="2702700860" sldId="2147483725"/>
              <ac:spMk id="9" creationId="{F76196A5-5971-4259-B99F-C20F5E66299C}"/>
            </ac:spMkLst>
          </pc:spChg>
          <pc:spChg chg="del">
            <ac:chgData name="Jessica E. Pestana" userId="39877700-e7a7-41f2-a98d-10484c122adb" providerId="ADAL" clId="{85282C4E-BEED-4AC7-BC4F-16F32942629E}" dt="2021-04-19T16:29:24.200" v="22" actId="478"/>
            <ac:spMkLst>
              <pc:docMk/>
              <pc:sldMasterMk cId="2811606639" sldId="2147483648"/>
              <pc:sldLayoutMk cId="2702700860" sldId="2147483725"/>
              <ac:spMk id="10" creationId="{2F37C7D4-9442-4C41-BC02-A894127EFC21}"/>
            </ac:spMkLst>
          </pc:spChg>
          <pc:spChg chg="del">
            <ac:chgData name="Jessica E. Pestana" userId="39877700-e7a7-41f2-a98d-10484c122adb" providerId="ADAL" clId="{85282C4E-BEED-4AC7-BC4F-16F32942629E}" dt="2021-04-19T16:29:26.224" v="23" actId="478"/>
            <ac:spMkLst>
              <pc:docMk/>
              <pc:sldMasterMk cId="2811606639" sldId="2147483648"/>
              <pc:sldLayoutMk cId="2702700860" sldId="2147483725"/>
              <ac:spMk id="11" creationId="{F7666EBF-F161-4D71-9215-7067BD0010F9}"/>
            </ac:spMkLst>
          </pc:spChg>
          <pc:spChg chg="add del">
            <ac:chgData name="Jessica E. Pestana" userId="39877700-e7a7-41f2-a98d-10484c122adb" providerId="ADAL" clId="{85282C4E-BEED-4AC7-BC4F-16F32942629E}" dt="2021-04-19T16:29:31.899" v="26" actId="478"/>
            <ac:spMkLst>
              <pc:docMk/>
              <pc:sldMasterMk cId="2811606639" sldId="2147483648"/>
              <pc:sldLayoutMk cId="2702700860" sldId="2147483725"/>
              <ac:spMk id="12" creationId="{41235042-2D50-4344-8C2B-92DA6FA51370}"/>
            </ac:spMkLst>
          </pc:spChg>
          <pc:spChg chg="del">
            <ac:chgData name="Jessica E. Pestana" userId="39877700-e7a7-41f2-a98d-10484c122adb" providerId="ADAL" clId="{85282C4E-BEED-4AC7-BC4F-16F32942629E}" dt="2021-04-19T16:29:24.200" v="22" actId="478"/>
            <ac:spMkLst>
              <pc:docMk/>
              <pc:sldMasterMk cId="2811606639" sldId="2147483648"/>
              <pc:sldLayoutMk cId="2702700860" sldId="2147483725"/>
              <ac:spMk id="17" creationId="{175B0B0E-D657-4DEE-8213-21B507E7AAF6}"/>
            </ac:spMkLst>
          </pc:spChg>
          <pc:spChg chg="del">
            <ac:chgData name="Jessica E. Pestana" userId="39877700-e7a7-41f2-a98d-10484c122adb" providerId="ADAL" clId="{85282C4E-BEED-4AC7-BC4F-16F32942629E}" dt="2021-04-19T16:29:24.200" v="22" actId="478"/>
            <ac:spMkLst>
              <pc:docMk/>
              <pc:sldMasterMk cId="2811606639" sldId="2147483648"/>
              <pc:sldLayoutMk cId="2702700860" sldId="2147483725"/>
              <ac:spMk id="19" creationId="{356FB9B8-E830-4897-AAA1-887691C74D19}"/>
            </ac:spMkLst>
          </pc:spChg>
          <pc:spChg chg="add mod">
            <ac:chgData name="Jessica E. Pestana" userId="39877700-e7a7-41f2-a98d-10484c122adb" providerId="ADAL" clId="{85282C4E-BEED-4AC7-BC4F-16F32942629E}" dt="2021-04-19T16:30:19.304" v="31"/>
            <ac:spMkLst>
              <pc:docMk/>
              <pc:sldMasterMk cId="2811606639" sldId="2147483648"/>
              <pc:sldLayoutMk cId="2702700860" sldId="2147483725"/>
              <ac:spMk id="20" creationId="{C47FC6D7-D9D4-4346-BA0C-9EEF5F969E30}"/>
            </ac:spMkLst>
          </pc:spChg>
          <pc:spChg chg="add del mod">
            <ac:chgData name="Jessica E. Pestana" userId="39877700-e7a7-41f2-a98d-10484c122adb" providerId="ADAL" clId="{85282C4E-BEED-4AC7-BC4F-16F32942629E}" dt="2021-05-06T10:28:04.501" v="846" actId="478"/>
            <ac:spMkLst>
              <pc:docMk/>
              <pc:sldMasterMk cId="2811606639" sldId="2147483648"/>
              <pc:sldLayoutMk cId="2702700860" sldId="2147483725"/>
              <ac:spMk id="21" creationId="{43E04639-1ADC-49E8-8544-1847998E15E2}"/>
            </ac:spMkLst>
          </pc:spChg>
          <pc:spChg chg="add del">
            <ac:chgData name="Jessica E. Pestana" userId="39877700-e7a7-41f2-a98d-10484c122adb" providerId="ADAL" clId="{85282C4E-BEED-4AC7-BC4F-16F32942629E}" dt="2021-04-19T16:30:30.499" v="33" actId="22"/>
            <ac:spMkLst>
              <pc:docMk/>
              <pc:sldMasterMk cId="2811606639" sldId="2147483648"/>
              <pc:sldLayoutMk cId="2702700860" sldId="2147483725"/>
              <ac:spMk id="23" creationId="{9D10862A-75CB-4C96-BD81-34CE8F123A77}"/>
            </ac:spMkLst>
          </pc:spChg>
          <pc:spChg chg="add mod">
            <ac:chgData name="Jessica E. Pestana" userId="39877700-e7a7-41f2-a98d-10484c122adb" providerId="ADAL" clId="{85282C4E-BEED-4AC7-BC4F-16F32942629E}" dt="2021-04-19T16:30:37.287" v="34"/>
            <ac:spMkLst>
              <pc:docMk/>
              <pc:sldMasterMk cId="2811606639" sldId="2147483648"/>
              <pc:sldLayoutMk cId="2702700860" sldId="2147483725"/>
              <ac:spMk id="24" creationId="{01EB75EC-F5FF-4EC0-B7BD-6E7AA97A6594}"/>
            </ac:spMkLst>
          </pc:spChg>
          <pc:spChg chg="del">
            <ac:chgData name="Jessica E. Pestana" userId="39877700-e7a7-41f2-a98d-10484c122adb" providerId="ADAL" clId="{85282C4E-BEED-4AC7-BC4F-16F32942629E}" dt="2021-04-19T16:29:24.200" v="22" actId="478"/>
            <ac:spMkLst>
              <pc:docMk/>
              <pc:sldMasterMk cId="2811606639" sldId="2147483648"/>
              <pc:sldLayoutMk cId="2702700860" sldId="2147483725"/>
              <ac:spMk id="30" creationId="{BF431280-D90B-41C2-85AA-31CEBAF4360A}"/>
            </ac:spMkLst>
          </pc:spChg>
          <pc:spChg chg="del">
            <ac:chgData name="Jessica E. Pestana" userId="39877700-e7a7-41f2-a98d-10484c122adb" providerId="ADAL" clId="{85282C4E-BEED-4AC7-BC4F-16F32942629E}" dt="2021-04-19T16:29:24.200" v="22" actId="478"/>
            <ac:spMkLst>
              <pc:docMk/>
              <pc:sldMasterMk cId="2811606639" sldId="2147483648"/>
              <pc:sldLayoutMk cId="2702700860" sldId="2147483725"/>
              <ac:spMk id="31" creationId="{B1ED7979-0398-4453-A5E6-D649E9958CBF}"/>
            </ac:spMkLst>
          </pc:spChg>
          <pc:spChg chg="del">
            <ac:chgData name="Jessica E. Pestana" userId="39877700-e7a7-41f2-a98d-10484c122adb" providerId="ADAL" clId="{85282C4E-BEED-4AC7-BC4F-16F32942629E}" dt="2021-04-19T16:29:24.200" v="22" actId="478"/>
            <ac:spMkLst>
              <pc:docMk/>
              <pc:sldMasterMk cId="2811606639" sldId="2147483648"/>
              <pc:sldLayoutMk cId="2702700860" sldId="2147483725"/>
              <ac:spMk id="32" creationId="{AD896721-99CD-4E45-84F9-BB4028F95DC5}"/>
            </ac:spMkLst>
          </pc:spChg>
          <pc:spChg chg="del">
            <ac:chgData name="Jessica E. Pestana" userId="39877700-e7a7-41f2-a98d-10484c122adb" providerId="ADAL" clId="{85282C4E-BEED-4AC7-BC4F-16F32942629E}" dt="2021-04-19T16:29:24.200" v="22" actId="478"/>
            <ac:spMkLst>
              <pc:docMk/>
              <pc:sldMasterMk cId="2811606639" sldId="2147483648"/>
              <pc:sldLayoutMk cId="2702700860" sldId="2147483725"/>
              <ac:spMk id="33" creationId="{FCC93175-0C6D-4EBF-B724-1D8811A4960B}"/>
            </ac:spMkLst>
          </pc:spChg>
          <pc:spChg chg="del">
            <ac:chgData name="Jessica E. Pestana" userId="39877700-e7a7-41f2-a98d-10484c122adb" providerId="ADAL" clId="{85282C4E-BEED-4AC7-BC4F-16F32942629E}" dt="2021-04-19T16:29:24.200" v="22" actId="478"/>
            <ac:spMkLst>
              <pc:docMk/>
              <pc:sldMasterMk cId="2811606639" sldId="2147483648"/>
              <pc:sldLayoutMk cId="2702700860" sldId="2147483725"/>
              <ac:spMk id="34" creationId="{8E7DC128-BCD5-41E8-A00C-AF5CD6C031C8}"/>
            </ac:spMkLst>
          </pc:spChg>
          <pc:picChg chg="del">
            <ac:chgData name="Jessica E. Pestana" userId="39877700-e7a7-41f2-a98d-10484c122adb" providerId="ADAL" clId="{85282C4E-BEED-4AC7-BC4F-16F32942629E}" dt="2021-04-19T16:29:24.200" v="22" actId="478"/>
            <ac:picMkLst>
              <pc:docMk/>
              <pc:sldMasterMk cId="2811606639" sldId="2147483648"/>
              <pc:sldLayoutMk cId="2702700860" sldId="2147483725"/>
              <ac:picMk id="35" creationId="{C869CCF5-F08A-4160-98B7-CBE230E64052}"/>
            </ac:picMkLst>
          </pc:picChg>
          <pc:picChg chg="del">
            <ac:chgData name="Jessica E. Pestana" userId="39877700-e7a7-41f2-a98d-10484c122adb" providerId="ADAL" clId="{85282C4E-BEED-4AC7-BC4F-16F32942629E}" dt="2021-04-19T16:29:24.200" v="22" actId="478"/>
            <ac:picMkLst>
              <pc:docMk/>
              <pc:sldMasterMk cId="2811606639" sldId="2147483648"/>
              <pc:sldLayoutMk cId="2702700860" sldId="2147483725"/>
              <ac:picMk id="36" creationId="{BCF93EE3-BF0C-43CB-9D60-5C9E86944FB6}"/>
            </ac:picMkLst>
          </pc:picChg>
          <pc:picChg chg="del">
            <ac:chgData name="Jessica E. Pestana" userId="39877700-e7a7-41f2-a98d-10484c122adb" providerId="ADAL" clId="{85282C4E-BEED-4AC7-BC4F-16F32942629E}" dt="2021-04-19T16:29:24.200" v="22" actId="478"/>
            <ac:picMkLst>
              <pc:docMk/>
              <pc:sldMasterMk cId="2811606639" sldId="2147483648"/>
              <pc:sldLayoutMk cId="2702700860" sldId="2147483725"/>
              <ac:picMk id="37" creationId="{38518575-0DBB-466C-B850-C80052F7A777}"/>
            </ac:picMkLst>
          </pc:picChg>
        </pc:sldLayoutChg>
        <pc:sldLayoutChg chg="modSp mod setBg">
          <pc:chgData name="Jessica E. Pestana" userId="39877700-e7a7-41f2-a98d-10484c122adb" providerId="ADAL" clId="{85282C4E-BEED-4AC7-BC4F-16F32942629E}" dt="2021-04-26T15:59:41.518" v="203" actId="1037"/>
          <pc:sldLayoutMkLst>
            <pc:docMk/>
            <pc:sldMasterMk cId="2811606639" sldId="2147483648"/>
            <pc:sldLayoutMk cId="2893842098" sldId="2147483727"/>
          </pc:sldLayoutMkLst>
          <pc:spChg chg="mod">
            <ac:chgData name="Jessica E. Pestana" userId="39877700-e7a7-41f2-a98d-10484c122adb" providerId="ADAL" clId="{85282C4E-BEED-4AC7-BC4F-16F32942629E}" dt="2021-04-26T15:59:27.938" v="192" actId="1035"/>
            <ac:spMkLst>
              <pc:docMk/>
              <pc:sldMasterMk cId="2811606639" sldId="2147483648"/>
              <pc:sldLayoutMk cId="2893842098" sldId="2147483727"/>
              <ac:spMk id="7" creationId="{B7FE3FB0-7827-4420-895A-BBF1EFE2B051}"/>
            </ac:spMkLst>
          </pc:spChg>
          <pc:spChg chg="mod">
            <ac:chgData name="Jessica E. Pestana" userId="39877700-e7a7-41f2-a98d-10484c122adb" providerId="ADAL" clId="{85282C4E-BEED-4AC7-BC4F-16F32942629E}" dt="2021-04-26T15:59:41.518" v="203" actId="1037"/>
            <ac:spMkLst>
              <pc:docMk/>
              <pc:sldMasterMk cId="2811606639" sldId="2147483648"/>
              <pc:sldLayoutMk cId="2893842098" sldId="2147483727"/>
              <ac:spMk id="9" creationId="{BCA74A11-4D7C-4CF9-A402-5A7CC3ABF597}"/>
            </ac:spMkLst>
          </pc:spChg>
        </pc:sldLayoutChg>
        <pc:sldLayoutChg chg="modSp mod">
          <pc:chgData name="Jessica E. Pestana" userId="39877700-e7a7-41f2-a98d-10484c122adb" providerId="ADAL" clId="{85282C4E-BEED-4AC7-BC4F-16F32942629E}" dt="2021-05-06T11:44:52.472" v="950" actId="1076"/>
          <pc:sldLayoutMkLst>
            <pc:docMk/>
            <pc:sldMasterMk cId="2811606639" sldId="2147483648"/>
            <pc:sldLayoutMk cId="1562429079" sldId="2147483738"/>
          </pc:sldLayoutMkLst>
          <pc:spChg chg="mod">
            <ac:chgData name="Jessica E. Pestana" userId="39877700-e7a7-41f2-a98d-10484c122adb" providerId="ADAL" clId="{85282C4E-BEED-4AC7-BC4F-16F32942629E}" dt="2021-05-06T11:44:36.644" v="949" actId="255"/>
            <ac:spMkLst>
              <pc:docMk/>
              <pc:sldMasterMk cId="2811606639" sldId="2147483648"/>
              <pc:sldLayoutMk cId="1562429079" sldId="2147483738"/>
              <ac:spMk id="10" creationId="{A94413F7-93AE-43E8-AC3F-1AAEA93DD4F9}"/>
            </ac:spMkLst>
          </pc:spChg>
          <pc:spChg chg="mod">
            <ac:chgData name="Jessica E. Pestana" userId="39877700-e7a7-41f2-a98d-10484c122adb" providerId="ADAL" clId="{85282C4E-BEED-4AC7-BC4F-16F32942629E}" dt="2021-05-06T11:44:26.448" v="948" actId="255"/>
            <ac:spMkLst>
              <pc:docMk/>
              <pc:sldMasterMk cId="2811606639" sldId="2147483648"/>
              <pc:sldLayoutMk cId="1562429079" sldId="2147483738"/>
              <ac:spMk id="13" creationId="{0D9D1DFB-B81C-42B9-8D63-694BF9AA9363}"/>
            </ac:spMkLst>
          </pc:spChg>
          <pc:picChg chg="mod">
            <ac:chgData name="Jessica E. Pestana" userId="39877700-e7a7-41f2-a98d-10484c122adb" providerId="ADAL" clId="{85282C4E-BEED-4AC7-BC4F-16F32942629E}" dt="2021-05-06T11:44:52.472" v="950" actId="1076"/>
            <ac:picMkLst>
              <pc:docMk/>
              <pc:sldMasterMk cId="2811606639" sldId="2147483648"/>
              <pc:sldLayoutMk cId="1562429079" sldId="2147483738"/>
              <ac:picMk id="5" creationId="{0C692DE1-39CB-4B4F-9BB3-B56A03F8E538}"/>
            </ac:picMkLst>
          </pc:picChg>
        </pc:sldLayoutChg>
        <pc:sldLayoutChg chg="modSp mod ord">
          <pc:chgData name="Jessica E. Pestana" userId="39877700-e7a7-41f2-a98d-10484c122adb" providerId="ADAL" clId="{85282C4E-BEED-4AC7-BC4F-16F32942629E}" dt="2021-05-06T10:14:19.135" v="564" actId="115"/>
          <pc:sldLayoutMkLst>
            <pc:docMk/>
            <pc:sldMasterMk cId="2811606639" sldId="2147483648"/>
            <pc:sldLayoutMk cId="3872558877" sldId="2147483739"/>
          </pc:sldLayoutMkLst>
          <pc:spChg chg="mod">
            <ac:chgData name="Jessica E. Pestana" userId="39877700-e7a7-41f2-a98d-10484c122adb" providerId="ADAL" clId="{85282C4E-BEED-4AC7-BC4F-16F32942629E}" dt="2021-05-06T09:40:13.750" v="268" actId="20577"/>
            <ac:spMkLst>
              <pc:docMk/>
              <pc:sldMasterMk cId="2811606639" sldId="2147483648"/>
              <pc:sldLayoutMk cId="3872558877" sldId="2147483739"/>
              <ac:spMk id="9" creationId="{AFA7817E-60D9-4810-80C0-D52B5198B034}"/>
            </ac:spMkLst>
          </pc:spChg>
          <pc:spChg chg="mod">
            <ac:chgData name="Jessica E. Pestana" userId="39877700-e7a7-41f2-a98d-10484c122adb" providerId="ADAL" clId="{85282C4E-BEED-4AC7-BC4F-16F32942629E}" dt="2021-05-06T09:40:28.438" v="276" actId="20577"/>
            <ac:spMkLst>
              <pc:docMk/>
              <pc:sldMasterMk cId="2811606639" sldId="2147483648"/>
              <pc:sldLayoutMk cId="3872558877" sldId="2147483739"/>
              <ac:spMk id="10" creationId="{40B2EC15-1A07-484D-B0AD-B1D8B429EF22}"/>
            </ac:spMkLst>
          </pc:spChg>
          <pc:spChg chg="mod">
            <ac:chgData name="Jessica E. Pestana" userId="39877700-e7a7-41f2-a98d-10484c122adb" providerId="ADAL" clId="{85282C4E-BEED-4AC7-BC4F-16F32942629E}" dt="2021-05-06T10:14:19.135" v="564" actId="115"/>
            <ac:spMkLst>
              <pc:docMk/>
              <pc:sldMasterMk cId="2811606639" sldId="2147483648"/>
              <pc:sldLayoutMk cId="3872558877" sldId="2147483739"/>
              <ac:spMk id="12" creationId="{8CB3DD72-6937-4B92-B010-71477CBA647E}"/>
            </ac:spMkLst>
          </pc:spChg>
        </pc:sldLayoutChg>
        <pc:sldLayoutChg chg="addSp delSp modSp mod">
          <pc:chgData name="Jessica E. Pestana" userId="39877700-e7a7-41f2-a98d-10484c122adb" providerId="ADAL" clId="{85282C4E-BEED-4AC7-BC4F-16F32942629E}" dt="2021-05-06T13:31:35.165" v="1095" actId="115"/>
          <pc:sldLayoutMkLst>
            <pc:docMk/>
            <pc:sldMasterMk cId="2811606639" sldId="2147483648"/>
            <pc:sldLayoutMk cId="306862705" sldId="2147483740"/>
          </pc:sldLayoutMkLst>
          <pc:spChg chg="mod">
            <ac:chgData name="Jessica E. Pestana" userId="39877700-e7a7-41f2-a98d-10484c122adb" providerId="ADAL" clId="{85282C4E-BEED-4AC7-BC4F-16F32942629E}" dt="2021-05-06T13:31:35.165" v="1095" actId="115"/>
            <ac:spMkLst>
              <pc:docMk/>
              <pc:sldMasterMk cId="2811606639" sldId="2147483648"/>
              <pc:sldLayoutMk cId="306862705" sldId="2147483740"/>
              <ac:spMk id="3" creationId="{DD6EEA93-5313-40BD-8AB0-390356AC13D2}"/>
            </ac:spMkLst>
          </pc:spChg>
          <pc:spChg chg="del">
            <ac:chgData name="Jessica E. Pestana" userId="39877700-e7a7-41f2-a98d-10484c122adb" providerId="ADAL" clId="{85282C4E-BEED-4AC7-BC4F-16F32942629E}" dt="2021-04-19T16:28:20.428" v="7" actId="478"/>
            <ac:spMkLst>
              <pc:docMk/>
              <pc:sldMasterMk cId="2811606639" sldId="2147483648"/>
              <pc:sldLayoutMk cId="306862705" sldId="2147483740"/>
              <ac:spMk id="7" creationId="{CA631D44-01A9-46D8-8C69-4F94B85CDB53}"/>
            </ac:spMkLst>
          </pc:spChg>
          <pc:spChg chg="add mod">
            <ac:chgData name="Jessica E. Pestana" userId="39877700-e7a7-41f2-a98d-10484c122adb" providerId="ADAL" clId="{85282C4E-BEED-4AC7-BC4F-16F32942629E}" dt="2021-05-06T13:30:22.891" v="1081" actId="207"/>
            <ac:spMkLst>
              <pc:docMk/>
              <pc:sldMasterMk cId="2811606639" sldId="2147483648"/>
              <pc:sldLayoutMk cId="306862705" sldId="2147483740"/>
              <ac:spMk id="8" creationId="{421B6462-041E-4E00-8F47-B98431926035}"/>
            </ac:spMkLst>
          </pc:spChg>
          <pc:spChg chg="add del mod">
            <ac:chgData name="Jessica E. Pestana" userId="39877700-e7a7-41f2-a98d-10484c122adb" providerId="ADAL" clId="{85282C4E-BEED-4AC7-BC4F-16F32942629E}" dt="2021-04-19T16:28:31.673" v="11" actId="478"/>
            <ac:spMkLst>
              <pc:docMk/>
              <pc:sldMasterMk cId="2811606639" sldId="2147483648"/>
              <pc:sldLayoutMk cId="306862705" sldId="2147483740"/>
              <ac:spMk id="8" creationId="{F3BCBCD4-DD0D-4EF6-9A27-CE78E97A47BA}"/>
            </ac:spMkLst>
          </pc:spChg>
          <pc:spChg chg="add del mod">
            <ac:chgData name="Jessica E. Pestana" userId="39877700-e7a7-41f2-a98d-10484c122adb" providerId="ADAL" clId="{85282C4E-BEED-4AC7-BC4F-16F32942629E}" dt="2021-05-06T10:28:59.784" v="866" actId="478"/>
            <ac:spMkLst>
              <pc:docMk/>
              <pc:sldMasterMk cId="2811606639" sldId="2147483648"/>
              <pc:sldLayoutMk cId="306862705" sldId="2147483740"/>
              <ac:spMk id="9" creationId="{0F5EB2A9-FF21-4B1E-924F-D135A4255C11}"/>
            </ac:spMkLst>
          </pc:spChg>
          <pc:spChg chg="add del mod">
            <ac:chgData name="Jessica E. Pestana" userId="39877700-e7a7-41f2-a98d-10484c122adb" providerId="ADAL" clId="{85282C4E-BEED-4AC7-BC4F-16F32942629E}" dt="2021-05-06T11:43:03.008" v="921" actId="478"/>
            <ac:spMkLst>
              <pc:docMk/>
              <pc:sldMasterMk cId="2811606639" sldId="2147483648"/>
              <pc:sldLayoutMk cId="306862705" sldId="2147483740"/>
              <ac:spMk id="10" creationId="{D2384702-BE87-4427-8A21-39AEF351397A}"/>
            </ac:spMkLst>
          </pc:spChg>
          <pc:spChg chg="add del mod">
            <ac:chgData name="Jessica E. Pestana" userId="39877700-e7a7-41f2-a98d-10484c122adb" providerId="ADAL" clId="{85282C4E-BEED-4AC7-BC4F-16F32942629E}" dt="2021-05-06T11:43:03.441" v="922" actId="478"/>
            <ac:spMkLst>
              <pc:docMk/>
              <pc:sldMasterMk cId="2811606639" sldId="2147483648"/>
              <pc:sldLayoutMk cId="306862705" sldId="2147483740"/>
              <ac:spMk id="14" creationId="{D94C6646-F055-4235-B742-D17421E1EB1E}"/>
            </ac:spMkLst>
          </pc:spChg>
          <pc:spChg chg="add del mod">
            <ac:chgData name="Jessica E. Pestana" userId="39877700-e7a7-41f2-a98d-10484c122adb" providerId="ADAL" clId="{85282C4E-BEED-4AC7-BC4F-16F32942629E}" dt="2021-05-06T11:43:02.464" v="920" actId="478"/>
            <ac:spMkLst>
              <pc:docMk/>
              <pc:sldMasterMk cId="2811606639" sldId="2147483648"/>
              <pc:sldLayoutMk cId="306862705" sldId="2147483740"/>
              <ac:spMk id="15" creationId="{AB801427-D207-4FE3-A45F-AE2493AB5A83}"/>
            </ac:spMkLst>
          </pc:spChg>
          <pc:spChg chg="add del mod">
            <ac:chgData name="Jessica E. Pestana" userId="39877700-e7a7-41f2-a98d-10484c122adb" providerId="ADAL" clId="{85282C4E-BEED-4AC7-BC4F-16F32942629E}" dt="2021-05-06T11:42:14.670" v="906"/>
            <ac:spMkLst>
              <pc:docMk/>
              <pc:sldMasterMk cId="2811606639" sldId="2147483648"/>
              <pc:sldLayoutMk cId="306862705" sldId="2147483740"/>
              <ac:spMk id="16" creationId="{D9C89DCE-FFC5-467F-8177-106F4CA92061}"/>
            </ac:spMkLst>
          </pc:spChg>
          <pc:spChg chg="add del mod">
            <ac:chgData name="Jessica E. Pestana" userId="39877700-e7a7-41f2-a98d-10484c122adb" providerId="ADAL" clId="{85282C4E-BEED-4AC7-BC4F-16F32942629E}" dt="2021-05-06T11:42:14.670" v="906"/>
            <ac:spMkLst>
              <pc:docMk/>
              <pc:sldMasterMk cId="2811606639" sldId="2147483648"/>
              <pc:sldLayoutMk cId="306862705" sldId="2147483740"/>
              <ac:spMk id="17" creationId="{D71E26B7-E320-44D9-9E95-F2AC996AE834}"/>
            </ac:spMkLst>
          </pc:spChg>
          <pc:spChg chg="add del mod">
            <ac:chgData name="Jessica E. Pestana" userId="39877700-e7a7-41f2-a98d-10484c122adb" providerId="ADAL" clId="{85282C4E-BEED-4AC7-BC4F-16F32942629E}" dt="2021-05-06T11:42:14.670" v="906"/>
            <ac:spMkLst>
              <pc:docMk/>
              <pc:sldMasterMk cId="2811606639" sldId="2147483648"/>
              <pc:sldLayoutMk cId="306862705" sldId="2147483740"/>
              <ac:spMk id="18" creationId="{856CCDD2-7FC1-4296-97ED-081A93A69C18}"/>
            </ac:spMkLst>
          </pc:spChg>
          <pc:spChg chg="add del mod">
            <ac:chgData name="Jessica E. Pestana" userId="39877700-e7a7-41f2-a98d-10484c122adb" providerId="ADAL" clId="{85282C4E-BEED-4AC7-BC4F-16F32942629E}" dt="2021-05-06T11:42:14.670" v="906"/>
            <ac:spMkLst>
              <pc:docMk/>
              <pc:sldMasterMk cId="2811606639" sldId="2147483648"/>
              <pc:sldLayoutMk cId="306862705" sldId="2147483740"/>
              <ac:spMk id="19" creationId="{1FD7AF3B-06A1-416B-AA04-2211962F47A5}"/>
            </ac:spMkLst>
          </pc:spChg>
          <pc:spChg chg="del">
            <ac:chgData name="Jessica E. Pestana" userId="39877700-e7a7-41f2-a98d-10484c122adb" providerId="ADAL" clId="{85282C4E-BEED-4AC7-BC4F-16F32942629E}" dt="2021-05-06T10:27:58.735" v="844" actId="478"/>
            <ac:spMkLst>
              <pc:docMk/>
              <pc:sldMasterMk cId="2811606639" sldId="2147483648"/>
              <pc:sldLayoutMk cId="306862705" sldId="2147483740"/>
              <ac:spMk id="20" creationId="{F3D82DD3-C847-416F-A4E5-2B47E56A2854}"/>
            </ac:spMkLst>
          </pc:spChg>
        </pc:sldLayoutChg>
        <pc:sldLayoutChg chg="addSp delSp modSp mod">
          <pc:chgData name="Jessica E. Pestana" userId="39877700-e7a7-41f2-a98d-10484c122adb" providerId="ADAL" clId="{85282C4E-BEED-4AC7-BC4F-16F32942629E}" dt="2021-05-06T13:31:01.257" v="1092"/>
          <pc:sldLayoutMkLst>
            <pc:docMk/>
            <pc:sldMasterMk cId="2811606639" sldId="2147483648"/>
            <pc:sldLayoutMk cId="3207639664" sldId="2147483741"/>
          </pc:sldLayoutMkLst>
          <pc:spChg chg="add mod">
            <ac:chgData name="Jessica E. Pestana" userId="39877700-e7a7-41f2-a98d-10484c122adb" providerId="ADAL" clId="{85282C4E-BEED-4AC7-BC4F-16F32942629E}" dt="2021-05-06T13:30:14.812" v="1079" actId="207"/>
            <ac:spMkLst>
              <pc:docMk/>
              <pc:sldMasterMk cId="2811606639" sldId="2147483648"/>
              <pc:sldLayoutMk cId="3207639664" sldId="2147483741"/>
              <ac:spMk id="9" creationId="{E016115C-7CF8-4A1B-9764-7A32C4B858F4}"/>
            </ac:spMkLst>
          </pc:spChg>
          <pc:spChg chg="add del mod">
            <ac:chgData name="Jessica E. Pestana" userId="39877700-e7a7-41f2-a98d-10484c122adb" providerId="ADAL" clId="{85282C4E-BEED-4AC7-BC4F-16F32942629E}" dt="2021-05-06T11:47:47.584" v="1012" actId="478"/>
            <ac:spMkLst>
              <pc:docMk/>
              <pc:sldMasterMk cId="2811606639" sldId="2147483648"/>
              <pc:sldLayoutMk cId="3207639664" sldId="2147483741"/>
              <ac:spMk id="10" creationId="{D4A3EDB5-8C5C-439E-ABDD-DC20C16AB8CD}"/>
            </ac:spMkLst>
          </pc:spChg>
          <pc:spChg chg="add del mod">
            <ac:chgData name="Jessica E. Pestana" userId="39877700-e7a7-41f2-a98d-10484c122adb" providerId="ADAL" clId="{85282C4E-BEED-4AC7-BC4F-16F32942629E}" dt="2021-05-06T11:47:47.584" v="1012" actId="478"/>
            <ac:spMkLst>
              <pc:docMk/>
              <pc:sldMasterMk cId="2811606639" sldId="2147483648"/>
              <pc:sldLayoutMk cId="3207639664" sldId="2147483741"/>
              <ac:spMk id="11" creationId="{6CF50FD1-A49F-4093-A3BF-087E0FF89C24}"/>
            </ac:spMkLst>
          </pc:spChg>
          <pc:spChg chg="add del mod">
            <ac:chgData name="Jessica E. Pestana" userId="39877700-e7a7-41f2-a98d-10484c122adb" providerId="ADAL" clId="{85282C4E-BEED-4AC7-BC4F-16F32942629E}" dt="2021-05-06T11:47:47.584" v="1012" actId="478"/>
            <ac:spMkLst>
              <pc:docMk/>
              <pc:sldMasterMk cId="2811606639" sldId="2147483648"/>
              <pc:sldLayoutMk cId="3207639664" sldId="2147483741"/>
              <ac:spMk id="13" creationId="{DB500E58-FC35-4B8F-A91D-A4CEB3B373A8}"/>
            </ac:spMkLst>
          </pc:spChg>
          <pc:spChg chg="mod">
            <ac:chgData name="Jessica E. Pestana" userId="39877700-e7a7-41f2-a98d-10484c122adb" providerId="ADAL" clId="{85282C4E-BEED-4AC7-BC4F-16F32942629E}" dt="2021-05-06T11:45:12.968" v="954" actId="113"/>
            <ac:spMkLst>
              <pc:docMk/>
              <pc:sldMasterMk cId="2811606639" sldId="2147483648"/>
              <pc:sldLayoutMk cId="3207639664" sldId="2147483741"/>
              <ac:spMk id="14" creationId="{5A3B14B4-86F0-4DCF-A893-4C7887E41297}"/>
            </ac:spMkLst>
          </pc:spChg>
          <pc:spChg chg="add del mod">
            <ac:chgData name="Jessica E. Pestana" userId="39877700-e7a7-41f2-a98d-10484c122adb" providerId="ADAL" clId="{85282C4E-BEED-4AC7-BC4F-16F32942629E}" dt="2021-05-06T13:30:59.215" v="1090" actId="21"/>
            <ac:spMkLst>
              <pc:docMk/>
              <pc:sldMasterMk cId="2811606639" sldId="2147483648"/>
              <pc:sldLayoutMk cId="3207639664" sldId="2147483741"/>
              <ac:spMk id="15" creationId="{8AAE26B3-7C06-4462-A957-8B059095DE69}"/>
            </ac:spMkLst>
          </pc:spChg>
          <pc:spChg chg="del mod">
            <ac:chgData name="Jessica E. Pestana" userId="39877700-e7a7-41f2-a98d-10484c122adb" providerId="ADAL" clId="{85282C4E-BEED-4AC7-BC4F-16F32942629E}" dt="2021-05-06T13:31:00.899" v="1091" actId="478"/>
            <ac:spMkLst>
              <pc:docMk/>
              <pc:sldMasterMk cId="2811606639" sldId="2147483648"/>
              <pc:sldLayoutMk cId="3207639664" sldId="2147483741"/>
              <ac:spMk id="16" creationId="{BA6E6A2F-127F-419D-A25A-3C9D9661E1E5}"/>
            </ac:spMkLst>
          </pc:spChg>
          <pc:spChg chg="del">
            <ac:chgData name="Jessica E. Pestana" userId="39877700-e7a7-41f2-a98d-10484c122adb" providerId="ADAL" clId="{85282C4E-BEED-4AC7-BC4F-16F32942629E}" dt="2021-04-19T16:28:40.321" v="13" actId="478"/>
            <ac:spMkLst>
              <pc:docMk/>
              <pc:sldMasterMk cId="2811606639" sldId="2147483648"/>
              <pc:sldLayoutMk cId="3207639664" sldId="2147483741"/>
              <ac:spMk id="17" creationId="{0D89A4FD-FD6E-4C42-A78C-FF0AE2245C90}"/>
            </ac:spMkLst>
          </pc:spChg>
          <pc:spChg chg="add mod">
            <ac:chgData name="Jessica E. Pestana" userId="39877700-e7a7-41f2-a98d-10484c122adb" providerId="ADAL" clId="{85282C4E-BEED-4AC7-BC4F-16F32942629E}" dt="2021-05-06T13:31:01.257" v="1092"/>
            <ac:spMkLst>
              <pc:docMk/>
              <pc:sldMasterMk cId="2811606639" sldId="2147483648"/>
              <pc:sldLayoutMk cId="3207639664" sldId="2147483741"/>
              <ac:spMk id="17" creationId="{19E95FFF-C6E5-4F1A-B2BE-539F563225A5}"/>
            </ac:spMkLst>
          </pc:spChg>
          <pc:spChg chg="del">
            <ac:chgData name="Jessica E. Pestana" userId="39877700-e7a7-41f2-a98d-10484c122adb" providerId="ADAL" clId="{85282C4E-BEED-4AC7-BC4F-16F32942629E}" dt="2021-05-06T10:27:55.630" v="843" actId="478"/>
            <ac:spMkLst>
              <pc:docMk/>
              <pc:sldMasterMk cId="2811606639" sldId="2147483648"/>
              <pc:sldLayoutMk cId="3207639664" sldId="2147483741"/>
              <ac:spMk id="21" creationId="{E9197107-D58D-483D-85D0-801E8B4D762D}"/>
            </ac:spMkLst>
          </pc:spChg>
        </pc:sldLayoutChg>
        <pc:sldLayoutChg chg="addSp delSp modSp mod setBg">
          <pc:chgData name="Jessica E. Pestana" userId="39877700-e7a7-41f2-a98d-10484c122adb" providerId="ADAL" clId="{85282C4E-BEED-4AC7-BC4F-16F32942629E}" dt="2021-05-06T13:31:10.390" v="1093" actId="207"/>
          <pc:sldLayoutMkLst>
            <pc:docMk/>
            <pc:sldMasterMk cId="2811606639" sldId="2147483648"/>
            <pc:sldLayoutMk cId="1852479090" sldId="2147483742"/>
          </pc:sldLayoutMkLst>
          <pc:spChg chg="add del mod">
            <ac:chgData name="Jessica E. Pestana" userId="39877700-e7a7-41f2-a98d-10484c122adb" providerId="ADAL" clId="{85282C4E-BEED-4AC7-BC4F-16F32942629E}" dt="2021-05-06T10:31:05.622" v="878" actId="478"/>
            <ac:spMkLst>
              <pc:docMk/>
              <pc:sldMasterMk cId="2811606639" sldId="2147483648"/>
              <pc:sldLayoutMk cId="1852479090" sldId="2147483742"/>
              <ac:spMk id="8" creationId="{88177C01-68E0-4736-B2BE-F626CBC17C51}"/>
            </ac:spMkLst>
          </pc:spChg>
          <pc:spChg chg="add mod">
            <ac:chgData name="Jessica E. Pestana" userId="39877700-e7a7-41f2-a98d-10484c122adb" providerId="ADAL" clId="{85282C4E-BEED-4AC7-BC4F-16F32942629E}" dt="2021-05-06T13:31:10.390" v="1093" actId="207"/>
            <ac:spMkLst>
              <pc:docMk/>
              <pc:sldMasterMk cId="2811606639" sldId="2147483648"/>
              <pc:sldLayoutMk cId="1852479090" sldId="2147483742"/>
              <ac:spMk id="10" creationId="{CD85F135-C26B-46C0-84E7-D829FB6E875D}"/>
            </ac:spMkLst>
          </pc:spChg>
          <pc:spChg chg="add del mod">
            <ac:chgData name="Jessica E. Pestana" userId="39877700-e7a7-41f2-a98d-10484c122adb" providerId="ADAL" clId="{85282C4E-BEED-4AC7-BC4F-16F32942629E}" dt="2021-05-06T11:47:51.752" v="1013" actId="478"/>
            <ac:spMkLst>
              <pc:docMk/>
              <pc:sldMasterMk cId="2811606639" sldId="2147483648"/>
              <pc:sldLayoutMk cId="1852479090" sldId="2147483742"/>
              <ac:spMk id="11" creationId="{9EB23DA5-8280-4CD3-9022-0E9173B945EA}"/>
            </ac:spMkLst>
          </pc:spChg>
          <pc:spChg chg="add del mod">
            <ac:chgData name="Jessica E. Pestana" userId="39877700-e7a7-41f2-a98d-10484c122adb" providerId="ADAL" clId="{85282C4E-BEED-4AC7-BC4F-16F32942629E}" dt="2021-05-06T11:47:51.752" v="1013" actId="478"/>
            <ac:spMkLst>
              <pc:docMk/>
              <pc:sldMasterMk cId="2811606639" sldId="2147483648"/>
              <pc:sldLayoutMk cId="1852479090" sldId="2147483742"/>
              <ac:spMk id="12" creationId="{95B103CF-3813-41EA-9E69-6220EBF7348E}"/>
            </ac:spMkLst>
          </pc:spChg>
          <pc:spChg chg="mod">
            <ac:chgData name="Jessica E. Pestana" userId="39877700-e7a7-41f2-a98d-10484c122adb" providerId="ADAL" clId="{85282C4E-BEED-4AC7-BC4F-16F32942629E}" dt="2021-05-06T11:45:20.412" v="956" actId="113"/>
            <ac:spMkLst>
              <pc:docMk/>
              <pc:sldMasterMk cId="2811606639" sldId="2147483648"/>
              <pc:sldLayoutMk cId="1852479090" sldId="2147483742"/>
              <ac:spMk id="13" creationId="{659C446E-44A7-46B9-8C4E-58F5E0F8333E}"/>
            </ac:spMkLst>
          </pc:spChg>
          <pc:spChg chg="add del mod">
            <ac:chgData name="Jessica E. Pestana" userId="39877700-e7a7-41f2-a98d-10484c122adb" providerId="ADAL" clId="{85282C4E-BEED-4AC7-BC4F-16F32942629E}" dt="2021-05-06T11:47:51.752" v="1013" actId="478"/>
            <ac:spMkLst>
              <pc:docMk/>
              <pc:sldMasterMk cId="2811606639" sldId="2147483648"/>
              <pc:sldLayoutMk cId="1852479090" sldId="2147483742"/>
              <ac:spMk id="14" creationId="{ABAD1892-5EE5-47B1-BC0B-B4C0E4C36A0C}"/>
            </ac:spMkLst>
          </pc:spChg>
          <pc:spChg chg="del">
            <ac:chgData name="Jessica E. Pestana" userId="39877700-e7a7-41f2-a98d-10484c122adb" providerId="ADAL" clId="{85282C4E-BEED-4AC7-BC4F-16F32942629E}" dt="2021-04-19T16:28:47.732" v="15" actId="478"/>
            <ac:spMkLst>
              <pc:docMk/>
              <pc:sldMasterMk cId="2811606639" sldId="2147483648"/>
              <pc:sldLayoutMk cId="1852479090" sldId="2147483742"/>
              <ac:spMk id="14" creationId="{C58B6BC7-1570-4EAB-B201-50B0B55107A2}"/>
            </ac:spMkLst>
          </pc:spChg>
          <pc:spChg chg="del">
            <ac:chgData name="Jessica E. Pestana" userId="39877700-e7a7-41f2-a98d-10484c122adb" providerId="ADAL" clId="{85282C4E-BEED-4AC7-BC4F-16F32942629E}" dt="2021-05-06T10:27:53.311" v="842" actId="478"/>
            <ac:spMkLst>
              <pc:docMk/>
              <pc:sldMasterMk cId="2811606639" sldId="2147483648"/>
              <pc:sldLayoutMk cId="1852479090" sldId="2147483742"/>
              <ac:spMk id="18" creationId="{6C23C92C-6A37-49A6-B416-57A805583317}"/>
            </ac:spMkLst>
          </pc:spChg>
        </pc:sldLayoutChg>
        <pc:sldLayoutChg chg="addSp delSp modSp mod">
          <pc:chgData name="Jessica E. Pestana" userId="39877700-e7a7-41f2-a98d-10484c122adb" providerId="ADAL" clId="{85282C4E-BEED-4AC7-BC4F-16F32942629E}" dt="2021-05-06T11:50:12.938" v="1052" actId="207"/>
          <pc:sldLayoutMkLst>
            <pc:docMk/>
            <pc:sldMasterMk cId="2811606639" sldId="2147483648"/>
            <pc:sldLayoutMk cId="1292088042" sldId="2147483743"/>
          </pc:sldLayoutMkLst>
          <pc:spChg chg="del">
            <ac:chgData name="Jessica E. Pestana" userId="39877700-e7a7-41f2-a98d-10484c122adb" providerId="ADAL" clId="{85282C4E-BEED-4AC7-BC4F-16F32942629E}" dt="2021-04-19T16:28:57.736" v="17" actId="478"/>
            <ac:spMkLst>
              <pc:docMk/>
              <pc:sldMasterMk cId="2811606639" sldId="2147483648"/>
              <pc:sldLayoutMk cId="1292088042" sldId="2147483743"/>
              <ac:spMk id="9" creationId="{BE2A0475-BF93-4F5A-9FAD-EEF7657824CF}"/>
            </ac:spMkLst>
          </pc:spChg>
          <pc:spChg chg="add del mod">
            <ac:chgData name="Jessica E. Pestana" userId="39877700-e7a7-41f2-a98d-10484c122adb" providerId="ADAL" clId="{85282C4E-BEED-4AC7-BC4F-16F32942629E}" dt="2021-05-06T11:50:09.167" v="1050" actId="478"/>
            <ac:spMkLst>
              <pc:docMk/>
              <pc:sldMasterMk cId="2811606639" sldId="2147483648"/>
              <pc:sldLayoutMk cId="1292088042" sldId="2147483743"/>
              <ac:spMk id="10" creationId="{F68F115B-D85E-443F-A510-5DDBAA586F47}"/>
            </ac:spMkLst>
          </pc:spChg>
          <pc:spChg chg="add del mod">
            <ac:chgData name="Jessica E. Pestana" userId="39877700-e7a7-41f2-a98d-10484c122adb" providerId="ADAL" clId="{85282C4E-BEED-4AC7-BC4F-16F32942629E}" dt="2021-05-06T11:46:53.930" v="972" actId="478"/>
            <ac:spMkLst>
              <pc:docMk/>
              <pc:sldMasterMk cId="2811606639" sldId="2147483648"/>
              <pc:sldLayoutMk cId="1292088042" sldId="2147483743"/>
              <ac:spMk id="12" creationId="{5A94AE4D-FA7F-48B8-B50B-3FCBCDD793D0}"/>
            </ac:spMkLst>
          </pc:spChg>
          <pc:spChg chg="add del mod">
            <ac:chgData name="Jessica E. Pestana" userId="39877700-e7a7-41f2-a98d-10484c122adb" providerId="ADAL" clId="{85282C4E-BEED-4AC7-BC4F-16F32942629E}" dt="2021-05-06T11:46:53.930" v="972" actId="478"/>
            <ac:spMkLst>
              <pc:docMk/>
              <pc:sldMasterMk cId="2811606639" sldId="2147483648"/>
              <pc:sldLayoutMk cId="1292088042" sldId="2147483743"/>
              <ac:spMk id="13" creationId="{CED32599-AD9F-4AB6-884C-6AB17DDD1474}"/>
            </ac:spMkLst>
          </pc:spChg>
          <pc:spChg chg="add del mod">
            <ac:chgData name="Jessica E. Pestana" userId="39877700-e7a7-41f2-a98d-10484c122adb" providerId="ADAL" clId="{85282C4E-BEED-4AC7-BC4F-16F32942629E}" dt="2021-05-06T11:46:53.930" v="972" actId="478"/>
            <ac:spMkLst>
              <pc:docMk/>
              <pc:sldMasterMk cId="2811606639" sldId="2147483648"/>
              <pc:sldLayoutMk cId="1292088042" sldId="2147483743"/>
              <ac:spMk id="14" creationId="{F305E7C0-46A9-4817-8B03-BA16CE11C399}"/>
            </ac:spMkLst>
          </pc:spChg>
          <pc:spChg chg="add del mod">
            <ac:chgData name="Jessica E. Pestana" userId="39877700-e7a7-41f2-a98d-10484c122adb" providerId="ADAL" clId="{85282C4E-BEED-4AC7-BC4F-16F32942629E}" dt="2021-05-06T11:50:07.451" v="1049" actId="21"/>
            <ac:spMkLst>
              <pc:docMk/>
              <pc:sldMasterMk cId="2811606639" sldId="2147483648"/>
              <pc:sldLayoutMk cId="1292088042" sldId="2147483743"/>
              <ac:spMk id="15" creationId="{F316378A-4184-424B-B219-812F858663FF}"/>
            </ac:spMkLst>
          </pc:spChg>
          <pc:spChg chg="add mod">
            <ac:chgData name="Jessica E. Pestana" userId="39877700-e7a7-41f2-a98d-10484c122adb" providerId="ADAL" clId="{85282C4E-BEED-4AC7-BC4F-16F32942629E}" dt="2021-05-06T11:50:12.938" v="1052" actId="207"/>
            <ac:spMkLst>
              <pc:docMk/>
              <pc:sldMasterMk cId="2811606639" sldId="2147483648"/>
              <pc:sldLayoutMk cId="1292088042" sldId="2147483743"/>
              <ac:spMk id="17" creationId="{EA489598-5710-44C7-9B18-B2693B6D87B5}"/>
            </ac:spMkLst>
          </pc:spChg>
          <pc:spChg chg="del">
            <ac:chgData name="Jessica E. Pestana" userId="39877700-e7a7-41f2-a98d-10484c122adb" providerId="ADAL" clId="{85282C4E-BEED-4AC7-BC4F-16F32942629E}" dt="2021-05-06T10:27:47.935" v="840" actId="478"/>
            <ac:spMkLst>
              <pc:docMk/>
              <pc:sldMasterMk cId="2811606639" sldId="2147483648"/>
              <pc:sldLayoutMk cId="1292088042" sldId="2147483743"/>
              <ac:spMk id="22" creationId="{C3066D1D-C918-4695-B0A4-618D4DCD02F1}"/>
            </ac:spMkLst>
          </pc:spChg>
        </pc:sldLayoutChg>
        <pc:sldLayoutChg chg="addSp delSp modSp mod">
          <pc:chgData name="Jessica E. Pestana" userId="39877700-e7a7-41f2-a98d-10484c122adb" providerId="ADAL" clId="{85282C4E-BEED-4AC7-BC4F-16F32942629E}" dt="2021-05-06T11:50:18.848" v="1054"/>
          <pc:sldLayoutMkLst>
            <pc:docMk/>
            <pc:sldMasterMk cId="2811606639" sldId="2147483648"/>
            <pc:sldLayoutMk cId="1251626899" sldId="2147483744"/>
          </pc:sldLayoutMkLst>
          <pc:spChg chg="del">
            <ac:chgData name="Jessica E. Pestana" userId="39877700-e7a7-41f2-a98d-10484c122adb" providerId="ADAL" clId="{85282C4E-BEED-4AC7-BC4F-16F32942629E}" dt="2021-04-19T16:29:01.566" v="19" actId="478"/>
            <ac:spMkLst>
              <pc:docMk/>
              <pc:sldMasterMk cId="2811606639" sldId="2147483648"/>
              <pc:sldLayoutMk cId="1251626899" sldId="2147483744"/>
              <ac:spMk id="9" creationId="{BE2A0475-BF93-4F5A-9FAD-EEF7657824CF}"/>
            </ac:spMkLst>
          </pc:spChg>
          <pc:spChg chg="add del mod">
            <ac:chgData name="Jessica E. Pestana" userId="39877700-e7a7-41f2-a98d-10484c122adb" providerId="ADAL" clId="{85282C4E-BEED-4AC7-BC4F-16F32942629E}" dt="2021-05-06T10:31:33.822" v="883" actId="478"/>
            <ac:spMkLst>
              <pc:docMk/>
              <pc:sldMasterMk cId="2811606639" sldId="2147483648"/>
              <pc:sldLayoutMk cId="1251626899" sldId="2147483744"/>
              <ac:spMk id="10" creationId="{DEC85BF3-294E-46E5-874A-6BACC9FBE97E}"/>
            </ac:spMkLst>
          </pc:spChg>
          <pc:spChg chg="add del mod">
            <ac:chgData name="Jessica E. Pestana" userId="39877700-e7a7-41f2-a98d-10484c122adb" providerId="ADAL" clId="{85282C4E-BEED-4AC7-BC4F-16F32942629E}" dt="2021-05-06T11:50:18.499" v="1053" actId="478"/>
            <ac:spMkLst>
              <pc:docMk/>
              <pc:sldMasterMk cId="2811606639" sldId="2147483648"/>
              <pc:sldLayoutMk cId="1251626899" sldId="2147483744"/>
              <ac:spMk id="12" creationId="{9DD2AD3D-4F91-40A2-A39E-DC05BCEC008C}"/>
            </ac:spMkLst>
          </pc:spChg>
          <pc:spChg chg="add del mod">
            <ac:chgData name="Jessica E. Pestana" userId="39877700-e7a7-41f2-a98d-10484c122adb" providerId="ADAL" clId="{85282C4E-BEED-4AC7-BC4F-16F32942629E}" dt="2021-05-06T11:46:42.003" v="963" actId="478"/>
            <ac:spMkLst>
              <pc:docMk/>
              <pc:sldMasterMk cId="2811606639" sldId="2147483648"/>
              <pc:sldLayoutMk cId="1251626899" sldId="2147483744"/>
              <ac:spMk id="13" creationId="{855D2F06-F62D-4DFC-8DB8-C04890F58A7E}"/>
            </ac:spMkLst>
          </pc:spChg>
          <pc:spChg chg="add del mod">
            <ac:chgData name="Jessica E. Pestana" userId="39877700-e7a7-41f2-a98d-10484c122adb" providerId="ADAL" clId="{85282C4E-BEED-4AC7-BC4F-16F32942629E}" dt="2021-05-06T11:46:42.003" v="963" actId="478"/>
            <ac:spMkLst>
              <pc:docMk/>
              <pc:sldMasterMk cId="2811606639" sldId="2147483648"/>
              <pc:sldLayoutMk cId="1251626899" sldId="2147483744"/>
              <ac:spMk id="15" creationId="{04936C9C-7A41-4D93-A97A-B8A8DCB11B32}"/>
            </ac:spMkLst>
          </pc:spChg>
          <pc:spChg chg="add del mod">
            <ac:chgData name="Jessica E. Pestana" userId="39877700-e7a7-41f2-a98d-10484c122adb" providerId="ADAL" clId="{85282C4E-BEED-4AC7-BC4F-16F32942629E}" dt="2021-05-06T11:46:42.003" v="963" actId="478"/>
            <ac:spMkLst>
              <pc:docMk/>
              <pc:sldMasterMk cId="2811606639" sldId="2147483648"/>
              <pc:sldLayoutMk cId="1251626899" sldId="2147483744"/>
              <ac:spMk id="17" creationId="{18FB2DE0-AE4B-4F9B-A592-B8B438CF2056}"/>
            </ac:spMkLst>
          </pc:spChg>
          <pc:spChg chg="del">
            <ac:chgData name="Jessica E. Pestana" userId="39877700-e7a7-41f2-a98d-10484c122adb" providerId="ADAL" clId="{85282C4E-BEED-4AC7-BC4F-16F32942629E}" dt="2021-05-06T10:27:51.070" v="841" actId="478"/>
            <ac:spMkLst>
              <pc:docMk/>
              <pc:sldMasterMk cId="2811606639" sldId="2147483648"/>
              <pc:sldLayoutMk cId="1251626899" sldId="2147483744"/>
              <ac:spMk id="18" creationId="{E3095914-C970-4CD2-AB4C-7470229C3E5B}"/>
            </ac:spMkLst>
          </pc:spChg>
          <pc:spChg chg="add mod">
            <ac:chgData name="Jessica E. Pestana" userId="39877700-e7a7-41f2-a98d-10484c122adb" providerId="ADAL" clId="{85282C4E-BEED-4AC7-BC4F-16F32942629E}" dt="2021-05-06T11:50:18.848" v="1054"/>
            <ac:spMkLst>
              <pc:docMk/>
              <pc:sldMasterMk cId="2811606639" sldId="2147483648"/>
              <pc:sldLayoutMk cId="1251626899" sldId="2147483744"/>
              <ac:spMk id="19" creationId="{AAAAEF33-041E-4834-BEA5-8E7BB092D163}"/>
            </ac:spMkLst>
          </pc:spChg>
        </pc:sldLayoutChg>
        <pc:sldLayoutChg chg="delSp modSp mod">
          <pc:chgData name="Jessica E. Pestana" userId="39877700-e7a7-41f2-a98d-10484c122adb" providerId="ADAL" clId="{85282C4E-BEED-4AC7-BC4F-16F32942629E}" dt="2021-05-06T11:46:14.772" v="958" actId="113"/>
          <pc:sldLayoutMkLst>
            <pc:docMk/>
            <pc:sldMasterMk cId="2811606639" sldId="2147483648"/>
            <pc:sldLayoutMk cId="2136312280" sldId="2147483745"/>
          </pc:sldLayoutMkLst>
          <pc:spChg chg="mod">
            <ac:chgData name="Jessica E. Pestana" userId="39877700-e7a7-41f2-a98d-10484c122adb" providerId="ADAL" clId="{85282C4E-BEED-4AC7-BC4F-16F32942629E}" dt="2021-05-06T11:46:14.772" v="958" actId="113"/>
            <ac:spMkLst>
              <pc:docMk/>
              <pc:sldMasterMk cId="2811606639" sldId="2147483648"/>
              <pc:sldLayoutMk cId="2136312280" sldId="2147483745"/>
              <ac:spMk id="11" creationId="{0164773D-A5C0-40F3-8918-29211409F8D9}"/>
            </ac:spMkLst>
          </pc:spChg>
          <pc:spChg chg="del">
            <ac:chgData name="Jessica E. Pestana" userId="39877700-e7a7-41f2-a98d-10484c122adb" providerId="ADAL" clId="{85282C4E-BEED-4AC7-BC4F-16F32942629E}" dt="2021-05-06T10:28:02.287" v="845" actId="478"/>
            <ac:spMkLst>
              <pc:docMk/>
              <pc:sldMasterMk cId="2811606639" sldId="2147483648"/>
              <pc:sldLayoutMk cId="2136312280" sldId="2147483745"/>
              <ac:spMk id="18" creationId="{1E7694F2-437E-4CE2-87A2-D84D52089356}"/>
            </ac:spMkLst>
          </pc:spChg>
        </pc:sldLayoutChg>
        <pc:sldLayoutChg chg="addSp delSp modSp add del mod modTransition">
          <pc:chgData name="Jessica E. Pestana" userId="39877700-e7a7-41f2-a98d-10484c122adb" providerId="ADAL" clId="{85282C4E-BEED-4AC7-BC4F-16F32942629E}" dt="2021-05-06T10:11:21.964" v="552" actId="2696"/>
          <pc:sldLayoutMkLst>
            <pc:docMk/>
            <pc:sldMasterMk cId="2811606639" sldId="2147483648"/>
            <pc:sldLayoutMk cId="960763845" sldId="2147483746"/>
          </pc:sldLayoutMkLst>
          <pc:spChg chg="mod">
            <ac:chgData name="Jessica E. Pestana" userId="39877700-e7a7-41f2-a98d-10484c122adb" providerId="ADAL" clId="{85282C4E-BEED-4AC7-BC4F-16F32942629E}" dt="2021-05-06T10:11:13.260" v="550" actId="20577"/>
            <ac:spMkLst>
              <pc:docMk/>
              <pc:sldMasterMk cId="2811606639" sldId="2147483648"/>
              <pc:sldLayoutMk cId="960763845" sldId="2147483746"/>
              <ac:spMk id="95" creationId="{639E9E5F-907B-40FC-9316-FA99B2D12324}"/>
            </ac:spMkLst>
          </pc:spChg>
          <pc:picChg chg="add del mod">
            <ac:chgData name="Jessica E. Pestana" userId="39877700-e7a7-41f2-a98d-10484c122adb" providerId="ADAL" clId="{85282C4E-BEED-4AC7-BC4F-16F32942629E}" dt="2021-05-06T10:11:16.006" v="551" actId="21"/>
            <ac:picMkLst>
              <pc:docMk/>
              <pc:sldMasterMk cId="2811606639" sldId="2147483648"/>
              <pc:sldLayoutMk cId="960763845" sldId="2147483746"/>
              <ac:picMk id="79" creationId="{8707F7F1-7D71-420A-93DA-FC509A624230}"/>
            </ac:picMkLst>
          </pc:picChg>
          <pc:picChg chg="add del mod">
            <ac:chgData name="Jessica E. Pestana" userId="39877700-e7a7-41f2-a98d-10484c122adb" providerId="ADAL" clId="{85282C4E-BEED-4AC7-BC4F-16F32942629E}" dt="2021-05-06T10:11:10.367" v="547"/>
            <ac:picMkLst>
              <pc:docMk/>
              <pc:sldMasterMk cId="2811606639" sldId="2147483648"/>
              <pc:sldLayoutMk cId="960763845" sldId="2147483746"/>
              <ac:picMk id="80" creationId="{9FD913B3-9045-4547-ACBF-DD525B91EC7C}"/>
            </ac:picMkLst>
          </pc:picChg>
          <pc:picChg chg="del mod">
            <ac:chgData name="Jessica E. Pestana" userId="39877700-e7a7-41f2-a98d-10484c122adb" providerId="ADAL" clId="{85282C4E-BEED-4AC7-BC4F-16F32942629E}" dt="2021-05-06T10:09:53.611" v="513" actId="478"/>
            <ac:picMkLst>
              <pc:docMk/>
              <pc:sldMasterMk cId="2811606639" sldId="2147483648"/>
              <pc:sldLayoutMk cId="960763845" sldId="2147483746"/>
              <ac:picMk id="187" creationId="{FF1D4A0B-3B05-401F-8ECF-AD9FE5629296}"/>
            </ac:picMkLst>
          </pc:picChg>
          <pc:picChg chg="del">
            <ac:chgData name="Jessica E. Pestana" userId="39877700-e7a7-41f2-a98d-10484c122adb" providerId="ADAL" clId="{85282C4E-BEED-4AC7-BC4F-16F32942629E}" dt="2021-05-06T10:09:53.611" v="513" actId="478"/>
            <ac:picMkLst>
              <pc:docMk/>
              <pc:sldMasterMk cId="2811606639" sldId="2147483648"/>
              <pc:sldLayoutMk cId="960763845" sldId="2147483746"/>
              <ac:picMk id="189" creationId="{3D85CE72-B7FE-4EB8-A607-5679DE30A3B5}"/>
            </ac:picMkLst>
          </pc:picChg>
          <pc:picChg chg="del">
            <ac:chgData name="Jessica E. Pestana" userId="39877700-e7a7-41f2-a98d-10484c122adb" providerId="ADAL" clId="{85282C4E-BEED-4AC7-BC4F-16F32942629E}" dt="2021-05-06T10:09:53.611" v="513" actId="478"/>
            <ac:picMkLst>
              <pc:docMk/>
              <pc:sldMasterMk cId="2811606639" sldId="2147483648"/>
              <pc:sldLayoutMk cId="960763845" sldId="2147483746"/>
              <ac:picMk id="191" creationId="{DC5124FE-E8A4-4E61-AB64-64BE0C69EC57}"/>
            </ac:picMkLst>
          </pc:picChg>
          <pc:picChg chg="del">
            <ac:chgData name="Jessica E. Pestana" userId="39877700-e7a7-41f2-a98d-10484c122adb" providerId="ADAL" clId="{85282C4E-BEED-4AC7-BC4F-16F32942629E}" dt="2021-05-06T10:09:53.611" v="513" actId="478"/>
            <ac:picMkLst>
              <pc:docMk/>
              <pc:sldMasterMk cId="2811606639" sldId="2147483648"/>
              <pc:sldLayoutMk cId="960763845" sldId="2147483746"/>
              <ac:picMk id="193" creationId="{F14FF81A-2277-4C86-A437-22BDDF165574}"/>
            </ac:picMkLst>
          </pc:picChg>
          <pc:picChg chg="del">
            <ac:chgData name="Jessica E. Pestana" userId="39877700-e7a7-41f2-a98d-10484c122adb" providerId="ADAL" clId="{85282C4E-BEED-4AC7-BC4F-16F32942629E}" dt="2021-05-06T10:09:53.611" v="513" actId="478"/>
            <ac:picMkLst>
              <pc:docMk/>
              <pc:sldMasterMk cId="2811606639" sldId="2147483648"/>
              <pc:sldLayoutMk cId="960763845" sldId="2147483746"/>
              <ac:picMk id="195" creationId="{558F32C7-B1B6-4F62-8599-B8BADCBE5A83}"/>
            </ac:picMkLst>
          </pc:picChg>
          <pc:picChg chg="del">
            <ac:chgData name="Jessica E. Pestana" userId="39877700-e7a7-41f2-a98d-10484c122adb" providerId="ADAL" clId="{85282C4E-BEED-4AC7-BC4F-16F32942629E}" dt="2021-05-06T10:09:53.611" v="513" actId="478"/>
            <ac:picMkLst>
              <pc:docMk/>
              <pc:sldMasterMk cId="2811606639" sldId="2147483648"/>
              <pc:sldLayoutMk cId="960763845" sldId="2147483746"/>
              <ac:picMk id="197" creationId="{F824A1A6-1BFF-402F-A6F9-5BC6FB2FDEB4}"/>
            </ac:picMkLst>
          </pc:picChg>
          <pc:picChg chg="del">
            <ac:chgData name="Jessica E. Pestana" userId="39877700-e7a7-41f2-a98d-10484c122adb" providerId="ADAL" clId="{85282C4E-BEED-4AC7-BC4F-16F32942629E}" dt="2021-05-06T10:09:53.611" v="513" actId="478"/>
            <ac:picMkLst>
              <pc:docMk/>
              <pc:sldMasterMk cId="2811606639" sldId="2147483648"/>
              <pc:sldLayoutMk cId="960763845" sldId="2147483746"/>
              <ac:picMk id="199" creationId="{2ED8507A-7D40-4FD4-AD75-124FE8782C9C}"/>
            </ac:picMkLst>
          </pc:picChg>
          <pc:picChg chg="del">
            <ac:chgData name="Jessica E. Pestana" userId="39877700-e7a7-41f2-a98d-10484c122adb" providerId="ADAL" clId="{85282C4E-BEED-4AC7-BC4F-16F32942629E}" dt="2021-05-06T10:09:53.611" v="513" actId="478"/>
            <ac:picMkLst>
              <pc:docMk/>
              <pc:sldMasterMk cId="2811606639" sldId="2147483648"/>
              <pc:sldLayoutMk cId="960763845" sldId="2147483746"/>
              <ac:picMk id="201" creationId="{4F18DCB2-6723-4F13-BD27-AE820038520E}"/>
            </ac:picMkLst>
          </pc:picChg>
          <pc:picChg chg="del">
            <ac:chgData name="Jessica E. Pestana" userId="39877700-e7a7-41f2-a98d-10484c122adb" providerId="ADAL" clId="{85282C4E-BEED-4AC7-BC4F-16F32942629E}" dt="2021-05-06T10:09:53.611" v="513" actId="478"/>
            <ac:picMkLst>
              <pc:docMk/>
              <pc:sldMasterMk cId="2811606639" sldId="2147483648"/>
              <pc:sldLayoutMk cId="960763845" sldId="2147483746"/>
              <ac:picMk id="203" creationId="{CF59F1DB-5F5C-462E-AF0D-6C8174827A41}"/>
            </ac:picMkLst>
          </pc:picChg>
          <pc:picChg chg="del">
            <ac:chgData name="Jessica E. Pestana" userId="39877700-e7a7-41f2-a98d-10484c122adb" providerId="ADAL" clId="{85282C4E-BEED-4AC7-BC4F-16F32942629E}" dt="2021-05-06T10:09:53.611" v="513" actId="478"/>
            <ac:picMkLst>
              <pc:docMk/>
              <pc:sldMasterMk cId="2811606639" sldId="2147483648"/>
              <pc:sldLayoutMk cId="960763845" sldId="2147483746"/>
              <ac:picMk id="205" creationId="{2C467835-8A9B-424C-96E3-58960B773406}"/>
            </ac:picMkLst>
          </pc:picChg>
          <pc:picChg chg="del">
            <ac:chgData name="Jessica E. Pestana" userId="39877700-e7a7-41f2-a98d-10484c122adb" providerId="ADAL" clId="{85282C4E-BEED-4AC7-BC4F-16F32942629E}" dt="2021-05-06T10:09:53.611" v="513" actId="478"/>
            <ac:picMkLst>
              <pc:docMk/>
              <pc:sldMasterMk cId="2811606639" sldId="2147483648"/>
              <pc:sldLayoutMk cId="960763845" sldId="2147483746"/>
              <ac:picMk id="207" creationId="{395AEBDC-DA3F-4964-BBAD-41ECED9FE1D1}"/>
            </ac:picMkLst>
          </pc:picChg>
          <pc:picChg chg="del">
            <ac:chgData name="Jessica E. Pestana" userId="39877700-e7a7-41f2-a98d-10484c122adb" providerId="ADAL" clId="{85282C4E-BEED-4AC7-BC4F-16F32942629E}" dt="2021-05-06T10:09:53.611" v="513" actId="478"/>
            <ac:picMkLst>
              <pc:docMk/>
              <pc:sldMasterMk cId="2811606639" sldId="2147483648"/>
              <pc:sldLayoutMk cId="960763845" sldId="2147483746"/>
              <ac:picMk id="209" creationId="{ADE25926-98E2-444F-AF78-B6FC0B716553}"/>
            </ac:picMkLst>
          </pc:picChg>
          <pc:picChg chg="del">
            <ac:chgData name="Jessica E. Pestana" userId="39877700-e7a7-41f2-a98d-10484c122adb" providerId="ADAL" clId="{85282C4E-BEED-4AC7-BC4F-16F32942629E}" dt="2021-05-06T10:09:53.611" v="513" actId="478"/>
            <ac:picMkLst>
              <pc:docMk/>
              <pc:sldMasterMk cId="2811606639" sldId="2147483648"/>
              <pc:sldLayoutMk cId="960763845" sldId="2147483746"/>
              <ac:picMk id="211" creationId="{C3F41B66-43A2-44D2-A9BE-1404E76380CD}"/>
            </ac:picMkLst>
          </pc:picChg>
          <pc:picChg chg="del">
            <ac:chgData name="Jessica E. Pestana" userId="39877700-e7a7-41f2-a98d-10484c122adb" providerId="ADAL" clId="{85282C4E-BEED-4AC7-BC4F-16F32942629E}" dt="2021-05-06T10:09:53.611" v="513" actId="478"/>
            <ac:picMkLst>
              <pc:docMk/>
              <pc:sldMasterMk cId="2811606639" sldId="2147483648"/>
              <pc:sldLayoutMk cId="960763845" sldId="2147483746"/>
              <ac:picMk id="213" creationId="{1A2DA180-DE72-4EFE-811D-4F22C887AC5F}"/>
            </ac:picMkLst>
          </pc:picChg>
          <pc:picChg chg="del">
            <ac:chgData name="Jessica E. Pestana" userId="39877700-e7a7-41f2-a98d-10484c122adb" providerId="ADAL" clId="{85282C4E-BEED-4AC7-BC4F-16F32942629E}" dt="2021-05-06T10:09:53.611" v="513" actId="478"/>
            <ac:picMkLst>
              <pc:docMk/>
              <pc:sldMasterMk cId="2811606639" sldId="2147483648"/>
              <pc:sldLayoutMk cId="960763845" sldId="2147483746"/>
              <ac:picMk id="215" creationId="{4348A78E-924F-4764-8BEE-5D5D6685791B}"/>
            </ac:picMkLst>
          </pc:picChg>
          <pc:picChg chg="del">
            <ac:chgData name="Jessica E. Pestana" userId="39877700-e7a7-41f2-a98d-10484c122adb" providerId="ADAL" clId="{85282C4E-BEED-4AC7-BC4F-16F32942629E}" dt="2021-05-06T10:09:53.611" v="513" actId="478"/>
            <ac:picMkLst>
              <pc:docMk/>
              <pc:sldMasterMk cId="2811606639" sldId="2147483648"/>
              <pc:sldLayoutMk cId="960763845" sldId="2147483746"/>
              <ac:picMk id="217" creationId="{8B99F946-8EEE-4CA7-9817-F97349DC1EEF}"/>
            </ac:picMkLst>
          </pc:picChg>
          <pc:picChg chg="del">
            <ac:chgData name="Jessica E. Pestana" userId="39877700-e7a7-41f2-a98d-10484c122adb" providerId="ADAL" clId="{85282C4E-BEED-4AC7-BC4F-16F32942629E}" dt="2021-05-06T10:09:53.611" v="513" actId="478"/>
            <ac:picMkLst>
              <pc:docMk/>
              <pc:sldMasterMk cId="2811606639" sldId="2147483648"/>
              <pc:sldLayoutMk cId="960763845" sldId="2147483746"/>
              <ac:picMk id="219" creationId="{1F9B8941-227F-459B-9E75-A31D942E1C5F}"/>
            </ac:picMkLst>
          </pc:picChg>
          <pc:picChg chg="del">
            <ac:chgData name="Jessica E. Pestana" userId="39877700-e7a7-41f2-a98d-10484c122adb" providerId="ADAL" clId="{85282C4E-BEED-4AC7-BC4F-16F32942629E}" dt="2021-05-06T10:09:53.611" v="513" actId="478"/>
            <ac:picMkLst>
              <pc:docMk/>
              <pc:sldMasterMk cId="2811606639" sldId="2147483648"/>
              <pc:sldLayoutMk cId="960763845" sldId="2147483746"/>
              <ac:picMk id="221" creationId="{BEDDDD52-D3E5-4D98-B897-AC0F0F5179A4}"/>
            </ac:picMkLst>
          </pc:picChg>
          <pc:picChg chg="del">
            <ac:chgData name="Jessica E. Pestana" userId="39877700-e7a7-41f2-a98d-10484c122adb" providerId="ADAL" clId="{85282C4E-BEED-4AC7-BC4F-16F32942629E}" dt="2021-05-06T10:09:53.611" v="513" actId="478"/>
            <ac:picMkLst>
              <pc:docMk/>
              <pc:sldMasterMk cId="2811606639" sldId="2147483648"/>
              <pc:sldLayoutMk cId="960763845" sldId="2147483746"/>
              <ac:picMk id="223" creationId="{D50940F7-CD58-46B7-A229-5B4A04BAD3C5}"/>
            </ac:picMkLst>
          </pc:picChg>
          <pc:picChg chg="del">
            <ac:chgData name="Jessica E. Pestana" userId="39877700-e7a7-41f2-a98d-10484c122adb" providerId="ADAL" clId="{85282C4E-BEED-4AC7-BC4F-16F32942629E}" dt="2021-05-06T10:09:53.611" v="513" actId="478"/>
            <ac:picMkLst>
              <pc:docMk/>
              <pc:sldMasterMk cId="2811606639" sldId="2147483648"/>
              <pc:sldLayoutMk cId="960763845" sldId="2147483746"/>
              <ac:picMk id="225" creationId="{549CFD23-BE39-466F-9F4A-9C0BA6339EF7}"/>
            </ac:picMkLst>
          </pc:picChg>
          <pc:picChg chg="del">
            <ac:chgData name="Jessica E. Pestana" userId="39877700-e7a7-41f2-a98d-10484c122adb" providerId="ADAL" clId="{85282C4E-BEED-4AC7-BC4F-16F32942629E}" dt="2021-05-06T10:09:53.611" v="513" actId="478"/>
            <ac:picMkLst>
              <pc:docMk/>
              <pc:sldMasterMk cId="2811606639" sldId="2147483648"/>
              <pc:sldLayoutMk cId="960763845" sldId="2147483746"/>
              <ac:picMk id="227" creationId="{065A18C9-44BF-4E8F-B732-3726AF005EBD}"/>
            </ac:picMkLst>
          </pc:picChg>
          <pc:picChg chg="del mod">
            <ac:chgData name="Jessica E. Pestana" userId="39877700-e7a7-41f2-a98d-10484c122adb" providerId="ADAL" clId="{85282C4E-BEED-4AC7-BC4F-16F32942629E}" dt="2021-05-06T10:09:53.611" v="513" actId="478"/>
            <ac:picMkLst>
              <pc:docMk/>
              <pc:sldMasterMk cId="2811606639" sldId="2147483648"/>
              <pc:sldLayoutMk cId="960763845" sldId="2147483746"/>
              <ac:picMk id="229" creationId="{CA415476-509A-4FC1-A7CB-3DB93523A6BF}"/>
            </ac:picMkLst>
          </pc:picChg>
          <pc:picChg chg="del mod">
            <ac:chgData name="Jessica E. Pestana" userId="39877700-e7a7-41f2-a98d-10484c122adb" providerId="ADAL" clId="{85282C4E-BEED-4AC7-BC4F-16F32942629E}" dt="2021-05-06T10:09:53.611" v="513" actId="478"/>
            <ac:picMkLst>
              <pc:docMk/>
              <pc:sldMasterMk cId="2811606639" sldId="2147483648"/>
              <pc:sldLayoutMk cId="960763845" sldId="2147483746"/>
              <ac:picMk id="231" creationId="{26736FC6-A1C3-4B2F-AA75-D3EE8DDF8A2F}"/>
            </ac:picMkLst>
          </pc:picChg>
          <pc:picChg chg="del">
            <ac:chgData name="Jessica E. Pestana" userId="39877700-e7a7-41f2-a98d-10484c122adb" providerId="ADAL" clId="{85282C4E-BEED-4AC7-BC4F-16F32942629E}" dt="2021-05-06T10:09:53.611" v="513" actId="478"/>
            <ac:picMkLst>
              <pc:docMk/>
              <pc:sldMasterMk cId="2811606639" sldId="2147483648"/>
              <pc:sldLayoutMk cId="960763845" sldId="2147483746"/>
              <ac:picMk id="233" creationId="{4F8F1D4F-FF51-4793-9AFB-989ADEF69A64}"/>
            </ac:picMkLst>
          </pc:picChg>
          <pc:picChg chg="del">
            <ac:chgData name="Jessica E. Pestana" userId="39877700-e7a7-41f2-a98d-10484c122adb" providerId="ADAL" clId="{85282C4E-BEED-4AC7-BC4F-16F32942629E}" dt="2021-05-06T10:09:53.611" v="513" actId="478"/>
            <ac:picMkLst>
              <pc:docMk/>
              <pc:sldMasterMk cId="2811606639" sldId="2147483648"/>
              <pc:sldLayoutMk cId="960763845" sldId="2147483746"/>
              <ac:picMk id="235" creationId="{D230247E-BD0C-40B3-93DC-9574B72C5DEE}"/>
            </ac:picMkLst>
          </pc:picChg>
          <pc:picChg chg="del">
            <ac:chgData name="Jessica E. Pestana" userId="39877700-e7a7-41f2-a98d-10484c122adb" providerId="ADAL" clId="{85282C4E-BEED-4AC7-BC4F-16F32942629E}" dt="2021-05-06T10:09:53.611" v="513" actId="478"/>
            <ac:picMkLst>
              <pc:docMk/>
              <pc:sldMasterMk cId="2811606639" sldId="2147483648"/>
              <pc:sldLayoutMk cId="960763845" sldId="2147483746"/>
              <ac:picMk id="237" creationId="{53162E03-26CD-45FB-8C00-874D4AAAD2FA}"/>
            </ac:picMkLst>
          </pc:picChg>
          <pc:picChg chg="del">
            <ac:chgData name="Jessica E. Pestana" userId="39877700-e7a7-41f2-a98d-10484c122adb" providerId="ADAL" clId="{85282C4E-BEED-4AC7-BC4F-16F32942629E}" dt="2021-05-06T10:09:53.611" v="513" actId="478"/>
            <ac:picMkLst>
              <pc:docMk/>
              <pc:sldMasterMk cId="2811606639" sldId="2147483648"/>
              <pc:sldLayoutMk cId="960763845" sldId="2147483746"/>
              <ac:picMk id="239" creationId="{975CB13B-F97C-4839-9D68-E23748A5684F}"/>
            </ac:picMkLst>
          </pc:picChg>
          <pc:picChg chg="del">
            <ac:chgData name="Jessica E. Pestana" userId="39877700-e7a7-41f2-a98d-10484c122adb" providerId="ADAL" clId="{85282C4E-BEED-4AC7-BC4F-16F32942629E}" dt="2021-05-06T10:09:53.611" v="513" actId="478"/>
            <ac:picMkLst>
              <pc:docMk/>
              <pc:sldMasterMk cId="2811606639" sldId="2147483648"/>
              <pc:sldLayoutMk cId="960763845" sldId="2147483746"/>
              <ac:picMk id="241" creationId="{F5199480-414E-4DC8-AD97-97FD1659645D}"/>
            </ac:picMkLst>
          </pc:picChg>
          <pc:picChg chg="del">
            <ac:chgData name="Jessica E. Pestana" userId="39877700-e7a7-41f2-a98d-10484c122adb" providerId="ADAL" clId="{85282C4E-BEED-4AC7-BC4F-16F32942629E}" dt="2021-05-06T10:09:53.611" v="513" actId="478"/>
            <ac:picMkLst>
              <pc:docMk/>
              <pc:sldMasterMk cId="2811606639" sldId="2147483648"/>
              <pc:sldLayoutMk cId="960763845" sldId="2147483746"/>
              <ac:picMk id="243" creationId="{46E27ADC-9727-4EF0-8436-D99F82760742}"/>
            </ac:picMkLst>
          </pc:picChg>
          <pc:picChg chg="del">
            <ac:chgData name="Jessica E. Pestana" userId="39877700-e7a7-41f2-a98d-10484c122adb" providerId="ADAL" clId="{85282C4E-BEED-4AC7-BC4F-16F32942629E}" dt="2021-05-06T10:09:53.611" v="513" actId="478"/>
            <ac:picMkLst>
              <pc:docMk/>
              <pc:sldMasterMk cId="2811606639" sldId="2147483648"/>
              <pc:sldLayoutMk cId="960763845" sldId="2147483746"/>
              <ac:picMk id="245" creationId="{AB583CA6-450C-43AE-BF2B-D4F883E72F3C}"/>
            </ac:picMkLst>
          </pc:picChg>
          <pc:picChg chg="del">
            <ac:chgData name="Jessica E. Pestana" userId="39877700-e7a7-41f2-a98d-10484c122adb" providerId="ADAL" clId="{85282C4E-BEED-4AC7-BC4F-16F32942629E}" dt="2021-05-06T10:09:53.611" v="513" actId="478"/>
            <ac:picMkLst>
              <pc:docMk/>
              <pc:sldMasterMk cId="2811606639" sldId="2147483648"/>
              <pc:sldLayoutMk cId="960763845" sldId="2147483746"/>
              <ac:picMk id="247" creationId="{0B8E8400-8916-4014-95F9-AA2CE2A73802}"/>
            </ac:picMkLst>
          </pc:picChg>
          <pc:picChg chg="del">
            <ac:chgData name="Jessica E. Pestana" userId="39877700-e7a7-41f2-a98d-10484c122adb" providerId="ADAL" clId="{85282C4E-BEED-4AC7-BC4F-16F32942629E}" dt="2021-05-06T10:09:53.611" v="513" actId="478"/>
            <ac:picMkLst>
              <pc:docMk/>
              <pc:sldMasterMk cId="2811606639" sldId="2147483648"/>
              <pc:sldLayoutMk cId="960763845" sldId="2147483746"/>
              <ac:picMk id="249" creationId="{84706295-6432-4F66-8BFF-FC6ECDD259F5}"/>
            </ac:picMkLst>
          </pc:picChg>
          <pc:picChg chg="del">
            <ac:chgData name="Jessica E. Pestana" userId="39877700-e7a7-41f2-a98d-10484c122adb" providerId="ADAL" clId="{85282C4E-BEED-4AC7-BC4F-16F32942629E}" dt="2021-05-06T10:09:53.611" v="513" actId="478"/>
            <ac:picMkLst>
              <pc:docMk/>
              <pc:sldMasterMk cId="2811606639" sldId="2147483648"/>
              <pc:sldLayoutMk cId="960763845" sldId="2147483746"/>
              <ac:picMk id="251" creationId="{0CFEC2C2-9527-4101-9CC0-40FC1E538A11}"/>
            </ac:picMkLst>
          </pc:picChg>
          <pc:picChg chg="del mod">
            <ac:chgData name="Jessica E. Pestana" userId="39877700-e7a7-41f2-a98d-10484c122adb" providerId="ADAL" clId="{85282C4E-BEED-4AC7-BC4F-16F32942629E}" dt="2021-05-06T10:09:53.611" v="513" actId="478"/>
            <ac:picMkLst>
              <pc:docMk/>
              <pc:sldMasterMk cId="2811606639" sldId="2147483648"/>
              <pc:sldLayoutMk cId="960763845" sldId="2147483746"/>
              <ac:picMk id="253" creationId="{EA1A3C20-34B4-4C0B-85E3-1B8F8BCD48B4}"/>
            </ac:picMkLst>
          </pc:picChg>
          <pc:picChg chg="del">
            <ac:chgData name="Jessica E. Pestana" userId="39877700-e7a7-41f2-a98d-10484c122adb" providerId="ADAL" clId="{85282C4E-BEED-4AC7-BC4F-16F32942629E}" dt="2021-05-06T10:09:53.611" v="513" actId="478"/>
            <ac:picMkLst>
              <pc:docMk/>
              <pc:sldMasterMk cId="2811606639" sldId="2147483648"/>
              <pc:sldLayoutMk cId="960763845" sldId="2147483746"/>
              <ac:picMk id="255" creationId="{7A5C220B-3F80-443B-8E3D-8DB9F750718F}"/>
            </ac:picMkLst>
          </pc:picChg>
          <pc:picChg chg="del">
            <ac:chgData name="Jessica E. Pestana" userId="39877700-e7a7-41f2-a98d-10484c122adb" providerId="ADAL" clId="{85282C4E-BEED-4AC7-BC4F-16F32942629E}" dt="2021-05-06T10:09:53.611" v="513" actId="478"/>
            <ac:picMkLst>
              <pc:docMk/>
              <pc:sldMasterMk cId="2811606639" sldId="2147483648"/>
              <pc:sldLayoutMk cId="960763845" sldId="2147483746"/>
              <ac:picMk id="257" creationId="{24F608E9-9E45-4FD6-8D2F-C8D7A6A2A3D2}"/>
            </ac:picMkLst>
          </pc:picChg>
          <pc:picChg chg="del">
            <ac:chgData name="Jessica E. Pestana" userId="39877700-e7a7-41f2-a98d-10484c122adb" providerId="ADAL" clId="{85282C4E-BEED-4AC7-BC4F-16F32942629E}" dt="2021-05-06T10:09:53.611" v="513" actId="478"/>
            <ac:picMkLst>
              <pc:docMk/>
              <pc:sldMasterMk cId="2811606639" sldId="2147483648"/>
              <pc:sldLayoutMk cId="960763845" sldId="2147483746"/>
              <ac:picMk id="259" creationId="{1DEF36B6-A394-4B81-84C4-939BB74A707C}"/>
            </ac:picMkLst>
          </pc:picChg>
          <pc:picChg chg="del">
            <ac:chgData name="Jessica E. Pestana" userId="39877700-e7a7-41f2-a98d-10484c122adb" providerId="ADAL" clId="{85282C4E-BEED-4AC7-BC4F-16F32942629E}" dt="2021-05-06T10:09:53.611" v="513" actId="478"/>
            <ac:picMkLst>
              <pc:docMk/>
              <pc:sldMasterMk cId="2811606639" sldId="2147483648"/>
              <pc:sldLayoutMk cId="960763845" sldId="2147483746"/>
              <ac:picMk id="261" creationId="{856ABD5D-862F-4E0E-872D-E4C32BAC8A79}"/>
            </ac:picMkLst>
          </pc:picChg>
          <pc:picChg chg="del">
            <ac:chgData name="Jessica E. Pestana" userId="39877700-e7a7-41f2-a98d-10484c122adb" providerId="ADAL" clId="{85282C4E-BEED-4AC7-BC4F-16F32942629E}" dt="2021-05-06T10:09:53.611" v="513" actId="478"/>
            <ac:picMkLst>
              <pc:docMk/>
              <pc:sldMasterMk cId="2811606639" sldId="2147483648"/>
              <pc:sldLayoutMk cId="960763845" sldId="2147483746"/>
              <ac:picMk id="263" creationId="{81BC5C4A-7317-4C42-AB7B-2165AB979AD2}"/>
            </ac:picMkLst>
          </pc:picChg>
          <pc:picChg chg="del">
            <ac:chgData name="Jessica E. Pestana" userId="39877700-e7a7-41f2-a98d-10484c122adb" providerId="ADAL" clId="{85282C4E-BEED-4AC7-BC4F-16F32942629E}" dt="2021-05-06T10:09:53.611" v="513" actId="478"/>
            <ac:picMkLst>
              <pc:docMk/>
              <pc:sldMasterMk cId="2811606639" sldId="2147483648"/>
              <pc:sldLayoutMk cId="960763845" sldId="2147483746"/>
              <ac:picMk id="265" creationId="{36C2F8FD-FDFC-4C0D-982E-5D52F3CFECDE}"/>
            </ac:picMkLst>
          </pc:picChg>
          <pc:picChg chg="del">
            <ac:chgData name="Jessica E. Pestana" userId="39877700-e7a7-41f2-a98d-10484c122adb" providerId="ADAL" clId="{85282C4E-BEED-4AC7-BC4F-16F32942629E}" dt="2021-05-06T10:09:53.611" v="513" actId="478"/>
            <ac:picMkLst>
              <pc:docMk/>
              <pc:sldMasterMk cId="2811606639" sldId="2147483648"/>
              <pc:sldLayoutMk cId="960763845" sldId="2147483746"/>
              <ac:picMk id="267" creationId="{D1B0C7BB-EF94-4A1B-A7AF-A292AB96A8CD}"/>
            </ac:picMkLst>
          </pc:picChg>
          <pc:picChg chg="del">
            <ac:chgData name="Jessica E. Pestana" userId="39877700-e7a7-41f2-a98d-10484c122adb" providerId="ADAL" clId="{85282C4E-BEED-4AC7-BC4F-16F32942629E}" dt="2021-05-06T10:09:53.611" v="513" actId="478"/>
            <ac:picMkLst>
              <pc:docMk/>
              <pc:sldMasterMk cId="2811606639" sldId="2147483648"/>
              <pc:sldLayoutMk cId="960763845" sldId="2147483746"/>
              <ac:picMk id="269" creationId="{74A42E87-3146-44B7-AD57-DDFD70EC1FB6}"/>
            </ac:picMkLst>
          </pc:picChg>
          <pc:picChg chg="del">
            <ac:chgData name="Jessica E. Pestana" userId="39877700-e7a7-41f2-a98d-10484c122adb" providerId="ADAL" clId="{85282C4E-BEED-4AC7-BC4F-16F32942629E}" dt="2021-05-06T10:09:53.611" v="513" actId="478"/>
            <ac:picMkLst>
              <pc:docMk/>
              <pc:sldMasterMk cId="2811606639" sldId="2147483648"/>
              <pc:sldLayoutMk cId="960763845" sldId="2147483746"/>
              <ac:picMk id="271" creationId="{5E13166E-5902-4C4E-ABD6-984DE8D85E6A}"/>
            </ac:picMkLst>
          </pc:picChg>
          <pc:picChg chg="del">
            <ac:chgData name="Jessica E. Pestana" userId="39877700-e7a7-41f2-a98d-10484c122adb" providerId="ADAL" clId="{85282C4E-BEED-4AC7-BC4F-16F32942629E}" dt="2021-05-06T10:09:53.611" v="513" actId="478"/>
            <ac:picMkLst>
              <pc:docMk/>
              <pc:sldMasterMk cId="2811606639" sldId="2147483648"/>
              <pc:sldLayoutMk cId="960763845" sldId="2147483746"/>
              <ac:picMk id="273" creationId="{022F45F0-AC30-4AFB-BD68-DCC0D4C8C8A6}"/>
            </ac:picMkLst>
          </pc:picChg>
          <pc:picChg chg="del mod">
            <ac:chgData name="Jessica E. Pestana" userId="39877700-e7a7-41f2-a98d-10484c122adb" providerId="ADAL" clId="{85282C4E-BEED-4AC7-BC4F-16F32942629E}" dt="2021-05-06T10:09:53.611" v="513" actId="478"/>
            <ac:picMkLst>
              <pc:docMk/>
              <pc:sldMasterMk cId="2811606639" sldId="2147483648"/>
              <pc:sldLayoutMk cId="960763845" sldId="2147483746"/>
              <ac:picMk id="275" creationId="{47F30034-3D2D-436E-949D-3B59C9BD9A5A}"/>
            </ac:picMkLst>
          </pc:picChg>
          <pc:picChg chg="del">
            <ac:chgData name="Jessica E. Pestana" userId="39877700-e7a7-41f2-a98d-10484c122adb" providerId="ADAL" clId="{85282C4E-BEED-4AC7-BC4F-16F32942629E}" dt="2021-05-06T10:09:53.611" v="513" actId="478"/>
            <ac:picMkLst>
              <pc:docMk/>
              <pc:sldMasterMk cId="2811606639" sldId="2147483648"/>
              <pc:sldLayoutMk cId="960763845" sldId="2147483746"/>
              <ac:picMk id="277" creationId="{C9F03AFD-FC68-4464-8D14-4AA856F39B9D}"/>
            </ac:picMkLst>
          </pc:picChg>
          <pc:picChg chg="del">
            <ac:chgData name="Jessica E. Pestana" userId="39877700-e7a7-41f2-a98d-10484c122adb" providerId="ADAL" clId="{85282C4E-BEED-4AC7-BC4F-16F32942629E}" dt="2021-05-06T10:09:53.611" v="513" actId="478"/>
            <ac:picMkLst>
              <pc:docMk/>
              <pc:sldMasterMk cId="2811606639" sldId="2147483648"/>
              <pc:sldLayoutMk cId="960763845" sldId="2147483746"/>
              <ac:picMk id="279" creationId="{D6ECD72A-B129-4E8A-9026-64BAC1C4FD18}"/>
            </ac:picMkLst>
          </pc:picChg>
          <pc:picChg chg="del">
            <ac:chgData name="Jessica E. Pestana" userId="39877700-e7a7-41f2-a98d-10484c122adb" providerId="ADAL" clId="{85282C4E-BEED-4AC7-BC4F-16F32942629E}" dt="2021-05-06T10:09:53.611" v="513" actId="478"/>
            <ac:picMkLst>
              <pc:docMk/>
              <pc:sldMasterMk cId="2811606639" sldId="2147483648"/>
              <pc:sldLayoutMk cId="960763845" sldId="2147483746"/>
              <ac:picMk id="281" creationId="{1ABA3561-5FB9-451D-91E0-2971EE9C131A}"/>
            </ac:picMkLst>
          </pc:picChg>
          <pc:picChg chg="del">
            <ac:chgData name="Jessica E. Pestana" userId="39877700-e7a7-41f2-a98d-10484c122adb" providerId="ADAL" clId="{85282C4E-BEED-4AC7-BC4F-16F32942629E}" dt="2021-05-06T10:09:53.611" v="513" actId="478"/>
            <ac:picMkLst>
              <pc:docMk/>
              <pc:sldMasterMk cId="2811606639" sldId="2147483648"/>
              <pc:sldLayoutMk cId="960763845" sldId="2147483746"/>
              <ac:picMk id="283" creationId="{90248C4E-1A0F-449A-B853-063B80AF81A1}"/>
            </ac:picMkLst>
          </pc:picChg>
          <pc:picChg chg="del">
            <ac:chgData name="Jessica E. Pestana" userId="39877700-e7a7-41f2-a98d-10484c122adb" providerId="ADAL" clId="{85282C4E-BEED-4AC7-BC4F-16F32942629E}" dt="2021-05-06T10:09:53.611" v="513" actId="478"/>
            <ac:picMkLst>
              <pc:docMk/>
              <pc:sldMasterMk cId="2811606639" sldId="2147483648"/>
              <pc:sldLayoutMk cId="960763845" sldId="2147483746"/>
              <ac:picMk id="285" creationId="{EFDF6B86-97FC-4FDD-9088-A66AC2C386C0}"/>
            </ac:picMkLst>
          </pc:picChg>
          <pc:picChg chg="del">
            <ac:chgData name="Jessica E. Pestana" userId="39877700-e7a7-41f2-a98d-10484c122adb" providerId="ADAL" clId="{85282C4E-BEED-4AC7-BC4F-16F32942629E}" dt="2021-05-06T10:09:53.611" v="513" actId="478"/>
            <ac:picMkLst>
              <pc:docMk/>
              <pc:sldMasterMk cId="2811606639" sldId="2147483648"/>
              <pc:sldLayoutMk cId="960763845" sldId="2147483746"/>
              <ac:picMk id="287" creationId="{A520DC0A-0C3A-4B3C-8616-38E055AD8EC3}"/>
            </ac:picMkLst>
          </pc:picChg>
          <pc:picChg chg="del">
            <ac:chgData name="Jessica E. Pestana" userId="39877700-e7a7-41f2-a98d-10484c122adb" providerId="ADAL" clId="{85282C4E-BEED-4AC7-BC4F-16F32942629E}" dt="2021-05-06T10:09:53.611" v="513" actId="478"/>
            <ac:picMkLst>
              <pc:docMk/>
              <pc:sldMasterMk cId="2811606639" sldId="2147483648"/>
              <pc:sldLayoutMk cId="960763845" sldId="2147483746"/>
              <ac:picMk id="289" creationId="{D49A63BF-D460-4888-8DCD-E3C65523FF26}"/>
            </ac:picMkLst>
          </pc:picChg>
          <pc:picChg chg="del">
            <ac:chgData name="Jessica E. Pestana" userId="39877700-e7a7-41f2-a98d-10484c122adb" providerId="ADAL" clId="{85282C4E-BEED-4AC7-BC4F-16F32942629E}" dt="2021-05-06T10:09:53.611" v="513" actId="478"/>
            <ac:picMkLst>
              <pc:docMk/>
              <pc:sldMasterMk cId="2811606639" sldId="2147483648"/>
              <pc:sldLayoutMk cId="960763845" sldId="2147483746"/>
              <ac:picMk id="291" creationId="{FC06CBEC-7851-4430-B98D-B22657B7DBCB}"/>
            </ac:picMkLst>
          </pc:picChg>
          <pc:picChg chg="del">
            <ac:chgData name="Jessica E. Pestana" userId="39877700-e7a7-41f2-a98d-10484c122adb" providerId="ADAL" clId="{85282C4E-BEED-4AC7-BC4F-16F32942629E}" dt="2021-05-06T10:09:53.611" v="513" actId="478"/>
            <ac:picMkLst>
              <pc:docMk/>
              <pc:sldMasterMk cId="2811606639" sldId="2147483648"/>
              <pc:sldLayoutMk cId="960763845" sldId="2147483746"/>
              <ac:picMk id="293" creationId="{21678502-B869-4633-814D-E0A65C685108}"/>
            </ac:picMkLst>
          </pc:picChg>
          <pc:picChg chg="del">
            <ac:chgData name="Jessica E. Pestana" userId="39877700-e7a7-41f2-a98d-10484c122adb" providerId="ADAL" clId="{85282C4E-BEED-4AC7-BC4F-16F32942629E}" dt="2021-05-06T10:09:53.611" v="513" actId="478"/>
            <ac:picMkLst>
              <pc:docMk/>
              <pc:sldMasterMk cId="2811606639" sldId="2147483648"/>
              <pc:sldLayoutMk cId="960763845" sldId="2147483746"/>
              <ac:picMk id="295" creationId="{32AB5EF6-A9CC-464A-B74E-546BEB1D5C92}"/>
            </ac:picMkLst>
          </pc:picChg>
          <pc:picChg chg="del">
            <ac:chgData name="Jessica E. Pestana" userId="39877700-e7a7-41f2-a98d-10484c122adb" providerId="ADAL" clId="{85282C4E-BEED-4AC7-BC4F-16F32942629E}" dt="2021-05-06T10:09:53.611" v="513" actId="478"/>
            <ac:picMkLst>
              <pc:docMk/>
              <pc:sldMasterMk cId="2811606639" sldId="2147483648"/>
              <pc:sldLayoutMk cId="960763845" sldId="2147483746"/>
              <ac:picMk id="297" creationId="{0BD29C3C-97E7-4C52-B37C-D1F942C39518}"/>
            </ac:picMkLst>
          </pc:picChg>
          <pc:picChg chg="del">
            <ac:chgData name="Jessica E. Pestana" userId="39877700-e7a7-41f2-a98d-10484c122adb" providerId="ADAL" clId="{85282C4E-BEED-4AC7-BC4F-16F32942629E}" dt="2021-05-06T10:09:53.611" v="513" actId="478"/>
            <ac:picMkLst>
              <pc:docMk/>
              <pc:sldMasterMk cId="2811606639" sldId="2147483648"/>
              <pc:sldLayoutMk cId="960763845" sldId="2147483746"/>
              <ac:picMk id="299" creationId="{AD41D1FA-DAFA-4CB6-BFF1-17E7D7FB0B90}"/>
            </ac:picMkLst>
          </pc:picChg>
          <pc:picChg chg="del">
            <ac:chgData name="Jessica E. Pestana" userId="39877700-e7a7-41f2-a98d-10484c122adb" providerId="ADAL" clId="{85282C4E-BEED-4AC7-BC4F-16F32942629E}" dt="2021-05-06T10:09:53.611" v="513" actId="478"/>
            <ac:picMkLst>
              <pc:docMk/>
              <pc:sldMasterMk cId="2811606639" sldId="2147483648"/>
              <pc:sldLayoutMk cId="960763845" sldId="2147483746"/>
              <ac:picMk id="301" creationId="{655D57CC-275C-482A-8954-B467351F6187}"/>
            </ac:picMkLst>
          </pc:picChg>
          <pc:picChg chg="del">
            <ac:chgData name="Jessica E. Pestana" userId="39877700-e7a7-41f2-a98d-10484c122adb" providerId="ADAL" clId="{85282C4E-BEED-4AC7-BC4F-16F32942629E}" dt="2021-05-06T10:09:53.611" v="513" actId="478"/>
            <ac:picMkLst>
              <pc:docMk/>
              <pc:sldMasterMk cId="2811606639" sldId="2147483648"/>
              <pc:sldLayoutMk cId="960763845" sldId="2147483746"/>
              <ac:picMk id="303" creationId="{FC0FBFC6-4C1A-40A5-8F2F-64B1DED12EA5}"/>
            </ac:picMkLst>
          </pc:picChg>
          <pc:picChg chg="del">
            <ac:chgData name="Jessica E. Pestana" userId="39877700-e7a7-41f2-a98d-10484c122adb" providerId="ADAL" clId="{85282C4E-BEED-4AC7-BC4F-16F32942629E}" dt="2021-05-06T10:09:53.611" v="513" actId="478"/>
            <ac:picMkLst>
              <pc:docMk/>
              <pc:sldMasterMk cId="2811606639" sldId="2147483648"/>
              <pc:sldLayoutMk cId="960763845" sldId="2147483746"/>
              <ac:picMk id="305" creationId="{931CDC28-366C-46B6-B995-361A969CB809}"/>
            </ac:picMkLst>
          </pc:picChg>
          <pc:picChg chg="del">
            <ac:chgData name="Jessica E. Pestana" userId="39877700-e7a7-41f2-a98d-10484c122adb" providerId="ADAL" clId="{85282C4E-BEED-4AC7-BC4F-16F32942629E}" dt="2021-05-06T10:09:53.611" v="513" actId="478"/>
            <ac:picMkLst>
              <pc:docMk/>
              <pc:sldMasterMk cId="2811606639" sldId="2147483648"/>
              <pc:sldLayoutMk cId="960763845" sldId="2147483746"/>
              <ac:picMk id="307" creationId="{9EBCD412-9876-4CFB-A1FC-51494B716D30}"/>
            </ac:picMkLst>
          </pc:picChg>
          <pc:picChg chg="del">
            <ac:chgData name="Jessica E. Pestana" userId="39877700-e7a7-41f2-a98d-10484c122adb" providerId="ADAL" clId="{85282C4E-BEED-4AC7-BC4F-16F32942629E}" dt="2021-05-06T10:09:53.611" v="513" actId="478"/>
            <ac:picMkLst>
              <pc:docMk/>
              <pc:sldMasterMk cId="2811606639" sldId="2147483648"/>
              <pc:sldLayoutMk cId="960763845" sldId="2147483746"/>
              <ac:picMk id="309" creationId="{E4A5053A-F3E4-4E01-84DE-A8814F7D8356}"/>
            </ac:picMkLst>
          </pc:picChg>
          <pc:picChg chg="del">
            <ac:chgData name="Jessica E. Pestana" userId="39877700-e7a7-41f2-a98d-10484c122adb" providerId="ADAL" clId="{85282C4E-BEED-4AC7-BC4F-16F32942629E}" dt="2021-05-06T10:09:53.611" v="513" actId="478"/>
            <ac:picMkLst>
              <pc:docMk/>
              <pc:sldMasterMk cId="2811606639" sldId="2147483648"/>
              <pc:sldLayoutMk cId="960763845" sldId="2147483746"/>
              <ac:picMk id="311" creationId="{2C5E8EDA-67C5-44C9-A7E4-E72D18555957}"/>
            </ac:picMkLst>
          </pc:picChg>
          <pc:picChg chg="del">
            <ac:chgData name="Jessica E. Pestana" userId="39877700-e7a7-41f2-a98d-10484c122adb" providerId="ADAL" clId="{85282C4E-BEED-4AC7-BC4F-16F32942629E}" dt="2021-05-06T10:09:53.611" v="513" actId="478"/>
            <ac:picMkLst>
              <pc:docMk/>
              <pc:sldMasterMk cId="2811606639" sldId="2147483648"/>
              <pc:sldLayoutMk cId="960763845" sldId="2147483746"/>
              <ac:picMk id="313" creationId="{DF9161CF-1E09-43CA-A881-A8F96B463DCE}"/>
            </ac:picMkLst>
          </pc:picChg>
          <pc:picChg chg="del">
            <ac:chgData name="Jessica E. Pestana" userId="39877700-e7a7-41f2-a98d-10484c122adb" providerId="ADAL" clId="{85282C4E-BEED-4AC7-BC4F-16F32942629E}" dt="2021-05-06T10:09:53.611" v="513" actId="478"/>
            <ac:picMkLst>
              <pc:docMk/>
              <pc:sldMasterMk cId="2811606639" sldId="2147483648"/>
              <pc:sldLayoutMk cId="960763845" sldId="2147483746"/>
              <ac:picMk id="315" creationId="{41B77628-C52C-4235-8641-02BB14B0DC4B}"/>
            </ac:picMkLst>
          </pc:picChg>
          <pc:picChg chg="del">
            <ac:chgData name="Jessica E. Pestana" userId="39877700-e7a7-41f2-a98d-10484c122adb" providerId="ADAL" clId="{85282C4E-BEED-4AC7-BC4F-16F32942629E}" dt="2021-05-06T10:09:53.611" v="513" actId="478"/>
            <ac:picMkLst>
              <pc:docMk/>
              <pc:sldMasterMk cId="2811606639" sldId="2147483648"/>
              <pc:sldLayoutMk cId="960763845" sldId="2147483746"/>
              <ac:picMk id="317" creationId="{B8F50B7F-B0CE-4810-BE63-DE520DA6F5D8}"/>
            </ac:picMkLst>
          </pc:picChg>
          <pc:picChg chg="del">
            <ac:chgData name="Jessica E. Pestana" userId="39877700-e7a7-41f2-a98d-10484c122adb" providerId="ADAL" clId="{85282C4E-BEED-4AC7-BC4F-16F32942629E}" dt="2021-05-06T10:09:53.611" v="513" actId="478"/>
            <ac:picMkLst>
              <pc:docMk/>
              <pc:sldMasterMk cId="2811606639" sldId="2147483648"/>
              <pc:sldLayoutMk cId="960763845" sldId="2147483746"/>
              <ac:picMk id="319" creationId="{48CB0108-B0EC-485E-A56F-3A71652FA961}"/>
            </ac:picMkLst>
          </pc:picChg>
          <pc:picChg chg="del mod">
            <ac:chgData name="Jessica E. Pestana" userId="39877700-e7a7-41f2-a98d-10484c122adb" providerId="ADAL" clId="{85282C4E-BEED-4AC7-BC4F-16F32942629E}" dt="2021-05-06T10:09:53.611" v="513" actId="478"/>
            <ac:picMkLst>
              <pc:docMk/>
              <pc:sldMasterMk cId="2811606639" sldId="2147483648"/>
              <pc:sldLayoutMk cId="960763845" sldId="2147483746"/>
              <ac:picMk id="321" creationId="{E2050B22-7638-4FC0-822E-166734CBDB05}"/>
            </ac:picMkLst>
          </pc:picChg>
          <pc:picChg chg="del mod">
            <ac:chgData name="Jessica E. Pestana" userId="39877700-e7a7-41f2-a98d-10484c122adb" providerId="ADAL" clId="{85282C4E-BEED-4AC7-BC4F-16F32942629E}" dt="2021-05-06T10:09:53.611" v="513" actId="478"/>
            <ac:picMkLst>
              <pc:docMk/>
              <pc:sldMasterMk cId="2811606639" sldId="2147483648"/>
              <pc:sldLayoutMk cId="960763845" sldId="2147483746"/>
              <ac:picMk id="323" creationId="{1CFC9228-3811-4BEB-B6E0-F4835F6F03AE}"/>
            </ac:picMkLst>
          </pc:picChg>
          <pc:picChg chg="del mod">
            <ac:chgData name="Jessica E. Pestana" userId="39877700-e7a7-41f2-a98d-10484c122adb" providerId="ADAL" clId="{85282C4E-BEED-4AC7-BC4F-16F32942629E}" dt="2021-05-06T10:09:53.611" v="513" actId="478"/>
            <ac:picMkLst>
              <pc:docMk/>
              <pc:sldMasterMk cId="2811606639" sldId="2147483648"/>
              <pc:sldLayoutMk cId="960763845" sldId="2147483746"/>
              <ac:picMk id="325" creationId="{1D5E7F4F-576F-47F2-A246-2989BB87ED9B}"/>
            </ac:picMkLst>
          </pc:picChg>
          <pc:picChg chg="del mod">
            <ac:chgData name="Jessica E. Pestana" userId="39877700-e7a7-41f2-a98d-10484c122adb" providerId="ADAL" clId="{85282C4E-BEED-4AC7-BC4F-16F32942629E}" dt="2021-05-06T10:09:53.611" v="513" actId="478"/>
            <ac:picMkLst>
              <pc:docMk/>
              <pc:sldMasterMk cId="2811606639" sldId="2147483648"/>
              <pc:sldLayoutMk cId="960763845" sldId="2147483746"/>
              <ac:picMk id="327" creationId="{9C9071C7-F6FF-4C58-85E6-9EE7B64F6E3B}"/>
            </ac:picMkLst>
          </pc:picChg>
          <pc:picChg chg="del mod">
            <ac:chgData name="Jessica E. Pestana" userId="39877700-e7a7-41f2-a98d-10484c122adb" providerId="ADAL" clId="{85282C4E-BEED-4AC7-BC4F-16F32942629E}" dt="2021-05-06T10:09:53.611" v="513" actId="478"/>
            <ac:picMkLst>
              <pc:docMk/>
              <pc:sldMasterMk cId="2811606639" sldId="2147483648"/>
              <pc:sldLayoutMk cId="960763845" sldId="2147483746"/>
              <ac:picMk id="329" creationId="{D228C53D-A793-4697-9BE1-36F2811FE4AE}"/>
            </ac:picMkLst>
          </pc:picChg>
        </pc:sldLayoutChg>
        <pc:sldLayoutChg chg="add mod modTransition">
          <pc:chgData name="Jessica E. Pestana" userId="39877700-e7a7-41f2-a98d-10484c122adb" providerId="ADAL" clId="{85282C4E-BEED-4AC7-BC4F-16F32942629E}" dt="2021-05-06T11:50:44.804" v="1056" actId="2890"/>
          <pc:sldLayoutMkLst>
            <pc:docMk/>
            <pc:sldMasterMk cId="2811606639" sldId="2147483648"/>
            <pc:sldLayoutMk cId="1664770324" sldId="2147483746"/>
          </pc:sldLayoutMkLst>
        </pc:sldLayoutChg>
      </pc:sldMasterChg>
      <pc:sldMasterChg chg="modSldLayout">
        <pc:chgData name="Jessica E. Pestana" userId="39877700-e7a7-41f2-a98d-10484c122adb" providerId="ADAL" clId="{85282C4E-BEED-4AC7-BC4F-16F32942629E}" dt="2021-05-06T10:13:23.096" v="557"/>
        <pc:sldMasterMkLst>
          <pc:docMk/>
          <pc:sldMasterMk cId="725724573" sldId="2147483746"/>
        </pc:sldMasterMkLst>
        <pc:sldLayoutChg chg="setBg">
          <pc:chgData name="Jessica E. Pestana" userId="39877700-e7a7-41f2-a98d-10484c122adb" providerId="ADAL" clId="{85282C4E-BEED-4AC7-BC4F-16F32942629E}" dt="2021-05-06T10:13:23.096" v="557"/>
          <pc:sldLayoutMkLst>
            <pc:docMk/>
            <pc:sldMasterMk cId="725724573" sldId="2147483746"/>
            <pc:sldLayoutMk cId="808114986" sldId="2147483748"/>
          </pc:sldLayoutMkLst>
        </pc:sldLayoutChg>
        <pc:sldLayoutChg chg="setBg">
          <pc:chgData name="Jessica E. Pestana" userId="39877700-e7a7-41f2-a98d-10484c122adb" providerId="ADAL" clId="{85282C4E-BEED-4AC7-BC4F-16F32942629E}" dt="2021-05-06T10:13:23.096" v="557"/>
          <pc:sldLayoutMkLst>
            <pc:docMk/>
            <pc:sldMasterMk cId="725724573" sldId="2147483746"/>
            <pc:sldLayoutMk cId="1674641522" sldId="2147483750"/>
          </pc:sldLayoutMkLst>
        </pc:sldLayoutChg>
        <pc:sldLayoutChg chg="setBg">
          <pc:chgData name="Jessica E. Pestana" userId="39877700-e7a7-41f2-a98d-10484c122adb" providerId="ADAL" clId="{85282C4E-BEED-4AC7-BC4F-16F32942629E}" dt="2021-05-06T10:13:23.096" v="557"/>
          <pc:sldLayoutMkLst>
            <pc:docMk/>
            <pc:sldMasterMk cId="725724573" sldId="2147483746"/>
            <pc:sldLayoutMk cId="793617880" sldId="2147483751"/>
          </pc:sldLayoutMkLst>
        </pc:sldLayoutChg>
        <pc:sldLayoutChg chg="setBg">
          <pc:chgData name="Jessica E. Pestana" userId="39877700-e7a7-41f2-a98d-10484c122adb" providerId="ADAL" clId="{85282C4E-BEED-4AC7-BC4F-16F32942629E}" dt="2021-05-06T10:13:23.096" v="557"/>
          <pc:sldLayoutMkLst>
            <pc:docMk/>
            <pc:sldMasterMk cId="725724573" sldId="2147483746"/>
            <pc:sldLayoutMk cId="676827199" sldId="2147483752"/>
          </pc:sldLayoutMkLst>
        </pc:sldLayoutChg>
        <pc:sldLayoutChg chg="setBg">
          <pc:chgData name="Jessica E. Pestana" userId="39877700-e7a7-41f2-a98d-10484c122adb" providerId="ADAL" clId="{85282C4E-BEED-4AC7-BC4F-16F32942629E}" dt="2021-05-06T10:13:23.096" v="557"/>
          <pc:sldLayoutMkLst>
            <pc:docMk/>
            <pc:sldMasterMk cId="725724573" sldId="2147483746"/>
            <pc:sldLayoutMk cId="3415711969" sldId="2147483753"/>
          </pc:sldLayoutMkLst>
        </pc:sldLayoutChg>
        <pc:sldLayoutChg chg="setBg">
          <pc:chgData name="Jessica E. Pestana" userId="39877700-e7a7-41f2-a98d-10484c122adb" providerId="ADAL" clId="{85282C4E-BEED-4AC7-BC4F-16F32942629E}" dt="2021-05-06T10:13:23.096" v="557"/>
          <pc:sldLayoutMkLst>
            <pc:docMk/>
            <pc:sldMasterMk cId="725724573" sldId="2147483746"/>
            <pc:sldLayoutMk cId="32877298" sldId="2147483754"/>
          </pc:sldLayoutMkLst>
        </pc:sldLayoutChg>
        <pc:sldLayoutChg chg="setBg">
          <pc:chgData name="Jessica E. Pestana" userId="39877700-e7a7-41f2-a98d-10484c122adb" providerId="ADAL" clId="{85282C4E-BEED-4AC7-BC4F-16F32942629E}" dt="2021-05-06T10:13:23.096" v="557"/>
          <pc:sldLayoutMkLst>
            <pc:docMk/>
            <pc:sldMasterMk cId="725724573" sldId="2147483746"/>
            <pc:sldLayoutMk cId="3985628493" sldId="2147483755"/>
          </pc:sldLayoutMkLst>
        </pc:sldLayoutChg>
        <pc:sldLayoutChg chg="setBg">
          <pc:chgData name="Jessica E. Pestana" userId="39877700-e7a7-41f2-a98d-10484c122adb" providerId="ADAL" clId="{85282C4E-BEED-4AC7-BC4F-16F32942629E}" dt="2021-05-06T10:13:23.096" v="557"/>
          <pc:sldLayoutMkLst>
            <pc:docMk/>
            <pc:sldMasterMk cId="725724573" sldId="2147483746"/>
            <pc:sldLayoutMk cId="779282954" sldId="2147483756"/>
          </pc:sldLayoutMkLst>
        </pc:sldLayoutChg>
        <pc:sldLayoutChg chg="setBg">
          <pc:chgData name="Jessica E. Pestana" userId="39877700-e7a7-41f2-a98d-10484c122adb" providerId="ADAL" clId="{85282C4E-BEED-4AC7-BC4F-16F32942629E}" dt="2021-05-06T10:13:23.096" v="557"/>
          <pc:sldLayoutMkLst>
            <pc:docMk/>
            <pc:sldMasterMk cId="725724573" sldId="2147483746"/>
            <pc:sldLayoutMk cId="4182737009" sldId="2147483757"/>
          </pc:sldLayoutMkLst>
        </pc:sldLayoutChg>
        <pc:sldLayoutChg chg="setBg">
          <pc:chgData name="Jessica E. Pestana" userId="39877700-e7a7-41f2-a98d-10484c122adb" providerId="ADAL" clId="{85282C4E-BEED-4AC7-BC4F-16F32942629E}" dt="2021-05-06T10:13:23.096" v="557"/>
          <pc:sldLayoutMkLst>
            <pc:docMk/>
            <pc:sldMasterMk cId="725724573" sldId="2147483746"/>
            <pc:sldLayoutMk cId="801481174" sldId="214748375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ECF91E-5DC6-46F6-A4F3-F231CC3722C7}" type="datetimeFigureOut">
              <a:rPr lang="pt-PT" smtClean="0"/>
              <a:t>28/11/2022</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04C6C1-4F77-41CE-9EBF-16A99C53A345}" type="slidenum">
              <a:rPr lang="pt-PT" smtClean="0"/>
              <a:t>‹#›</a:t>
            </a:fld>
            <a:endParaRPr lang="pt-PT"/>
          </a:p>
        </p:txBody>
      </p:sp>
    </p:spTree>
    <p:extLst>
      <p:ext uri="{BB962C8B-B14F-4D97-AF65-F5344CB8AC3E}">
        <p14:creationId xmlns:p14="http://schemas.microsoft.com/office/powerpoint/2010/main" val="3694763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9504C6C1-4F77-41CE-9EBF-16A99C53A345}" type="slidenum">
              <a:rPr lang="pt-PT" smtClean="0"/>
              <a:t>8</a:t>
            </a:fld>
            <a:endParaRPr lang="pt-PT"/>
          </a:p>
        </p:txBody>
      </p:sp>
    </p:spTree>
    <p:extLst>
      <p:ext uri="{BB962C8B-B14F-4D97-AF65-F5344CB8AC3E}">
        <p14:creationId xmlns:p14="http://schemas.microsoft.com/office/powerpoint/2010/main" val="3145106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u="sng" dirty="0"/>
          </a:p>
        </p:txBody>
      </p:sp>
      <p:sp>
        <p:nvSpPr>
          <p:cNvPr id="4" name="Marcador de Posição do Número do Diapositivo 3"/>
          <p:cNvSpPr>
            <a:spLocks noGrp="1"/>
          </p:cNvSpPr>
          <p:nvPr>
            <p:ph type="sldNum" sz="quarter" idx="5"/>
          </p:nvPr>
        </p:nvSpPr>
        <p:spPr/>
        <p:txBody>
          <a:bodyPr/>
          <a:lstStyle/>
          <a:p>
            <a:fld id="{9504C6C1-4F77-41CE-9EBF-16A99C53A345}" type="slidenum">
              <a:rPr lang="pt-PT" smtClean="0"/>
              <a:t>19</a:t>
            </a:fld>
            <a:endParaRPr lang="pt-PT"/>
          </a:p>
        </p:txBody>
      </p:sp>
    </p:spTree>
    <p:extLst>
      <p:ext uri="{BB962C8B-B14F-4D97-AF65-F5344CB8AC3E}">
        <p14:creationId xmlns:p14="http://schemas.microsoft.com/office/powerpoint/2010/main" val="26063700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6" Type="http://schemas.openxmlformats.org/officeDocument/2006/relationships/image" Target="../media/image30.png"/><Relationship Id="rId21" Type="http://schemas.openxmlformats.org/officeDocument/2006/relationships/image" Target="../media/image25.png"/><Relationship Id="rId42" Type="http://schemas.openxmlformats.org/officeDocument/2006/relationships/image" Target="../media/image46.png"/><Relationship Id="rId47" Type="http://schemas.openxmlformats.org/officeDocument/2006/relationships/image" Target="../media/image51.png"/><Relationship Id="rId63" Type="http://schemas.openxmlformats.org/officeDocument/2006/relationships/image" Target="../media/image67.png"/><Relationship Id="rId68" Type="http://schemas.openxmlformats.org/officeDocument/2006/relationships/image" Target="../media/image72.png"/><Relationship Id="rId2" Type="http://schemas.openxmlformats.org/officeDocument/2006/relationships/image" Target="../media/image6.png"/><Relationship Id="rId16" Type="http://schemas.openxmlformats.org/officeDocument/2006/relationships/image" Target="../media/image20.png"/><Relationship Id="rId29" Type="http://schemas.openxmlformats.org/officeDocument/2006/relationships/image" Target="../media/image33.png"/><Relationship Id="rId11" Type="http://schemas.openxmlformats.org/officeDocument/2006/relationships/image" Target="../media/image15.png"/><Relationship Id="rId24" Type="http://schemas.openxmlformats.org/officeDocument/2006/relationships/image" Target="../media/image28.png"/><Relationship Id="rId32" Type="http://schemas.openxmlformats.org/officeDocument/2006/relationships/image" Target="../media/image36.png"/><Relationship Id="rId37" Type="http://schemas.openxmlformats.org/officeDocument/2006/relationships/image" Target="../media/image41.png"/><Relationship Id="rId40" Type="http://schemas.openxmlformats.org/officeDocument/2006/relationships/image" Target="../media/image44.png"/><Relationship Id="rId45" Type="http://schemas.openxmlformats.org/officeDocument/2006/relationships/image" Target="../media/image49.png"/><Relationship Id="rId53" Type="http://schemas.openxmlformats.org/officeDocument/2006/relationships/image" Target="../media/image57.png"/><Relationship Id="rId58" Type="http://schemas.openxmlformats.org/officeDocument/2006/relationships/image" Target="../media/image62.png"/><Relationship Id="rId66" Type="http://schemas.openxmlformats.org/officeDocument/2006/relationships/image" Target="../media/image70.png"/><Relationship Id="rId5" Type="http://schemas.openxmlformats.org/officeDocument/2006/relationships/image" Target="../media/image9.png"/><Relationship Id="rId61" Type="http://schemas.openxmlformats.org/officeDocument/2006/relationships/image" Target="../media/image65.png"/><Relationship Id="rId19" Type="http://schemas.openxmlformats.org/officeDocument/2006/relationships/image" Target="../media/image23.pn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png"/><Relationship Id="rId43" Type="http://schemas.openxmlformats.org/officeDocument/2006/relationships/image" Target="../media/image47.png"/><Relationship Id="rId48" Type="http://schemas.openxmlformats.org/officeDocument/2006/relationships/image" Target="../media/image52.png"/><Relationship Id="rId56" Type="http://schemas.openxmlformats.org/officeDocument/2006/relationships/image" Target="../media/image60.png"/><Relationship Id="rId64" Type="http://schemas.openxmlformats.org/officeDocument/2006/relationships/image" Target="../media/image68.png"/><Relationship Id="rId69" Type="http://schemas.openxmlformats.org/officeDocument/2006/relationships/image" Target="../media/image73.png"/><Relationship Id="rId8" Type="http://schemas.openxmlformats.org/officeDocument/2006/relationships/image" Target="../media/image12.png"/><Relationship Id="rId51" Type="http://schemas.openxmlformats.org/officeDocument/2006/relationships/image" Target="../media/image55.png"/><Relationship Id="rId72" Type="http://schemas.openxmlformats.org/officeDocument/2006/relationships/image" Target="../media/image76.png"/><Relationship Id="rId3" Type="http://schemas.openxmlformats.org/officeDocument/2006/relationships/image" Target="../media/image7.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33" Type="http://schemas.openxmlformats.org/officeDocument/2006/relationships/image" Target="../media/image37.png"/><Relationship Id="rId38" Type="http://schemas.openxmlformats.org/officeDocument/2006/relationships/image" Target="../media/image42.png"/><Relationship Id="rId46" Type="http://schemas.openxmlformats.org/officeDocument/2006/relationships/image" Target="../media/image50.png"/><Relationship Id="rId59" Type="http://schemas.openxmlformats.org/officeDocument/2006/relationships/image" Target="../media/image63.png"/><Relationship Id="rId67" Type="http://schemas.openxmlformats.org/officeDocument/2006/relationships/image" Target="../media/image71.png"/><Relationship Id="rId20" Type="http://schemas.openxmlformats.org/officeDocument/2006/relationships/image" Target="../media/image24.png"/><Relationship Id="rId41" Type="http://schemas.openxmlformats.org/officeDocument/2006/relationships/image" Target="../media/image45.png"/><Relationship Id="rId54" Type="http://schemas.openxmlformats.org/officeDocument/2006/relationships/image" Target="../media/image58.png"/><Relationship Id="rId62" Type="http://schemas.openxmlformats.org/officeDocument/2006/relationships/image" Target="../media/image66.png"/><Relationship Id="rId70" Type="http://schemas.openxmlformats.org/officeDocument/2006/relationships/image" Target="../media/image74.png"/><Relationship Id="rId1" Type="http://schemas.openxmlformats.org/officeDocument/2006/relationships/slideMaster" Target="../slideMasters/slideMaster1.xml"/><Relationship Id="rId6" Type="http://schemas.openxmlformats.org/officeDocument/2006/relationships/image" Target="../media/image10.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png"/><Relationship Id="rId36" Type="http://schemas.openxmlformats.org/officeDocument/2006/relationships/image" Target="../media/image40.png"/><Relationship Id="rId49" Type="http://schemas.openxmlformats.org/officeDocument/2006/relationships/image" Target="../media/image53.png"/><Relationship Id="rId57" Type="http://schemas.openxmlformats.org/officeDocument/2006/relationships/image" Target="../media/image61.png"/><Relationship Id="rId10" Type="http://schemas.openxmlformats.org/officeDocument/2006/relationships/image" Target="../media/image14.png"/><Relationship Id="rId31" Type="http://schemas.openxmlformats.org/officeDocument/2006/relationships/image" Target="../media/image35.png"/><Relationship Id="rId44" Type="http://schemas.openxmlformats.org/officeDocument/2006/relationships/image" Target="../media/image48.png"/><Relationship Id="rId52" Type="http://schemas.openxmlformats.org/officeDocument/2006/relationships/image" Target="../media/image56.png"/><Relationship Id="rId60" Type="http://schemas.openxmlformats.org/officeDocument/2006/relationships/image" Target="../media/image64.png"/><Relationship Id="rId65" Type="http://schemas.openxmlformats.org/officeDocument/2006/relationships/image" Target="../media/image69.png"/><Relationship Id="rId73" Type="http://schemas.openxmlformats.org/officeDocument/2006/relationships/image" Target="../media/image77.png"/><Relationship Id="rId4" Type="http://schemas.openxmlformats.org/officeDocument/2006/relationships/image" Target="../media/image8.png"/><Relationship Id="rId9" Type="http://schemas.openxmlformats.org/officeDocument/2006/relationships/image" Target="../media/image13.png"/><Relationship Id="rId13" Type="http://schemas.openxmlformats.org/officeDocument/2006/relationships/image" Target="../media/image17.png"/><Relationship Id="rId18" Type="http://schemas.openxmlformats.org/officeDocument/2006/relationships/image" Target="../media/image22.png"/><Relationship Id="rId39" Type="http://schemas.openxmlformats.org/officeDocument/2006/relationships/image" Target="../media/image43.png"/><Relationship Id="rId34" Type="http://schemas.openxmlformats.org/officeDocument/2006/relationships/image" Target="../media/image38.png"/><Relationship Id="rId50" Type="http://schemas.openxmlformats.org/officeDocument/2006/relationships/image" Target="../media/image54.png"/><Relationship Id="rId55" Type="http://schemas.openxmlformats.org/officeDocument/2006/relationships/image" Target="../media/image59.png"/><Relationship Id="rId7" Type="http://schemas.openxmlformats.org/officeDocument/2006/relationships/image" Target="../media/image11.png"/><Relationship Id="rId71" Type="http://schemas.openxmlformats.org/officeDocument/2006/relationships/image" Target="../media/image7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Master" Target="../slideMasters/slideMaster1.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Master" Target="../slideMasters/slideMaster1.xml"/><Relationship Id="rId4" Type="http://schemas.openxmlformats.org/officeDocument/2006/relationships/image" Target="../media/image8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hyperlink" Target="https://www.linkedin.com/showcase/irisk---the-risk-management-platform/?viewAsMember=true" TargetMode="External"/><Relationship Id="rId13" Type="http://schemas.openxmlformats.org/officeDocument/2006/relationships/image" Target="../media/image93.png"/><Relationship Id="rId3" Type="http://schemas.openxmlformats.org/officeDocument/2006/relationships/hyperlink" Target="http://www.irisk.com/" TargetMode="External"/><Relationship Id="rId7" Type="http://schemas.openxmlformats.org/officeDocument/2006/relationships/image" Target="../media/image90.png"/><Relationship Id="rId12" Type="http://schemas.openxmlformats.org/officeDocument/2006/relationships/hyperlink" Target="https://www.youtube.com/channel/UCwY8fFoVZn78uavePXgZW2w" TargetMode="External"/><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89.png"/><Relationship Id="rId11" Type="http://schemas.openxmlformats.org/officeDocument/2006/relationships/image" Target="../media/image92.png"/><Relationship Id="rId5" Type="http://schemas.openxmlformats.org/officeDocument/2006/relationships/image" Target="../media/image88.png"/><Relationship Id="rId15" Type="http://schemas.openxmlformats.org/officeDocument/2006/relationships/image" Target="../media/image94.png"/><Relationship Id="rId10" Type="http://schemas.openxmlformats.org/officeDocument/2006/relationships/hyperlink" Target="https://twitter.com/4tengineering" TargetMode="External"/><Relationship Id="rId4" Type="http://schemas.openxmlformats.org/officeDocument/2006/relationships/image" Target="../media/image87.png"/><Relationship Id="rId9" Type="http://schemas.openxmlformats.org/officeDocument/2006/relationships/image" Target="../media/image91.png"/><Relationship Id="rId1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Diapositivo de Título">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B7440240-989A-4CFF-BB16-0AA204D3B6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3311" y="-24940"/>
            <a:ext cx="12178689" cy="6891252"/>
          </a:xfrm>
          <a:prstGeom prst="rect">
            <a:avLst/>
          </a:prstGeom>
        </p:spPr>
      </p:pic>
      <p:sp>
        <p:nvSpPr>
          <p:cNvPr id="14" name="Retângulo 13">
            <a:extLst>
              <a:ext uri="{FF2B5EF4-FFF2-40B4-BE49-F238E27FC236}">
                <a16:creationId xmlns:a16="http://schemas.microsoft.com/office/drawing/2014/main" id="{6B15FC1F-97FF-4F59-94CD-65E27933C3A1}"/>
              </a:ext>
            </a:extLst>
          </p:cNvPr>
          <p:cNvSpPr/>
          <p:nvPr userDrawn="1"/>
        </p:nvSpPr>
        <p:spPr>
          <a:xfrm>
            <a:off x="0" y="-24940"/>
            <a:ext cx="7074131" cy="6882939"/>
          </a:xfrm>
          <a:prstGeom prst="rect">
            <a:avLst/>
          </a:prstGeom>
          <a:solidFill>
            <a:srgbClr val="006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Retângulo 6">
            <a:extLst>
              <a:ext uri="{FF2B5EF4-FFF2-40B4-BE49-F238E27FC236}">
                <a16:creationId xmlns:a16="http://schemas.microsoft.com/office/drawing/2014/main" id="{BD1ACC08-2B26-4402-980F-6E81B395D9B8}"/>
              </a:ext>
            </a:extLst>
          </p:cNvPr>
          <p:cNvSpPr/>
          <p:nvPr userDrawn="1"/>
        </p:nvSpPr>
        <p:spPr>
          <a:xfrm>
            <a:off x="11523290" y="-16627"/>
            <a:ext cx="667917" cy="6882939"/>
          </a:xfrm>
          <a:prstGeom prst="rect">
            <a:avLst/>
          </a:prstGeom>
          <a:solidFill>
            <a:srgbClr val="006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2" name="Imagem 11">
            <a:extLst>
              <a:ext uri="{FF2B5EF4-FFF2-40B4-BE49-F238E27FC236}">
                <a16:creationId xmlns:a16="http://schemas.microsoft.com/office/drawing/2014/main" id="{86D228F2-27DF-463F-A06B-5E11BB927B3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6964" y="1359282"/>
            <a:ext cx="4089862" cy="4089862"/>
          </a:xfrm>
          <a:prstGeom prst="rect">
            <a:avLst/>
          </a:prstGeom>
        </p:spPr>
      </p:pic>
    </p:spTree>
    <p:extLst>
      <p:ext uri="{BB962C8B-B14F-4D97-AF65-F5344CB8AC3E}">
        <p14:creationId xmlns:p14="http://schemas.microsoft.com/office/powerpoint/2010/main" val="2620700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6_Cabeçalho da Secção">
    <p:bg>
      <p:bgPr>
        <a:solidFill>
          <a:srgbClr val="0069A7"/>
        </a:solidFill>
        <a:effectLst/>
      </p:bgPr>
    </p:bg>
    <p:spTree>
      <p:nvGrpSpPr>
        <p:cNvPr id="1" name=""/>
        <p:cNvGrpSpPr/>
        <p:nvPr/>
      </p:nvGrpSpPr>
      <p:grpSpPr>
        <a:xfrm>
          <a:off x="0" y="0"/>
          <a:ext cx="0" cy="0"/>
          <a:chOff x="0" y="0"/>
          <a:chExt cx="0" cy="0"/>
        </a:xfrm>
      </p:grpSpPr>
      <p:sp>
        <p:nvSpPr>
          <p:cNvPr id="13" name="Retângulo 12">
            <a:extLst>
              <a:ext uri="{FF2B5EF4-FFF2-40B4-BE49-F238E27FC236}">
                <a16:creationId xmlns:a16="http://schemas.microsoft.com/office/drawing/2014/main" id="{AC692130-F0F6-42E0-A81A-7D19847993E1}"/>
              </a:ext>
            </a:extLst>
          </p:cNvPr>
          <p:cNvSpPr/>
          <p:nvPr userDrawn="1"/>
        </p:nvSpPr>
        <p:spPr>
          <a:xfrm>
            <a:off x="668164" y="0"/>
            <a:ext cx="11523836" cy="6858000"/>
          </a:xfrm>
          <a:prstGeom prst="rect">
            <a:avLst/>
          </a:prstGeom>
          <a:solidFill>
            <a:srgbClr val="6AA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6" name="Retângulo 95">
            <a:extLst>
              <a:ext uri="{FF2B5EF4-FFF2-40B4-BE49-F238E27FC236}">
                <a16:creationId xmlns:a16="http://schemas.microsoft.com/office/drawing/2014/main" id="{A48CB742-A741-4FEB-9F2D-893C0284F6A0}"/>
              </a:ext>
            </a:extLst>
          </p:cNvPr>
          <p:cNvSpPr/>
          <p:nvPr userDrawn="1"/>
        </p:nvSpPr>
        <p:spPr>
          <a:xfrm flipH="1">
            <a:off x="838199" y="365125"/>
            <a:ext cx="45719" cy="455271"/>
          </a:xfrm>
          <a:prstGeom prst="rect">
            <a:avLst/>
          </a:prstGeom>
          <a:solidFill>
            <a:srgbClr val="6AA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7" name="Retângulo 96">
            <a:extLst>
              <a:ext uri="{FF2B5EF4-FFF2-40B4-BE49-F238E27FC236}">
                <a16:creationId xmlns:a16="http://schemas.microsoft.com/office/drawing/2014/main" id="{86131D24-D3D1-4665-BE8B-85D0EE766580}"/>
              </a:ext>
            </a:extLst>
          </p:cNvPr>
          <p:cNvSpPr/>
          <p:nvPr userDrawn="1"/>
        </p:nvSpPr>
        <p:spPr>
          <a:xfrm>
            <a:off x="-1" y="0"/>
            <a:ext cx="668165" cy="6858000"/>
          </a:xfrm>
          <a:prstGeom prst="rect">
            <a:avLst/>
          </a:prstGeom>
          <a:solidFill>
            <a:srgbClr val="006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 name="Título 1">
            <a:extLst>
              <a:ext uri="{FF2B5EF4-FFF2-40B4-BE49-F238E27FC236}">
                <a16:creationId xmlns:a16="http://schemas.microsoft.com/office/drawing/2014/main" id="{0164773D-A5C0-40F3-8918-29211409F8D9}"/>
              </a:ext>
            </a:extLst>
          </p:cNvPr>
          <p:cNvSpPr>
            <a:spLocks noGrp="1"/>
          </p:cNvSpPr>
          <p:nvPr>
            <p:ph type="title" hasCustomPrompt="1"/>
          </p:nvPr>
        </p:nvSpPr>
        <p:spPr>
          <a:xfrm>
            <a:off x="838200" y="365125"/>
            <a:ext cx="10515600" cy="455271"/>
          </a:xfrm>
        </p:spPr>
        <p:txBody>
          <a:bodyPr>
            <a:normAutofit/>
          </a:bodyPr>
          <a:lstStyle>
            <a:lvl1pPr>
              <a:defRPr sz="2400" b="1">
                <a:solidFill>
                  <a:schemeClr val="bg1"/>
                </a:solidFill>
                <a:latin typeface="Panton" panose="00000500000000000000" pitchFamily="50" charset="0"/>
                <a:cs typeface="Biome" panose="020B0502040204020203" pitchFamily="34" charset="0"/>
              </a:defRPr>
            </a:lvl1pPr>
          </a:lstStyle>
          <a:p>
            <a:r>
              <a:rPr lang="pt-PT" dirty="0" err="1"/>
              <a:t>Title</a:t>
            </a:r>
            <a:r>
              <a:rPr lang="pt-PT" dirty="0"/>
              <a:t>  </a:t>
            </a:r>
          </a:p>
        </p:txBody>
      </p:sp>
      <p:sp>
        <p:nvSpPr>
          <p:cNvPr id="14" name="Retângulo 13">
            <a:extLst>
              <a:ext uri="{FF2B5EF4-FFF2-40B4-BE49-F238E27FC236}">
                <a16:creationId xmlns:a16="http://schemas.microsoft.com/office/drawing/2014/main" id="{E3779330-2412-42D1-BAA0-13648BF6C8D1}"/>
              </a:ext>
            </a:extLst>
          </p:cNvPr>
          <p:cNvSpPr/>
          <p:nvPr userDrawn="1"/>
        </p:nvSpPr>
        <p:spPr>
          <a:xfrm>
            <a:off x="11523835" y="0"/>
            <a:ext cx="668165" cy="6858000"/>
          </a:xfrm>
          <a:prstGeom prst="rect">
            <a:avLst/>
          </a:prstGeom>
          <a:solidFill>
            <a:srgbClr val="006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Slide Number Placeholder 5">
            <a:extLst>
              <a:ext uri="{FF2B5EF4-FFF2-40B4-BE49-F238E27FC236}">
                <a16:creationId xmlns:a16="http://schemas.microsoft.com/office/drawing/2014/main" id="{C3073933-E52C-4D4B-B252-8CD73328257B}"/>
              </a:ext>
            </a:extLst>
          </p:cNvPr>
          <p:cNvSpPr txBox="1">
            <a:spLocks/>
          </p:cNvSpPr>
          <p:nvPr userDrawn="1"/>
        </p:nvSpPr>
        <p:spPr>
          <a:xfrm>
            <a:off x="10164078" y="6357678"/>
            <a:ext cx="1227822"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400" kern="1200">
                <a:solidFill>
                  <a:schemeClr val="tx1">
                    <a:lumMod val="50000"/>
                  </a:schemeClr>
                </a:solidFill>
                <a:latin typeface="Panton" pitchFamily="2" charset="77"/>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A81BF666-0671-D74F-ACC6-5F5F5265C2A4}" type="slidenum">
              <a:rPr lang="en-US" sz="900" smtClean="0">
                <a:solidFill>
                  <a:schemeClr val="bg1"/>
                </a:solidFill>
                <a:latin typeface="Panton" pitchFamily="2" charset="77"/>
              </a:rPr>
              <a:pPr>
                <a:defRPr/>
              </a:pPr>
              <a:t>‹#›</a:t>
            </a:fld>
            <a:endParaRPr lang="en-US" sz="900" dirty="0">
              <a:solidFill>
                <a:schemeClr val="bg1"/>
              </a:solidFill>
              <a:latin typeface="Panton" pitchFamily="2" charset="77"/>
            </a:endParaRPr>
          </a:p>
        </p:txBody>
      </p:sp>
      <p:sp>
        <p:nvSpPr>
          <p:cNvPr id="17" name="Footer Placeholder 17">
            <a:extLst>
              <a:ext uri="{FF2B5EF4-FFF2-40B4-BE49-F238E27FC236}">
                <a16:creationId xmlns:a16="http://schemas.microsoft.com/office/drawing/2014/main" id="{432847D2-8174-45B2-AF91-495EFB3AC5BB}"/>
              </a:ext>
            </a:extLst>
          </p:cNvPr>
          <p:cNvSpPr txBox="1">
            <a:spLocks/>
          </p:cNvSpPr>
          <p:nvPr userDrawn="1"/>
        </p:nvSpPr>
        <p:spPr>
          <a:xfrm>
            <a:off x="838200" y="6357678"/>
            <a:ext cx="4114800" cy="365125"/>
          </a:xfrm>
          <a:prstGeom prst="rect">
            <a:avLst/>
          </a:prstGeom>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defRPr/>
            </a:pPr>
            <a:r>
              <a:rPr lang="en-US" sz="900" dirty="0">
                <a:solidFill>
                  <a:schemeClr val="bg1"/>
                </a:solidFill>
                <a:latin typeface="Panton" pitchFamily="2" charset="77"/>
              </a:rPr>
              <a:t>CONFIDENTIAL</a:t>
            </a:r>
            <a:r>
              <a:rPr lang="en-US" sz="900" b="1" dirty="0">
                <a:solidFill>
                  <a:schemeClr val="bg1"/>
                </a:solidFill>
                <a:latin typeface="Panton" pitchFamily="2" charset="77"/>
              </a:rPr>
              <a:t> © </a:t>
            </a:r>
            <a:r>
              <a:rPr lang="en-US" sz="900" dirty="0">
                <a:solidFill>
                  <a:schemeClr val="bg1"/>
                </a:solidFill>
                <a:latin typeface="Panton" pitchFamily="2" charset="77"/>
              </a:rPr>
              <a:t>4Tune Engineering 2021</a:t>
            </a:r>
          </a:p>
        </p:txBody>
      </p:sp>
      <p:sp>
        <p:nvSpPr>
          <p:cNvPr id="10" name="Footer Placeholder 17">
            <a:extLst>
              <a:ext uri="{FF2B5EF4-FFF2-40B4-BE49-F238E27FC236}">
                <a16:creationId xmlns:a16="http://schemas.microsoft.com/office/drawing/2014/main" id="{7CB2E403-8C7F-4549-82DD-3733AFDABC31}"/>
              </a:ext>
            </a:extLst>
          </p:cNvPr>
          <p:cNvSpPr txBox="1">
            <a:spLocks/>
          </p:cNvSpPr>
          <p:nvPr userDrawn="1"/>
        </p:nvSpPr>
        <p:spPr>
          <a:xfrm>
            <a:off x="8528858" y="6357678"/>
            <a:ext cx="2344381" cy="365125"/>
          </a:xfrm>
          <a:prstGeom prst="rect">
            <a:avLst/>
          </a:prstGeom>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a:defRPr/>
            </a:pPr>
            <a:r>
              <a:rPr lang="en-US" sz="900" strike="noStrike" dirty="0">
                <a:solidFill>
                  <a:srgbClr val="0069A7"/>
                </a:solidFill>
                <a:latin typeface="Panton" pitchFamily="2" charset="77"/>
              </a:rPr>
              <a:t>RE095_Rev01 | </a:t>
            </a:r>
            <a:r>
              <a:rPr lang="en-US" sz="900" strike="noStrike" dirty="0" err="1">
                <a:solidFill>
                  <a:srgbClr val="0069A7"/>
                </a:solidFill>
                <a:latin typeface="Panton" pitchFamily="2" charset="77"/>
              </a:rPr>
              <a:t>iRISK</a:t>
            </a:r>
            <a:r>
              <a:rPr lang="en-US" sz="900" strike="noStrike" baseline="30000" dirty="0" err="1">
                <a:solidFill>
                  <a:srgbClr val="0069A7"/>
                </a:solidFill>
                <a:latin typeface="Panton" pitchFamily="2" charset="77"/>
              </a:rPr>
              <a:t>TM</a:t>
            </a:r>
            <a:r>
              <a:rPr lang="en-US" sz="900" u="none" strike="noStrike" baseline="0" dirty="0">
                <a:solidFill>
                  <a:srgbClr val="0069A7"/>
                </a:solidFill>
                <a:latin typeface="Panton" pitchFamily="2" charset="77"/>
              </a:rPr>
              <a:t> </a:t>
            </a:r>
            <a:r>
              <a:rPr lang="en-US" sz="900" strike="noStrike" baseline="0" dirty="0">
                <a:solidFill>
                  <a:srgbClr val="0069A7"/>
                </a:solidFill>
                <a:latin typeface="Panton" pitchFamily="2" charset="77"/>
              </a:rPr>
              <a:t>PRESENTATION</a:t>
            </a:r>
            <a:endParaRPr lang="en-US" sz="900" strike="noStrike" baseline="0" dirty="0">
              <a:solidFill>
                <a:srgbClr val="0069A7"/>
              </a:solidFill>
              <a:highlight>
                <a:srgbClr val="FFFF00"/>
              </a:highlight>
              <a:latin typeface="Panton" pitchFamily="2" charset="77"/>
            </a:endParaRPr>
          </a:p>
        </p:txBody>
      </p:sp>
      <p:pic>
        <p:nvPicPr>
          <p:cNvPr id="18" name="Picture 17" descr="Logo&#10;&#10;Description automatically generated">
            <a:extLst>
              <a:ext uri="{FF2B5EF4-FFF2-40B4-BE49-F238E27FC236}">
                <a16:creationId xmlns:a16="http://schemas.microsoft.com/office/drawing/2014/main" id="{F49656FB-0493-4C65-A902-9014508151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1000" y="165214"/>
            <a:ext cx="892800" cy="892800"/>
          </a:xfrm>
          <a:prstGeom prst="rect">
            <a:avLst/>
          </a:prstGeom>
        </p:spPr>
      </p:pic>
      <p:sp>
        <p:nvSpPr>
          <p:cNvPr id="16" name="Marcador de Posição da Data 3">
            <a:extLst>
              <a:ext uri="{FF2B5EF4-FFF2-40B4-BE49-F238E27FC236}">
                <a16:creationId xmlns:a16="http://schemas.microsoft.com/office/drawing/2014/main" id="{BC3FACB1-0FDE-4248-9437-EBB748AE55B3}"/>
              </a:ext>
            </a:extLst>
          </p:cNvPr>
          <p:cNvSpPr txBox="1">
            <a:spLocks/>
          </p:cNvSpPr>
          <p:nvPr userDrawn="1"/>
        </p:nvSpPr>
        <p:spPr>
          <a:xfrm>
            <a:off x="5494763" y="6357678"/>
            <a:ext cx="3055346" cy="365125"/>
          </a:xfrm>
          <a:prstGeom prst="rect">
            <a:avLst/>
          </a:prstGeom>
        </p:spPr>
        <p:txBody>
          <a:bodyPr vert="horz" lIns="91440" tIns="45720" rIns="91440" bIns="45720" rtlCol="0" anchor="ctr"/>
          <a:lstStyle>
            <a:defPPr>
              <a:defRPr lang="pt-PT"/>
            </a:defPPr>
            <a:lvl1pPr marL="0" algn="l" defTabSz="914400" rtl="0" eaLnBrk="1" latinLnBrk="0" hangingPunct="1">
              <a:defRPr sz="900" kern="1200">
                <a:solidFill>
                  <a:srgbClr val="6AAAE4"/>
                </a:solidFill>
                <a:latin typeface="Panton"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rgbClr val="0069A7"/>
                </a:solidFill>
              </a:rPr>
              <a:t>Document Name</a:t>
            </a:r>
            <a:endParaRPr lang="pt-PT" dirty="0">
              <a:solidFill>
                <a:srgbClr val="0069A7"/>
              </a:solidFill>
            </a:endParaRPr>
          </a:p>
        </p:txBody>
      </p:sp>
    </p:spTree>
    <p:extLst>
      <p:ext uri="{BB962C8B-B14F-4D97-AF65-F5344CB8AC3E}">
        <p14:creationId xmlns:p14="http://schemas.microsoft.com/office/powerpoint/2010/main" val="2103546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abeçalho da Secção">
    <p:bg>
      <p:bgPr>
        <a:solidFill>
          <a:srgbClr val="0069A7"/>
        </a:solidFill>
        <a:effectLst/>
      </p:bgPr>
    </p:bg>
    <p:spTree>
      <p:nvGrpSpPr>
        <p:cNvPr id="1" name=""/>
        <p:cNvGrpSpPr/>
        <p:nvPr/>
      </p:nvGrpSpPr>
      <p:grpSpPr>
        <a:xfrm>
          <a:off x="0" y="0"/>
          <a:ext cx="0" cy="0"/>
          <a:chOff x="0" y="0"/>
          <a:chExt cx="0" cy="0"/>
        </a:xfrm>
      </p:grpSpPr>
      <p:sp>
        <p:nvSpPr>
          <p:cNvPr id="13" name="Retângulo 12">
            <a:extLst>
              <a:ext uri="{FF2B5EF4-FFF2-40B4-BE49-F238E27FC236}">
                <a16:creationId xmlns:a16="http://schemas.microsoft.com/office/drawing/2014/main" id="{AC692130-F0F6-42E0-A81A-7D19847993E1}"/>
              </a:ext>
            </a:extLst>
          </p:cNvPr>
          <p:cNvSpPr/>
          <p:nvPr userDrawn="1"/>
        </p:nvSpPr>
        <p:spPr>
          <a:xfrm>
            <a:off x="-1" y="0"/>
            <a:ext cx="12192001" cy="6858000"/>
          </a:xfrm>
          <a:prstGeom prst="rect">
            <a:avLst/>
          </a:prstGeom>
          <a:solidFill>
            <a:srgbClr val="006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97" name="Retângulo 96">
            <a:extLst>
              <a:ext uri="{FF2B5EF4-FFF2-40B4-BE49-F238E27FC236}">
                <a16:creationId xmlns:a16="http://schemas.microsoft.com/office/drawing/2014/main" id="{86131D24-D3D1-4665-BE8B-85D0EE766580}"/>
              </a:ext>
            </a:extLst>
          </p:cNvPr>
          <p:cNvSpPr/>
          <p:nvPr userDrawn="1"/>
        </p:nvSpPr>
        <p:spPr>
          <a:xfrm>
            <a:off x="-1" y="0"/>
            <a:ext cx="668165" cy="6858000"/>
          </a:xfrm>
          <a:prstGeom prst="rect">
            <a:avLst/>
          </a:prstGeom>
          <a:solidFill>
            <a:srgbClr val="6AA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4" name="Retângulo 13">
            <a:extLst>
              <a:ext uri="{FF2B5EF4-FFF2-40B4-BE49-F238E27FC236}">
                <a16:creationId xmlns:a16="http://schemas.microsoft.com/office/drawing/2014/main" id="{E3779330-2412-42D1-BAA0-13648BF6C8D1}"/>
              </a:ext>
            </a:extLst>
          </p:cNvPr>
          <p:cNvSpPr/>
          <p:nvPr userDrawn="1"/>
        </p:nvSpPr>
        <p:spPr>
          <a:xfrm>
            <a:off x="11523835" y="0"/>
            <a:ext cx="668165" cy="6858000"/>
          </a:xfrm>
          <a:prstGeom prst="rect">
            <a:avLst/>
          </a:prstGeom>
          <a:solidFill>
            <a:srgbClr val="6AA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Footer Placeholder 17">
            <a:extLst>
              <a:ext uri="{FF2B5EF4-FFF2-40B4-BE49-F238E27FC236}">
                <a16:creationId xmlns:a16="http://schemas.microsoft.com/office/drawing/2014/main" id="{85FD57D6-E147-4662-A1C1-90F252AB5E78}"/>
              </a:ext>
            </a:extLst>
          </p:cNvPr>
          <p:cNvSpPr txBox="1">
            <a:spLocks/>
          </p:cNvSpPr>
          <p:nvPr userDrawn="1"/>
        </p:nvSpPr>
        <p:spPr>
          <a:xfrm>
            <a:off x="990600" y="6357011"/>
            <a:ext cx="4114800" cy="365125"/>
          </a:xfrm>
          <a:prstGeom prst="rect">
            <a:avLst/>
          </a:prstGeom>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defRPr/>
            </a:pPr>
            <a:r>
              <a:rPr lang="en-US" sz="800" dirty="0">
                <a:solidFill>
                  <a:srgbClr val="FFFFFF"/>
                </a:solidFill>
                <a:latin typeface="Panton" pitchFamily="2" charset="77"/>
              </a:rPr>
              <a:t>CONFIDENTIAL</a:t>
            </a:r>
            <a:r>
              <a:rPr lang="en-US" sz="800" b="1" dirty="0">
                <a:solidFill>
                  <a:srgbClr val="FFFFFF"/>
                </a:solidFill>
                <a:latin typeface="Panton" pitchFamily="2" charset="77"/>
              </a:rPr>
              <a:t> © </a:t>
            </a:r>
            <a:r>
              <a:rPr lang="en-US" sz="800" dirty="0">
                <a:solidFill>
                  <a:srgbClr val="FFFFFF"/>
                </a:solidFill>
                <a:latin typeface="Panton" pitchFamily="2" charset="77"/>
              </a:rPr>
              <a:t>4Tune Engineering 2021</a:t>
            </a:r>
          </a:p>
        </p:txBody>
      </p:sp>
      <p:sp>
        <p:nvSpPr>
          <p:cNvPr id="10" name="Footer Placeholder 17">
            <a:extLst>
              <a:ext uri="{FF2B5EF4-FFF2-40B4-BE49-F238E27FC236}">
                <a16:creationId xmlns:a16="http://schemas.microsoft.com/office/drawing/2014/main" id="{B6B4D36E-3F02-4F60-B40E-F3A856DBC00B}"/>
              </a:ext>
            </a:extLst>
          </p:cNvPr>
          <p:cNvSpPr txBox="1">
            <a:spLocks/>
          </p:cNvSpPr>
          <p:nvPr userDrawn="1"/>
        </p:nvSpPr>
        <p:spPr>
          <a:xfrm>
            <a:off x="8681258" y="6357010"/>
            <a:ext cx="2344381" cy="365125"/>
          </a:xfrm>
          <a:prstGeom prst="rect">
            <a:avLst/>
          </a:prstGeom>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a:defRPr/>
            </a:pPr>
            <a:r>
              <a:rPr lang="en-US" sz="900" strike="noStrike" dirty="0" err="1">
                <a:solidFill>
                  <a:srgbClr val="FFFFFF"/>
                </a:solidFill>
                <a:latin typeface="Panton" pitchFamily="2" charset="77"/>
              </a:rPr>
              <a:t>iRISK</a:t>
            </a:r>
            <a:r>
              <a:rPr lang="en-US" sz="900" strike="noStrike" baseline="30000" dirty="0" err="1">
                <a:solidFill>
                  <a:srgbClr val="FFFFFF"/>
                </a:solidFill>
                <a:latin typeface="Panton" pitchFamily="2" charset="77"/>
              </a:rPr>
              <a:t>TM</a:t>
            </a:r>
            <a:r>
              <a:rPr lang="en-US" sz="900" u="none" strike="noStrike" baseline="0" dirty="0">
                <a:solidFill>
                  <a:srgbClr val="FFFFFF"/>
                </a:solidFill>
                <a:latin typeface="Panton" pitchFamily="2" charset="77"/>
              </a:rPr>
              <a:t> B</a:t>
            </a:r>
            <a:r>
              <a:rPr lang="en-US" sz="900" strike="noStrike" baseline="0" dirty="0">
                <a:solidFill>
                  <a:srgbClr val="FFFFFF"/>
                </a:solidFill>
                <a:latin typeface="Panton" pitchFamily="2" charset="77"/>
              </a:rPr>
              <a:t>rochure</a:t>
            </a:r>
            <a:endParaRPr lang="en-US" sz="900" strike="noStrike" baseline="0" dirty="0">
              <a:solidFill>
                <a:srgbClr val="FFFFFF"/>
              </a:solidFill>
              <a:highlight>
                <a:srgbClr val="FFFF00"/>
              </a:highlight>
              <a:latin typeface="Panton" pitchFamily="2" charset="77"/>
            </a:endParaRPr>
          </a:p>
        </p:txBody>
      </p:sp>
      <p:sp>
        <p:nvSpPr>
          <p:cNvPr id="11" name="Slide Number Placeholder 5">
            <a:extLst>
              <a:ext uri="{FF2B5EF4-FFF2-40B4-BE49-F238E27FC236}">
                <a16:creationId xmlns:a16="http://schemas.microsoft.com/office/drawing/2014/main" id="{05C24329-43E1-4557-ABB2-089FCF4B32CC}"/>
              </a:ext>
            </a:extLst>
          </p:cNvPr>
          <p:cNvSpPr txBox="1">
            <a:spLocks/>
          </p:cNvSpPr>
          <p:nvPr userDrawn="1"/>
        </p:nvSpPr>
        <p:spPr>
          <a:xfrm>
            <a:off x="10164078" y="6357678"/>
            <a:ext cx="1227822"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400" kern="1200">
                <a:solidFill>
                  <a:schemeClr val="tx1">
                    <a:lumMod val="50000"/>
                  </a:schemeClr>
                </a:solidFill>
                <a:latin typeface="Panton" pitchFamily="2" charset="77"/>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A81BF666-0671-D74F-ACC6-5F5F5265C2A4}" type="slidenum">
              <a:rPr lang="en-US" sz="900" smtClean="0">
                <a:solidFill>
                  <a:schemeClr val="bg1"/>
                </a:solidFill>
                <a:latin typeface="Panton" pitchFamily="2" charset="77"/>
              </a:rPr>
              <a:pPr>
                <a:defRPr/>
              </a:pPr>
              <a:t>‹#›</a:t>
            </a:fld>
            <a:endParaRPr lang="en-US" sz="900" dirty="0">
              <a:solidFill>
                <a:schemeClr val="bg1"/>
              </a:solidFill>
              <a:latin typeface="Panton" pitchFamily="2" charset="77"/>
            </a:endParaRPr>
          </a:p>
        </p:txBody>
      </p:sp>
      <p:cxnSp>
        <p:nvCxnSpPr>
          <p:cNvPr id="12" name="Straight Connector 11">
            <a:extLst>
              <a:ext uri="{FF2B5EF4-FFF2-40B4-BE49-F238E27FC236}">
                <a16:creationId xmlns:a16="http://schemas.microsoft.com/office/drawing/2014/main" id="{405B5116-30BA-4B7C-B587-AC7E30897ADE}"/>
              </a:ext>
            </a:extLst>
          </p:cNvPr>
          <p:cNvCxnSpPr>
            <a:cxnSpLocks/>
          </p:cNvCxnSpPr>
          <p:nvPr userDrawn="1"/>
        </p:nvCxnSpPr>
        <p:spPr>
          <a:xfrm>
            <a:off x="1013167" y="677857"/>
            <a:ext cx="11178833" cy="0"/>
          </a:xfrm>
          <a:prstGeom prst="line">
            <a:avLst/>
          </a:prstGeom>
          <a:ln w="12700">
            <a:solidFill>
              <a:srgbClr val="6AAAE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2817C0D-ECD5-4420-BA84-7A12999F7A31}"/>
              </a:ext>
            </a:extLst>
          </p:cNvPr>
          <p:cNvCxnSpPr>
            <a:cxnSpLocks/>
          </p:cNvCxnSpPr>
          <p:nvPr userDrawn="1"/>
        </p:nvCxnSpPr>
        <p:spPr>
          <a:xfrm>
            <a:off x="0" y="6320745"/>
            <a:ext cx="11301046" cy="0"/>
          </a:xfrm>
          <a:prstGeom prst="line">
            <a:avLst/>
          </a:prstGeom>
          <a:ln w="12700">
            <a:solidFill>
              <a:srgbClr val="6AAAE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4144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Cabeçalho da Secção">
    <p:bg>
      <p:bgPr>
        <a:solidFill>
          <a:srgbClr val="0069A7"/>
        </a:solidFill>
        <a:effectLst/>
      </p:bgPr>
    </p:bg>
    <p:spTree>
      <p:nvGrpSpPr>
        <p:cNvPr id="1" name=""/>
        <p:cNvGrpSpPr/>
        <p:nvPr/>
      </p:nvGrpSpPr>
      <p:grpSpPr>
        <a:xfrm>
          <a:off x="0" y="0"/>
          <a:ext cx="0" cy="0"/>
          <a:chOff x="0" y="0"/>
          <a:chExt cx="0" cy="0"/>
        </a:xfrm>
      </p:grpSpPr>
      <p:sp>
        <p:nvSpPr>
          <p:cNvPr id="16" name="Slide Number Placeholder 5">
            <a:extLst>
              <a:ext uri="{FF2B5EF4-FFF2-40B4-BE49-F238E27FC236}">
                <a16:creationId xmlns:a16="http://schemas.microsoft.com/office/drawing/2014/main" id="{614EB7EE-8153-49B7-9965-CCBB68131E39}"/>
              </a:ext>
            </a:extLst>
          </p:cNvPr>
          <p:cNvSpPr txBox="1">
            <a:spLocks/>
          </p:cNvSpPr>
          <p:nvPr userDrawn="1"/>
        </p:nvSpPr>
        <p:spPr>
          <a:xfrm>
            <a:off x="10164078" y="6357678"/>
            <a:ext cx="1227822"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400" kern="1200">
                <a:solidFill>
                  <a:schemeClr val="tx1">
                    <a:lumMod val="50000"/>
                  </a:schemeClr>
                </a:solidFill>
                <a:latin typeface="Panton" pitchFamily="2" charset="77"/>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A81BF666-0671-D74F-ACC6-5F5F5265C2A4}" type="slidenum">
              <a:rPr lang="en-US" sz="900" smtClean="0">
                <a:solidFill>
                  <a:srgbClr val="FACD9D"/>
                </a:solidFill>
                <a:latin typeface="Panton" pitchFamily="2" charset="77"/>
              </a:rPr>
              <a:pPr>
                <a:defRPr/>
              </a:pPr>
              <a:t>‹#›</a:t>
            </a:fld>
            <a:endParaRPr lang="en-US" sz="900" dirty="0">
              <a:solidFill>
                <a:srgbClr val="FACD9D"/>
              </a:solidFill>
              <a:latin typeface="Panton" pitchFamily="2" charset="77"/>
            </a:endParaRPr>
          </a:p>
        </p:txBody>
      </p:sp>
      <p:sp>
        <p:nvSpPr>
          <p:cNvPr id="17" name="Footer Placeholder 17">
            <a:extLst>
              <a:ext uri="{FF2B5EF4-FFF2-40B4-BE49-F238E27FC236}">
                <a16:creationId xmlns:a16="http://schemas.microsoft.com/office/drawing/2014/main" id="{561E44DC-6A14-4F04-8E12-35690ACD83F6}"/>
              </a:ext>
            </a:extLst>
          </p:cNvPr>
          <p:cNvSpPr txBox="1">
            <a:spLocks/>
          </p:cNvSpPr>
          <p:nvPr userDrawn="1"/>
        </p:nvSpPr>
        <p:spPr>
          <a:xfrm>
            <a:off x="8528858" y="6357678"/>
            <a:ext cx="2344381" cy="365125"/>
          </a:xfrm>
          <a:prstGeom prst="rect">
            <a:avLst/>
          </a:prstGeom>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a:defRPr/>
            </a:pPr>
            <a:r>
              <a:rPr lang="en-US" sz="900" u="none" strike="noStrike" dirty="0">
                <a:solidFill>
                  <a:srgbClr val="FACD9D"/>
                </a:solidFill>
                <a:latin typeface="Panton" pitchFamily="2" charset="77"/>
              </a:rPr>
              <a:t>RE096_Rev01 | </a:t>
            </a:r>
            <a:r>
              <a:rPr lang="en-US" sz="900" u="none" strike="noStrike" dirty="0" err="1">
                <a:solidFill>
                  <a:srgbClr val="FACD9D"/>
                </a:solidFill>
                <a:latin typeface="Panton" pitchFamily="2" charset="77"/>
              </a:rPr>
              <a:t>iSEE</a:t>
            </a:r>
            <a:r>
              <a:rPr lang="en-US" sz="900" u="none" strike="noStrike" baseline="30000" dirty="0" err="1">
                <a:solidFill>
                  <a:srgbClr val="FACD9D"/>
                </a:solidFill>
                <a:latin typeface="Panton" pitchFamily="2" charset="77"/>
              </a:rPr>
              <a:t>TM</a:t>
            </a:r>
            <a:r>
              <a:rPr lang="en-US" sz="900" u="none" strike="noStrike" baseline="0" dirty="0">
                <a:solidFill>
                  <a:srgbClr val="FACD9D"/>
                </a:solidFill>
                <a:latin typeface="Panton" pitchFamily="2" charset="77"/>
              </a:rPr>
              <a:t> PRESENTATION</a:t>
            </a:r>
            <a:endParaRPr lang="en-US" sz="900" u="none" strike="noStrike" baseline="0" dirty="0">
              <a:solidFill>
                <a:srgbClr val="FACD9D"/>
              </a:solidFill>
              <a:highlight>
                <a:srgbClr val="FFFF00"/>
              </a:highlight>
              <a:latin typeface="Panton" pitchFamily="2" charset="77"/>
            </a:endParaRPr>
          </a:p>
        </p:txBody>
      </p:sp>
      <p:sp>
        <p:nvSpPr>
          <p:cNvPr id="19" name="Footer Placeholder 17">
            <a:extLst>
              <a:ext uri="{FF2B5EF4-FFF2-40B4-BE49-F238E27FC236}">
                <a16:creationId xmlns:a16="http://schemas.microsoft.com/office/drawing/2014/main" id="{EA1EDE6B-2B59-49D5-ABCC-C248E9C625D2}"/>
              </a:ext>
            </a:extLst>
          </p:cNvPr>
          <p:cNvSpPr txBox="1">
            <a:spLocks/>
          </p:cNvSpPr>
          <p:nvPr userDrawn="1"/>
        </p:nvSpPr>
        <p:spPr>
          <a:xfrm>
            <a:off x="838200" y="6357678"/>
            <a:ext cx="4114800" cy="365125"/>
          </a:xfrm>
          <a:prstGeom prst="rect">
            <a:avLst/>
          </a:prstGeom>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defRPr/>
            </a:pPr>
            <a:r>
              <a:rPr lang="en-US" sz="900" u="none" dirty="0">
                <a:solidFill>
                  <a:srgbClr val="FACD9D"/>
                </a:solidFill>
                <a:latin typeface="Panton" pitchFamily="2" charset="77"/>
              </a:rPr>
              <a:t>CONFIDENTIAL</a:t>
            </a:r>
            <a:r>
              <a:rPr lang="en-US" sz="900" b="1" u="none" dirty="0">
                <a:solidFill>
                  <a:srgbClr val="FACD9D"/>
                </a:solidFill>
                <a:latin typeface="Panton" pitchFamily="2" charset="77"/>
              </a:rPr>
              <a:t> © </a:t>
            </a:r>
            <a:r>
              <a:rPr lang="en-US" sz="900" u="none" dirty="0">
                <a:solidFill>
                  <a:srgbClr val="FACD9D"/>
                </a:solidFill>
                <a:latin typeface="Panton" pitchFamily="2" charset="77"/>
              </a:rPr>
              <a:t>4Tune Engineering 2021</a:t>
            </a:r>
          </a:p>
        </p:txBody>
      </p:sp>
      <p:sp>
        <p:nvSpPr>
          <p:cNvPr id="20" name="Marcador de Posição da Data 3">
            <a:extLst>
              <a:ext uri="{FF2B5EF4-FFF2-40B4-BE49-F238E27FC236}">
                <a16:creationId xmlns:a16="http://schemas.microsoft.com/office/drawing/2014/main" id="{A5CDD2EE-AC6F-45A6-AD07-8892F9E543DD}"/>
              </a:ext>
            </a:extLst>
          </p:cNvPr>
          <p:cNvSpPr txBox="1">
            <a:spLocks/>
          </p:cNvSpPr>
          <p:nvPr userDrawn="1"/>
        </p:nvSpPr>
        <p:spPr>
          <a:xfrm>
            <a:off x="4693487" y="6357678"/>
            <a:ext cx="2805026" cy="365125"/>
          </a:xfrm>
          <a:prstGeom prst="rect">
            <a:avLst/>
          </a:prstGeom>
        </p:spPr>
        <p:txBody>
          <a:bodyPr vert="horz" lIns="91440" tIns="45720" rIns="91440" bIns="45720" rtlCol="0" anchor="ctr"/>
          <a:lstStyle>
            <a:defPPr>
              <a:defRPr lang="pt-PT"/>
            </a:defPPr>
            <a:lvl1pPr marL="0" algn="l" defTabSz="914400" rtl="0" eaLnBrk="1" latinLnBrk="0" hangingPunct="1">
              <a:defRPr sz="900" kern="1200">
                <a:solidFill>
                  <a:srgbClr val="6AAAE4"/>
                </a:solidFill>
                <a:latin typeface="Panton"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u="none" dirty="0">
                <a:solidFill>
                  <a:srgbClr val="FACD9D"/>
                </a:solidFill>
              </a:rPr>
              <a:t>Document Name</a:t>
            </a:r>
            <a:endParaRPr lang="pt-PT" u="none" dirty="0">
              <a:solidFill>
                <a:srgbClr val="FACD9D"/>
              </a:solidFill>
            </a:endParaRPr>
          </a:p>
        </p:txBody>
      </p:sp>
      <p:sp>
        <p:nvSpPr>
          <p:cNvPr id="9" name="Retângulo 8">
            <a:extLst>
              <a:ext uri="{FF2B5EF4-FFF2-40B4-BE49-F238E27FC236}">
                <a16:creationId xmlns:a16="http://schemas.microsoft.com/office/drawing/2014/main" id="{1388B9B3-7B82-4A3C-BE86-BA71A6389278}"/>
              </a:ext>
            </a:extLst>
          </p:cNvPr>
          <p:cNvSpPr/>
          <p:nvPr userDrawn="1"/>
        </p:nvSpPr>
        <p:spPr>
          <a:xfrm>
            <a:off x="0" y="36109"/>
            <a:ext cx="12192000" cy="6858000"/>
          </a:xfrm>
          <a:prstGeom prst="rect">
            <a:avLst/>
          </a:prstGeom>
          <a:solidFill>
            <a:srgbClr val="006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Retângulo 9">
            <a:extLst>
              <a:ext uri="{FF2B5EF4-FFF2-40B4-BE49-F238E27FC236}">
                <a16:creationId xmlns:a16="http://schemas.microsoft.com/office/drawing/2014/main" id="{8F62CCC3-988A-4017-8950-09FBEC81B05E}"/>
              </a:ext>
            </a:extLst>
          </p:cNvPr>
          <p:cNvSpPr/>
          <p:nvPr userDrawn="1"/>
        </p:nvSpPr>
        <p:spPr>
          <a:xfrm>
            <a:off x="11534775" y="0"/>
            <a:ext cx="660903" cy="6858000"/>
          </a:xfrm>
          <a:prstGeom prst="rect">
            <a:avLst/>
          </a:prstGeom>
          <a:solidFill>
            <a:srgbClr val="006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 name="Retângulo 10">
            <a:extLst>
              <a:ext uri="{FF2B5EF4-FFF2-40B4-BE49-F238E27FC236}">
                <a16:creationId xmlns:a16="http://schemas.microsoft.com/office/drawing/2014/main" id="{3EAC2F24-DE0B-45FF-8C63-788FF24D8E94}"/>
              </a:ext>
            </a:extLst>
          </p:cNvPr>
          <p:cNvSpPr/>
          <p:nvPr userDrawn="1"/>
        </p:nvSpPr>
        <p:spPr>
          <a:xfrm>
            <a:off x="0" y="0"/>
            <a:ext cx="660903" cy="6858000"/>
          </a:xfrm>
          <a:prstGeom prst="rect">
            <a:avLst/>
          </a:prstGeom>
          <a:solidFill>
            <a:srgbClr val="6AA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2" name="Footer Placeholder 17">
            <a:extLst>
              <a:ext uri="{FF2B5EF4-FFF2-40B4-BE49-F238E27FC236}">
                <a16:creationId xmlns:a16="http://schemas.microsoft.com/office/drawing/2014/main" id="{08C7255C-BC42-462A-80C5-86354BE5F767}"/>
              </a:ext>
            </a:extLst>
          </p:cNvPr>
          <p:cNvSpPr txBox="1">
            <a:spLocks/>
          </p:cNvSpPr>
          <p:nvPr userDrawn="1"/>
        </p:nvSpPr>
        <p:spPr>
          <a:xfrm>
            <a:off x="990600" y="6357011"/>
            <a:ext cx="4114800" cy="365125"/>
          </a:xfrm>
          <a:prstGeom prst="rect">
            <a:avLst/>
          </a:prstGeom>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defRPr/>
            </a:pPr>
            <a:r>
              <a:rPr lang="en-US" sz="800" dirty="0">
                <a:solidFill>
                  <a:srgbClr val="FFFFFF"/>
                </a:solidFill>
                <a:latin typeface="Panton" pitchFamily="2" charset="77"/>
              </a:rPr>
              <a:t>CONFIDENTIAL</a:t>
            </a:r>
            <a:r>
              <a:rPr lang="en-US" sz="800" b="1" dirty="0">
                <a:solidFill>
                  <a:srgbClr val="FFFFFF"/>
                </a:solidFill>
                <a:latin typeface="Panton" pitchFamily="2" charset="77"/>
              </a:rPr>
              <a:t> © </a:t>
            </a:r>
            <a:r>
              <a:rPr lang="en-US" sz="800" dirty="0">
                <a:solidFill>
                  <a:srgbClr val="FFFFFF"/>
                </a:solidFill>
                <a:latin typeface="Panton" pitchFamily="2" charset="77"/>
              </a:rPr>
              <a:t>4Tune Engineering 2021</a:t>
            </a:r>
          </a:p>
        </p:txBody>
      </p:sp>
      <p:sp>
        <p:nvSpPr>
          <p:cNvPr id="14" name="Footer Placeholder 17">
            <a:extLst>
              <a:ext uri="{FF2B5EF4-FFF2-40B4-BE49-F238E27FC236}">
                <a16:creationId xmlns:a16="http://schemas.microsoft.com/office/drawing/2014/main" id="{6F26A2A1-FB40-4E6F-9A77-D648448C19C9}"/>
              </a:ext>
            </a:extLst>
          </p:cNvPr>
          <p:cNvSpPr txBox="1">
            <a:spLocks/>
          </p:cNvSpPr>
          <p:nvPr userDrawn="1"/>
        </p:nvSpPr>
        <p:spPr>
          <a:xfrm>
            <a:off x="8681258" y="6357010"/>
            <a:ext cx="2344381" cy="365125"/>
          </a:xfrm>
          <a:prstGeom prst="rect">
            <a:avLst/>
          </a:prstGeom>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a:defRPr/>
            </a:pPr>
            <a:r>
              <a:rPr lang="en-US" sz="900" strike="noStrike" dirty="0" err="1">
                <a:solidFill>
                  <a:srgbClr val="FFFFFF"/>
                </a:solidFill>
                <a:latin typeface="Panton" pitchFamily="2" charset="77"/>
              </a:rPr>
              <a:t>iRISK</a:t>
            </a:r>
            <a:r>
              <a:rPr lang="en-US" sz="900" strike="noStrike" baseline="30000" dirty="0" err="1">
                <a:solidFill>
                  <a:srgbClr val="FFFFFF"/>
                </a:solidFill>
                <a:latin typeface="Panton" pitchFamily="2" charset="77"/>
              </a:rPr>
              <a:t>TM</a:t>
            </a:r>
            <a:r>
              <a:rPr lang="en-US" sz="900" u="none" strike="noStrike" baseline="0" dirty="0">
                <a:solidFill>
                  <a:srgbClr val="FFFFFF"/>
                </a:solidFill>
                <a:latin typeface="Panton" pitchFamily="2" charset="77"/>
              </a:rPr>
              <a:t> B</a:t>
            </a:r>
            <a:r>
              <a:rPr lang="en-US" sz="900" strike="noStrike" baseline="0" dirty="0">
                <a:solidFill>
                  <a:srgbClr val="FFFFFF"/>
                </a:solidFill>
                <a:latin typeface="Panton" pitchFamily="2" charset="77"/>
              </a:rPr>
              <a:t>rochure</a:t>
            </a:r>
            <a:endParaRPr lang="en-US" sz="900" strike="noStrike" baseline="0" dirty="0">
              <a:solidFill>
                <a:srgbClr val="FFFFFF"/>
              </a:solidFill>
              <a:highlight>
                <a:srgbClr val="FFFF00"/>
              </a:highlight>
              <a:latin typeface="Panton" pitchFamily="2" charset="77"/>
            </a:endParaRPr>
          </a:p>
        </p:txBody>
      </p:sp>
      <p:sp>
        <p:nvSpPr>
          <p:cNvPr id="15" name="Slide Number Placeholder 5">
            <a:extLst>
              <a:ext uri="{FF2B5EF4-FFF2-40B4-BE49-F238E27FC236}">
                <a16:creationId xmlns:a16="http://schemas.microsoft.com/office/drawing/2014/main" id="{B4F085BD-6151-4B28-9248-05EF2F867360}"/>
              </a:ext>
            </a:extLst>
          </p:cNvPr>
          <p:cNvSpPr txBox="1">
            <a:spLocks/>
          </p:cNvSpPr>
          <p:nvPr userDrawn="1"/>
        </p:nvSpPr>
        <p:spPr>
          <a:xfrm>
            <a:off x="10154553" y="6346756"/>
            <a:ext cx="1227822"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400" kern="1200">
                <a:solidFill>
                  <a:schemeClr val="tx1">
                    <a:lumMod val="50000"/>
                  </a:schemeClr>
                </a:solidFill>
                <a:latin typeface="Panton" pitchFamily="2" charset="77"/>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A81BF666-0671-D74F-ACC6-5F5F5265C2A4}" type="slidenum">
              <a:rPr lang="en-US" sz="900" smtClean="0">
                <a:solidFill>
                  <a:schemeClr val="bg1"/>
                </a:solidFill>
                <a:latin typeface="Panton" pitchFamily="2" charset="77"/>
              </a:rPr>
              <a:pPr>
                <a:defRPr/>
              </a:pPr>
              <a:t>‹#›</a:t>
            </a:fld>
            <a:endParaRPr lang="en-US" sz="900" dirty="0">
              <a:solidFill>
                <a:schemeClr val="bg1"/>
              </a:solidFill>
              <a:latin typeface="Panton" pitchFamily="2" charset="77"/>
            </a:endParaRPr>
          </a:p>
        </p:txBody>
      </p:sp>
      <p:cxnSp>
        <p:nvCxnSpPr>
          <p:cNvPr id="18" name="Straight Connector 17">
            <a:extLst>
              <a:ext uri="{FF2B5EF4-FFF2-40B4-BE49-F238E27FC236}">
                <a16:creationId xmlns:a16="http://schemas.microsoft.com/office/drawing/2014/main" id="{6972C341-C9AE-436B-919A-F87B3B121791}"/>
              </a:ext>
            </a:extLst>
          </p:cNvPr>
          <p:cNvCxnSpPr>
            <a:cxnSpLocks/>
          </p:cNvCxnSpPr>
          <p:nvPr userDrawn="1"/>
        </p:nvCxnSpPr>
        <p:spPr>
          <a:xfrm>
            <a:off x="1013167" y="677857"/>
            <a:ext cx="11178833" cy="0"/>
          </a:xfrm>
          <a:prstGeom prst="line">
            <a:avLst/>
          </a:prstGeom>
          <a:ln w="12700">
            <a:solidFill>
              <a:srgbClr val="6AAAE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9802B96-65BF-4450-86DA-3012CF3186D5}"/>
              </a:ext>
            </a:extLst>
          </p:cNvPr>
          <p:cNvCxnSpPr>
            <a:cxnSpLocks/>
          </p:cNvCxnSpPr>
          <p:nvPr userDrawn="1"/>
        </p:nvCxnSpPr>
        <p:spPr>
          <a:xfrm>
            <a:off x="0" y="6320745"/>
            <a:ext cx="11301046" cy="0"/>
          </a:xfrm>
          <a:prstGeom prst="line">
            <a:avLst/>
          </a:prstGeom>
          <a:ln w="12700">
            <a:solidFill>
              <a:srgbClr val="6AAAE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1427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Cabeçalho da Secção">
    <p:bg>
      <p:bgPr>
        <a:solidFill>
          <a:srgbClr val="0069A7"/>
        </a:solidFill>
        <a:effectLst/>
      </p:bgPr>
    </p:bg>
    <p:spTree>
      <p:nvGrpSpPr>
        <p:cNvPr id="1" name=""/>
        <p:cNvGrpSpPr/>
        <p:nvPr/>
      </p:nvGrpSpPr>
      <p:grpSpPr>
        <a:xfrm>
          <a:off x="0" y="0"/>
          <a:ext cx="0" cy="0"/>
          <a:chOff x="0" y="0"/>
          <a:chExt cx="0" cy="0"/>
        </a:xfrm>
      </p:grpSpPr>
      <p:sp>
        <p:nvSpPr>
          <p:cNvPr id="16" name="Slide Number Placeholder 5">
            <a:extLst>
              <a:ext uri="{FF2B5EF4-FFF2-40B4-BE49-F238E27FC236}">
                <a16:creationId xmlns:a16="http://schemas.microsoft.com/office/drawing/2014/main" id="{614EB7EE-8153-49B7-9965-CCBB68131E39}"/>
              </a:ext>
            </a:extLst>
          </p:cNvPr>
          <p:cNvSpPr txBox="1">
            <a:spLocks/>
          </p:cNvSpPr>
          <p:nvPr userDrawn="1"/>
        </p:nvSpPr>
        <p:spPr>
          <a:xfrm>
            <a:off x="10164078" y="6357678"/>
            <a:ext cx="1227822"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400" kern="1200">
                <a:solidFill>
                  <a:schemeClr val="tx1">
                    <a:lumMod val="50000"/>
                  </a:schemeClr>
                </a:solidFill>
                <a:latin typeface="Panton" pitchFamily="2" charset="77"/>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A81BF666-0671-D74F-ACC6-5F5F5265C2A4}" type="slidenum">
              <a:rPr lang="en-US" sz="900" smtClean="0">
                <a:solidFill>
                  <a:schemeClr val="tx1">
                    <a:lumMod val="65000"/>
                    <a:lumOff val="35000"/>
                  </a:schemeClr>
                </a:solidFill>
                <a:latin typeface="Panton" pitchFamily="2" charset="77"/>
              </a:rPr>
              <a:pPr>
                <a:defRPr/>
              </a:pPr>
              <a:t>‹#›</a:t>
            </a:fld>
            <a:endParaRPr lang="en-US" sz="900" dirty="0">
              <a:solidFill>
                <a:schemeClr val="tx1">
                  <a:lumMod val="65000"/>
                  <a:lumOff val="35000"/>
                </a:schemeClr>
              </a:solidFill>
              <a:latin typeface="Panton" pitchFamily="2" charset="77"/>
            </a:endParaRPr>
          </a:p>
        </p:txBody>
      </p:sp>
      <p:sp>
        <p:nvSpPr>
          <p:cNvPr id="17" name="Footer Placeholder 17">
            <a:extLst>
              <a:ext uri="{FF2B5EF4-FFF2-40B4-BE49-F238E27FC236}">
                <a16:creationId xmlns:a16="http://schemas.microsoft.com/office/drawing/2014/main" id="{561E44DC-6A14-4F04-8E12-35690ACD83F6}"/>
              </a:ext>
            </a:extLst>
          </p:cNvPr>
          <p:cNvSpPr txBox="1">
            <a:spLocks/>
          </p:cNvSpPr>
          <p:nvPr userDrawn="1"/>
        </p:nvSpPr>
        <p:spPr>
          <a:xfrm>
            <a:off x="8528858" y="6357678"/>
            <a:ext cx="2344381" cy="365125"/>
          </a:xfrm>
          <a:prstGeom prst="rect">
            <a:avLst/>
          </a:prstGeom>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a:defRPr/>
            </a:pPr>
            <a:r>
              <a:rPr lang="en-US" sz="900" u="none" strike="noStrike" dirty="0">
                <a:solidFill>
                  <a:srgbClr val="FACD9D"/>
                </a:solidFill>
                <a:latin typeface="Panton" pitchFamily="2" charset="77"/>
              </a:rPr>
              <a:t>RE096_Rev01 | </a:t>
            </a:r>
            <a:r>
              <a:rPr lang="en-US" sz="900" u="none" strike="noStrike" dirty="0" err="1">
                <a:solidFill>
                  <a:srgbClr val="FACD9D"/>
                </a:solidFill>
                <a:latin typeface="Panton" pitchFamily="2" charset="77"/>
              </a:rPr>
              <a:t>iSEE</a:t>
            </a:r>
            <a:r>
              <a:rPr lang="en-US" sz="900" u="none" strike="noStrike" baseline="30000" dirty="0" err="1">
                <a:solidFill>
                  <a:srgbClr val="FACD9D"/>
                </a:solidFill>
                <a:latin typeface="Panton" pitchFamily="2" charset="77"/>
              </a:rPr>
              <a:t>TM</a:t>
            </a:r>
            <a:r>
              <a:rPr lang="en-US" sz="900" u="none" strike="noStrike" baseline="0" dirty="0">
                <a:solidFill>
                  <a:srgbClr val="FACD9D"/>
                </a:solidFill>
                <a:latin typeface="Panton" pitchFamily="2" charset="77"/>
              </a:rPr>
              <a:t> PRESENTATION</a:t>
            </a:r>
            <a:endParaRPr lang="en-US" sz="900" u="none" strike="noStrike" baseline="0" dirty="0">
              <a:solidFill>
                <a:srgbClr val="FACD9D"/>
              </a:solidFill>
              <a:highlight>
                <a:srgbClr val="FFFF00"/>
              </a:highlight>
              <a:latin typeface="Panton" pitchFamily="2" charset="77"/>
            </a:endParaRPr>
          </a:p>
        </p:txBody>
      </p:sp>
      <p:sp>
        <p:nvSpPr>
          <p:cNvPr id="19" name="Footer Placeholder 17">
            <a:extLst>
              <a:ext uri="{FF2B5EF4-FFF2-40B4-BE49-F238E27FC236}">
                <a16:creationId xmlns:a16="http://schemas.microsoft.com/office/drawing/2014/main" id="{EA1EDE6B-2B59-49D5-ABCC-C248E9C625D2}"/>
              </a:ext>
            </a:extLst>
          </p:cNvPr>
          <p:cNvSpPr txBox="1">
            <a:spLocks/>
          </p:cNvSpPr>
          <p:nvPr userDrawn="1"/>
        </p:nvSpPr>
        <p:spPr>
          <a:xfrm>
            <a:off x="838200" y="6357678"/>
            <a:ext cx="4114800" cy="365125"/>
          </a:xfrm>
          <a:prstGeom prst="rect">
            <a:avLst/>
          </a:prstGeom>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defRPr/>
            </a:pPr>
            <a:r>
              <a:rPr lang="en-US" sz="900" u="none" dirty="0">
                <a:solidFill>
                  <a:srgbClr val="FACD9D"/>
                </a:solidFill>
                <a:latin typeface="Panton" pitchFamily="2" charset="77"/>
              </a:rPr>
              <a:t>CONFIDENTIAL</a:t>
            </a:r>
            <a:r>
              <a:rPr lang="en-US" sz="900" b="1" u="none" dirty="0">
                <a:solidFill>
                  <a:srgbClr val="FACD9D"/>
                </a:solidFill>
                <a:latin typeface="Panton" pitchFamily="2" charset="77"/>
              </a:rPr>
              <a:t> © </a:t>
            </a:r>
            <a:r>
              <a:rPr lang="en-US" sz="900" u="none" dirty="0">
                <a:solidFill>
                  <a:srgbClr val="FACD9D"/>
                </a:solidFill>
                <a:latin typeface="Panton" pitchFamily="2" charset="77"/>
              </a:rPr>
              <a:t>4Tune Engineering 2021</a:t>
            </a:r>
          </a:p>
        </p:txBody>
      </p:sp>
      <p:sp>
        <p:nvSpPr>
          <p:cNvPr id="20" name="Marcador de Posição da Data 3">
            <a:extLst>
              <a:ext uri="{FF2B5EF4-FFF2-40B4-BE49-F238E27FC236}">
                <a16:creationId xmlns:a16="http://schemas.microsoft.com/office/drawing/2014/main" id="{A5CDD2EE-AC6F-45A6-AD07-8892F9E543DD}"/>
              </a:ext>
            </a:extLst>
          </p:cNvPr>
          <p:cNvSpPr txBox="1">
            <a:spLocks/>
          </p:cNvSpPr>
          <p:nvPr userDrawn="1"/>
        </p:nvSpPr>
        <p:spPr>
          <a:xfrm>
            <a:off x="4693487" y="6357678"/>
            <a:ext cx="2805026" cy="365125"/>
          </a:xfrm>
          <a:prstGeom prst="rect">
            <a:avLst/>
          </a:prstGeom>
        </p:spPr>
        <p:txBody>
          <a:bodyPr vert="horz" lIns="91440" tIns="45720" rIns="91440" bIns="45720" rtlCol="0" anchor="ctr"/>
          <a:lstStyle>
            <a:defPPr>
              <a:defRPr lang="pt-PT"/>
            </a:defPPr>
            <a:lvl1pPr marL="0" algn="l" defTabSz="914400" rtl="0" eaLnBrk="1" latinLnBrk="0" hangingPunct="1">
              <a:defRPr sz="900" kern="1200">
                <a:solidFill>
                  <a:srgbClr val="6AAAE4"/>
                </a:solidFill>
                <a:latin typeface="Panton"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u="none" dirty="0">
                <a:solidFill>
                  <a:srgbClr val="FACD9D"/>
                </a:solidFill>
              </a:rPr>
              <a:t>Document Name</a:t>
            </a:r>
            <a:endParaRPr lang="pt-PT" u="none" dirty="0">
              <a:solidFill>
                <a:srgbClr val="FACD9D"/>
              </a:solidFill>
            </a:endParaRPr>
          </a:p>
        </p:txBody>
      </p:sp>
      <p:sp>
        <p:nvSpPr>
          <p:cNvPr id="9" name="Retângulo 8">
            <a:extLst>
              <a:ext uri="{FF2B5EF4-FFF2-40B4-BE49-F238E27FC236}">
                <a16:creationId xmlns:a16="http://schemas.microsoft.com/office/drawing/2014/main" id="{1388B9B3-7B82-4A3C-BE86-BA71A6389278}"/>
              </a:ext>
            </a:extLst>
          </p:cNvPr>
          <p:cNvSpPr/>
          <p:nvPr userDrawn="1"/>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lumMod val="65000"/>
                  <a:lumOff val="35000"/>
                </a:schemeClr>
              </a:solidFill>
            </a:endParaRPr>
          </a:p>
        </p:txBody>
      </p:sp>
      <p:sp>
        <p:nvSpPr>
          <p:cNvPr id="10" name="Retângulo 9">
            <a:extLst>
              <a:ext uri="{FF2B5EF4-FFF2-40B4-BE49-F238E27FC236}">
                <a16:creationId xmlns:a16="http://schemas.microsoft.com/office/drawing/2014/main" id="{8F62CCC3-988A-4017-8950-09FBEC81B05E}"/>
              </a:ext>
            </a:extLst>
          </p:cNvPr>
          <p:cNvSpPr/>
          <p:nvPr userDrawn="1"/>
        </p:nvSpPr>
        <p:spPr>
          <a:xfrm>
            <a:off x="11534775" y="0"/>
            <a:ext cx="660903" cy="6858000"/>
          </a:xfrm>
          <a:prstGeom prst="rect">
            <a:avLst/>
          </a:prstGeom>
          <a:solidFill>
            <a:srgbClr val="006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 name="Retângulo 10">
            <a:extLst>
              <a:ext uri="{FF2B5EF4-FFF2-40B4-BE49-F238E27FC236}">
                <a16:creationId xmlns:a16="http://schemas.microsoft.com/office/drawing/2014/main" id="{3EAC2F24-DE0B-45FF-8C63-788FF24D8E94}"/>
              </a:ext>
            </a:extLst>
          </p:cNvPr>
          <p:cNvSpPr/>
          <p:nvPr userDrawn="1"/>
        </p:nvSpPr>
        <p:spPr>
          <a:xfrm>
            <a:off x="0" y="0"/>
            <a:ext cx="660903" cy="6858000"/>
          </a:xfrm>
          <a:prstGeom prst="rect">
            <a:avLst/>
          </a:prstGeom>
          <a:solidFill>
            <a:srgbClr val="006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 name="Picture 1">
            <a:extLst>
              <a:ext uri="{FF2B5EF4-FFF2-40B4-BE49-F238E27FC236}">
                <a16:creationId xmlns:a16="http://schemas.microsoft.com/office/drawing/2014/main" id="{72D95DE5-D198-498D-AFBC-FB31644A3941}"/>
              </a:ext>
            </a:extLst>
          </p:cNvPr>
          <p:cNvPicPr>
            <a:picLocks noChangeAspect="1"/>
          </p:cNvPicPr>
          <p:nvPr userDrawn="1"/>
        </p:nvPicPr>
        <p:blipFill>
          <a:blip r:embed="rId2"/>
          <a:stretch>
            <a:fillRect/>
          </a:stretch>
        </p:blipFill>
        <p:spPr>
          <a:xfrm>
            <a:off x="10164078" y="6357011"/>
            <a:ext cx="1231499" cy="365792"/>
          </a:xfrm>
          <a:prstGeom prst="rect">
            <a:avLst/>
          </a:prstGeom>
        </p:spPr>
      </p:pic>
      <p:sp>
        <p:nvSpPr>
          <p:cNvPr id="28" name="Footer Placeholder 17">
            <a:extLst>
              <a:ext uri="{FF2B5EF4-FFF2-40B4-BE49-F238E27FC236}">
                <a16:creationId xmlns:a16="http://schemas.microsoft.com/office/drawing/2014/main" id="{84841B3F-EBC8-4B94-8A38-60E87DA60707}"/>
              </a:ext>
            </a:extLst>
          </p:cNvPr>
          <p:cNvSpPr txBox="1">
            <a:spLocks/>
          </p:cNvSpPr>
          <p:nvPr userDrawn="1"/>
        </p:nvSpPr>
        <p:spPr>
          <a:xfrm>
            <a:off x="990600" y="6357011"/>
            <a:ext cx="4114800" cy="365125"/>
          </a:xfrm>
          <a:prstGeom prst="rect">
            <a:avLst/>
          </a:prstGeom>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defRPr/>
            </a:pPr>
            <a:r>
              <a:rPr lang="en-US" sz="800" dirty="0">
                <a:solidFill>
                  <a:srgbClr val="0069A7"/>
                </a:solidFill>
                <a:latin typeface="Panton" pitchFamily="2" charset="77"/>
              </a:rPr>
              <a:t>CONFIDENTIAL</a:t>
            </a:r>
            <a:r>
              <a:rPr lang="en-US" sz="800" b="1" dirty="0">
                <a:solidFill>
                  <a:srgbClr val="0069A7"/>
                </a:solidFill>
                <a:latin typeface="Panton" pitchFamily="2" charset="77"/>
              </a:rPr>
              <a:t> © </a:t>
            </a:r>
            <a:r>
              <a:rPr lang="en-US" sz="800" dirty="0">
                <a:solidFill>
                  <a:srgbClr val="0069A7"/>
                </a:solidFill>
                <a:latin typeface="Panton" pitchFamily="2" charset="77"/>
              </a:rPr>
              <a:t>4Tune Engineering 2021</a:t>
            </a:r>
          </a:p>
        </p:txBody>
      </p:sp>
      <p:sp>
        <p:nvSpPr>
          <p:cNvPr id="18" name="Footer Placeholder 17">
            <a:extLst>
              <a:ext uri="{FF2B5EF4-FFF2-40B4-BE49-F238E27FC236}">
                <a16:creationId xmlns:a16="http://schemas.microsoft.com/office/drawing/2014/main" id="{82DB5BA5-DDD7-4522-B432-B318536B62A6}"/>
              </a:ext>
            </a:extLst>
          </p:cNvPr>
          <p:cNvSpPr txBox="1">
            <a:spLocks/>
          </p:cNvSpPr>
          <p:nvPr userDrawn="1"/>
        </p:nvSpPr>
        <p:spPr>
          <a:xfrm>
            <a:off x="8681258" y="6357010"/>
            <a:ext cx="2344381" cy="365125"/>
          </a:xfrm>
          <a:prstGeom prst="rect">
            <a:avLst/>
          </a:prstGeom>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a:defRPr/>
            </a:pPr>
            <a:r>
              <a:rPr lang="en-US" sz="900" strike="noStrike" dirty="0" err="1">
                <a:solidFill>
                  <a:srgbClr val="0069A7"/>
                </a:solidFill>
                <a:latin typeface="Panton" pitchFamily="2" charset="77"/>
              </a:rPr>
              <a:t>iRISK</a:t>
            </a:r>
            <a:r>
              <a:rPr lang="en-US" sz="900" strike="noStrike" baseline="30000" dirty="0" err="1">
                <a:solidFill>
                  <a:srgbClr val="0069A7"/>
                </a:solidFill>
                <a:latin typeface="Panton" pitchFamily="2" charset="77"/>
              </a:rPr>
              <a:t>TM</a:t>
            </a:r>
            <a:r>
              <a:rPr lang="en-US" sz="900" u="none" strike="noStrike" baseline="0" dirty="0">
                <a:solidFill>
                  <a:srgbClr val="0069A7"/>
                </a:solidFill>
                <a:latin typeface="Panton" pitchFamily="2" charset="77"/>
              </a:rPr>
              <a:t> B</a:t>
            </a:r>
            <a:r>
              <a:rPr lang="en-US" sz="900" strike="noStrike" baseline="0" dirty="0">
                <a:solidFill>
                  <a:srgbClr val="0069A7"/>
                </a:solidFill>
                <a:latin typeface="Panton" pitchFamily="2" charset="77"/>
              </a:rPr>
              <a:t>rochure</a:t>
            </a:r>
            <a:endParaRPr lang="en-US" sz="900" strike="noStrike" baseline="0" dirty="0">
              <a:solidFill>
                <a:srgbClr val="0069A7"/>
              </a:solidFill>
              <a:highlight>
                <a:srgbClr val="FFFF00"/>
              </a:highlight>
              <a:latin typeface="Panton" pitchFamily="2" charset="77"/>
            </a:endParaRPr>
          </a:p>
        </p:txBody>
      </p:sp>
      <p:sp>
        <p:nvSpPr>
          <p:cNvPr id="23" name="Slide Number Placeholder 5">
            <a:extLst>
              <a:ext uri="{FF2B5EF4-FFF2-40B4-BE49-F238E27FC236}">
                <a16:creationId xmlns:a16="http://schemas.microsoft.com/office/drawing/2014/main" id="{8D952D63-81C7-4674-9787-67BD5DFACA47}"/>
              </a:ext>
            </a:extLst>
          </p:cNvPr>
          <p:cNvSpPr txBox="1">
            <a:spLocks/>
          </p:cNvSpPr>
          <p:nvPr userDrawn="1"/>
        </p:nvSpPr>
        <p:spPr>
          <a:xfrm>
            <a:off x="10154553" y="6346756"/>
            <a:ext cx="1227822"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400" kern="1200">
                <a:solidFill>
                  <a:schemeClr val="tx1">
                    <a:lumMod val="50000"/>
                  </a:schemeClr>
                </a:solidFill>
                <a:latin typeface="Panton" pitchFamily="2" charset="77"/>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A81BF666-0671-D74F-ACC6-5F5F5265C2A4}" type="slidenum">
              <a:rPr lang="en-US" sz="900" smtClean="0">
                <a:solidFill>
                  <a:schemeClr val="bg1"/>
                </a:solidFill>
                <a:latin typeface="Panton" pitchFamily="2" charset="77"/>
              </a:rPr>
              <a:pPr>
                <a:defRPr/>
              </a:pPr>
              <a:t>‹#›</a:t>
            </a:fld>
            <a:endParaRPr lang="en-US" sz="900" dirty="0">
              <a:solidFill>
                <a:schemeClr val="bg1"/>
              </a:solidFill>
              <a:latin typeface="Panton" pitchFamily="2" charset="77"/>
            </a:endParaRPr>
          </a:p>
        </p:txBody>
      </p:sp>
      <p:sp>
        <p:nvSpPr>
          <p:cNvPr id="26" name="Slide Number Placeholder 5">
            <a:extLst>
              <a:ext uri="{FF2B5EF4-FFF2-40B4-BE49-F238E27FC236}">
                <a16:creationId xmlns:a16="http://schemas.microsoft.com/office/drawing/2014/main" id="{A338901D-E869-4FD6-A9E6-3C49208483BD}"/>
              </a:ext>
            </a:extLst>
          </p:cNvPr>
          <p:cNvSpPr txBox="1">
            <a:spLocks/>
          </p:cNvSpPr>
          <p:nvPr userDrawn="1"/>
        </p:nvSpPr>
        <p:spPr>
          <a:xfrm>
            <a:off x="10154553" y="6346756"/>
            <a:ext cx="1227822"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400" kern="1200">
                <a:solidFill>
                  <a:schemeClr val="tx1">
                    <a:lumMod val="50000"/>
                  </a:schemeClr>
                </a:solidFill>
                <a:latin typeface="Panton" pitchFamily="2" charset="77"/>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A81BF666-0671-D74F-ACC6-5F5F5265C2A4}" type="slidenum">
              <a:rPr lang="en-US" sz="900" smtClean="0">
                <a:solidFill>
                  <a:srgbClr val="0069A7"/>
                </a:solidFill>
                <a:latin typeface="Panton" pitchFamily="2" charset="77"/>
              </a:rPr>
              <a:pPr>
                <a:defRPr/>
              </a:pPr>
              <a:t>‹#›</a:t>
            </a:fld>
            <a:endParaRPr lang="en-US" sz="900" dirty="0">
              <a:solidFill>
                <a:srgbClr val="0069A7"/>
              </a:solidFill>
              <a:latin typeface="Panton" pitchFamily="2" charset="77"/>
            </a:endParaRPr>
          </a:p>
        </p:txBody>
      </p:sp>
      <p:cxnSp>
        <p:nvCxnSpPr>
          <p:cNvPr id="27" name="Straight Connector 26">
            <a:extLst>
              <a:ext uri="{FF2B5EF4-FFF2-40B4-BE49-F238E27FC236}">
                <a16:creationId xmlns:a16="http://schemas.microsoft.com/office/drawing/2014/main" id="{1305C9B5-6DFE-4A35-9F83-9F3A800534C8}"/>
              </a:ext>
            </a:extLst>
          </p:cNvPr>
          <p:cNvCxnSpPr>
            <a:cxnSpLocks/>
          </p:cNvCxnSpPr>
          <p:nvPr userDrawn="1"/>
        </p:nvCxnSpPr>
        <p:spPr>
          <a:xfrm>
            <a:off x="1013167" y="677857"/>
            <a:ext cx="11178833" cy="0"/>
          </a:xfrm>
          <a:prstGeom prst="line">
            <a:avLst/>
          </a:prstGeom>
          <a:ln w="12700">
            <a:solidFill>
              <a:srgbClr val="6AAAE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EDB1DA2-BD44-4AFF-ABC3-BE88BDC415E2}"/>
              </a:ext>
            </a:extLst>
          </p:cNvPr>
          <p:cNvCxnSpPr>
            <a:cxnSpLocks/>
          </p:cNvCxnSpPr>
          <p:nvPr userDrawn="1"/>
        </p:nvCxnSpPr>
        <p:spPr>
          <a:xfrm>
            <a:off x="0" y="6320745"/>
            <a:ext cx="11301046" cy="0"/>
          </a:xfrm>
          <a:prstGeom prst="line">
            <a:avLst/>
          </a:prstGeom>
          <a:ln w="12700">
            <a:solidFill>
              <a:srgbClr val="6AAAE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4357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1_Cabeçalho da Secção">
    <p:bg>
      <p:bgPr>
        <a:solidFill>
          <a:srgbClr val="0069A7"/>
        </a:solidFill>
        <a:effectLst/>
      </p:bgPr>
    </p:bg>
    <p:spTree>
      <p:nvGrpSpPr>
        <p:cNvPr id="1" name=""/>
        <p:cNvGrpSpPr/>
        <p:nvPr/>
      </p:nvGrpSpPr>
      <p:grpSpPr>
        <a:xfrm>
          <a:off x="0" y="0"/>
          <a:ext cx="0" cy="0"/>
          <a:chOff x="0" y="0"/>
          <a:chExt cx="0" cy="0"/>
        </a:xfrm>
      </p:grpSpPr>
      <p:sp>
        <p:nvSpPr>
          <p:cNvPr id="16" name="Slide Number Placeholder 5">
            <a:extLst>
              <a:ext uri="{FF2B5EF4-FFF2-40B4-BE49-F238E27FC236}">
                <a16:creationId xmlns:a16="http://schemas.microsoft.com/office/drawing/2014/main" id="{614EB7EE-8153-49B7-9965-CCBB68131E39}"/>
              </a:ext>
            </a:extLst>
          </p:cNvPr>
          <p:cNvSpPr txBox="1">
            <a:spLocks/>
          </p:cNvSpPr>
          <p:nvPr userDrawn="1"/>
        </p:nvSpPr>
        <p:spPr>
          <a:xfrm>
            <a:off x="10164078" y="6357678"/>
            <a:ext cx="1227822"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400" kern="1200">
                <a:solidFill>
                  <a:schemeClr val="tx1">
                    <a:lumMod val="50000"/>
                  </a:schemeClr>
                </a:solidFill>
                <a:latin typeface="Panton" pitchFamily="2" charset="77"/>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A81BF666-0671-D74F-ACC6-5F5F5265C2A4}" type="slidenum">
              <a:rPr lang="en-US" sz="900" smtClean="0">
                <a:solidFill>
                  <a:srgbClr val="FACD9D"/>
                </a:solidFill>
                <a:latin typeface="Panton" pitchFamily="2" charset="77"/>
              </a:rPr>
              <a:pPr>
                <a:defRPr/>
              </a:pPr>
              <a:t>‹#›</a:t>
            </a:fld>
            <a:endParaRPr lang="en-US" sz="900" dirty="0">
              <a:solidFill>
                <a:srgbClr val="FACD9D"/>
              </a:solidFill>
              <a:latin typeface="Panton" pitchFamily="2" charset="77"/>
            </a:endParaRPr>
          </a:p>
        </p:txBody>
      </p:sp>
      <p:sp>
        <p:nvSpPr>
          <p:cNvPr id="17" name="Footer Placeholder 17">
            <a:extLst>
              <a:ext uri="{FF2B5EF4-FFF2-40B4-BE49-F238E27FC236}">
                <a16:creationId xmlns:a16="http://schemas.microsoft.com/office/drawing/2014/main" id="{561E44DC-6A14-4F04-8E12-35690ACD83F6}"/>
              </a:ext>
            </a:extLst>
          </p:cNvPr>
          <p:cNvSpPr txBox="1">
            <a:spLocks/>
          </p:cNvSpPr>
          <p:nvPr userDrawn="1"/>
        </p:nvSpPr>
        <p:spPr>
          <a:xfrm>
            <a:off x="8528858" y="6357678"/>
            <a:ext cx="2344381" cy="365125"/>
          </a:xfrm>
          <a:prstGeom prst="rect">
            <a:avLst/>
          </a:prstGeom>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a:defRPr/>
            </a:pPr>
            <a:r>
              <a:rPr lang="en-US" sz="900" u="none" strike="noStrike" dirty="0">
                <a:solidFill>
                  <a:srgbClr val="FACD9D"/>
                </a:solidFill>
                <a:latin typeface="Panton" pitchFamily="2" charset="77"/>
              </a:rPr>
              <a:t>RE096_Rev01 | </a:t>
            </a:r>
            <a:r>
              <a:rPr lang="en-US" sz="900" u="none" strike="noStrike" dirty="0" err="1">
                <a:solidFill>
                  <a:srgbClr val="FACD9D"/>
                </a:solidFill>
                <a:latin typeface="Panton" pitchFamily="2" charset="77"/>
              </a:rPr>
              <a:t>iSEE</a:t>
            </a:r>
            <a:r>
              <a:rPr lang="en-US" sz="900" u="none" strike="noStrike" baseline="30000" dirty="0" err="1">
                <a:solidFill>
                  <a:srgbClr val="FACD9D"/>
                </a:solidFill>
                <a:latin typeface="Panton" pitchFamily="2" charset="77"/>
              </a:rPr>
              <a:t>TM</a:t>
            </a:r>
            <a:r>
              <a:rPr lang="en-US" sz="900" u="none" strike="noStrike" baseline="0" dirty="0">
                <a:solidFill>
                  <a:srgbClr val="FACD9D"/>
                </a:solidFill>
                <a:latin typeface="Panton" pitchFamily="2" charset="77"/>
              </a:rPr>
              <a:t> PRESENTATION</a:t>
            </a:r>
            <a:endParaRPr lang="en-US" sz="900" u="none" strike="noStrike" baseline="0" dirty="0">
              <a:solidFill>
                <a:srgbClr val="FACD9D"/>
              </a:solidFill>
              <a:highlight>
                <a:srgbClr val="FFFF00"/>
              </a:highlight>
              <a:latin typeface="Panton" pitchFamily="2" charset="77"/>
            </a:endParaRPr>
          </a:p>
        </p:txBody>
      </p:sp>
      <p:sp>
        <p:nvSpPr>
          <p:cNvPr id="19" name="Footer Placeholder 17">
            <a:extLst>
              <a:ext uri="{FF2B5EF4-FFF2-40B4-BE49-F238E27FC236}">
                <a16:creationId xmlns:a16="http://schemas.microsoft.com/office/drawing/2014/main" id="{EA1EDE6B-2B59-49D5-ABCC-C248E9C625D2}"/>
              </a:ext>
            </a:extLst>
          </p:cNvPr>
          <p:cNvSpPr txBox="1">
            <a:spLocks/>
          </p:cNvSpPr>
          <p:nvPr userDrawn="1"/>
        </p:nvSpPr>
        <p:spPr>
          <a:xfrm>
            <a:off x="838200" y="6357678"/>
            <a:ext cx="4114800" cy="365125"/>
          </a:xfrm>
          <a:prstGeom prst="rect">
            <a:avLst/>
          </a:prstGeom>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defRPr/>
            </a:pPr>
            <a:r>
              <a:rPr lang="en-US" sz="900" u="none" dirty="0">
                <a:solidFill>
                  <a:srgbClr val="FACD9D"/>
                </a:solidFill>
                <a:latin typeface="Panton" pitchFamily="2" charset="77"/>
              </a:rPr>
              <a:t>CONFIDENTIAL</a:t>
            </a:r>
            <a:r>
              <a:rPr lang="en-US" sz="900" b="1" u="none" dirty="0">
                <a:solidFill>
                  <a:srgbClr val="FACD9D"/>
                </a:solidFill>
                <a:latin typeface="Panton" pitchFamily="2" charset="77"/>
              </a:rPr>
              <a:t> © </a:t>
            </a:r>
            <a:r>
              <a:rPr lang="en-US" sz="900" u="none" dirty="0">
                <a:solidFill>
                  <a:srgbClr val="FACD9D"/>
                </a:solidFill>
                <a:latin typeface="Panton" pitchFamily="2" charset="77"/>
              </a:rPr>
              <a:t>4Tune Engineering 2021</a:t>
            </a:r>
          </a:p>
        </p:txBody>
      </p:sp>
      <p:sp>
        <p:nvSpPr>
          <p:cNvPr id="20" name="Marcador de Posição da Data 3">
            <a:extLst>
              <a:ext uri="{FF2B5EF4-FFF2-40B4-BE49-F238E27FC236}">
                <a16:creationId xmlns:a16="http://schemas.microsoft.com/office/drawing/2014/main" id="{A5CDD2EE-AC6F-45A6-AD07-8892F9E543DD}"/>
              </a:ext>
            </a:extLst>
          </p:cNvPr>
          <p:cNvSpPr txBox="1">
            <a:spLocks/>
          </p:cNvSpPr>
          <p:nvPr userDrawn="1"/>
        </p:nvSpPr>
        <p:spPr>
          <a:xfrm>
            <a:off x="4693487" y="6357678"/>
            <a:ext cx="2805026" cy="365125"/>
          </a:xfrm>
          <a:prstGeom prst="rect">
            <a:avLst/>
          </a:prstGeom>
        </p:spPr>
        <p:txBody>
          <a:bodyPr vert="horz" lIns="91440" tIns="45720" rIns="91440" bIns="45720" rtlCol="0" anchor="ctr"/>
          <a:lstStyle>
            <a:defPPr>
              <a:defRPr lang="pt-PT"/>
            </a:defPPr>
            <a:lvl1pPr marL="0" algn="l" defTabSz="914400" rtl="0" eaLnBrk="1" latinLnBrk="0" hangingPunct="1">
              <a:defRPr sz="900" kern="1200">
                <a:solidFill>
                  <a:srgbClr val="6AAAE4"/>
                </a:solidFill>
                <a:latin typeface="Panton"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u="none" dirty="0">
                <a:solidFill>
                  <a:srgbClr val="FACD9D"/>
                </a:solidFill>
              </a:rPr>
              <a:t>Document Name</a:t>
            </a:r>
            <a:endParaRPr lang="pt-PT" u="none" dirty="0">
              <a:solidFill>
                <a:srgbClr val="FACD9D"/>
              </a:solidFill>
            </a:endParaRPr>
          </a:p>
        </p:txBody>
      </p:sp>
      <p:sp>
        <p:nvSpPr>
          <p:cNvPr id="9" name="Retângulo 8">
            <a:extLst>
              <a:ext uri="{FF2B5EF4-FFF2-40B4-BE49-F238E27FC236}">
                <a16:creationId xmlns:a16="http://schemas.microsoft.com/office/drawing/2014/main" id="{1388B9B3-7B82-4A3C-BE86-BA71A6389278}"/>
              </a:ext>
            </a:extLst>
          </p:cNvPr>
          <p:cNvSpPr/>
          <p:nvPr userDrawn="1"/>
        </p:nvSpPr>
        <p:spPr>
          <a:xfrm>
            <a:off x="0" y="0"/>
            <a:ext cx="12192000" cy="6858000"/>
          </a:xfrm>
          <a:prstGeom prst="rect">
            <a:avLst/>
          </a:prstGeom>
          <a:solidFill>
            <a:srgbClr val="6AA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Retângulo 9">
            <a:extLst>
              <a:ext uri="{FF2B5EF4-FFF2-40B4-BE49-F238E27FC236}">
                <a16:creationId xmlns:a16="http://schemas.microsoft.com/office/drawing/2014/main" id="{8F62CCC3-988A-4017-8950-09FBEC81B05E}"/>
              </a:ext>
            </a:extLst>
          </p:cNvPr>
          <p:cNvSpPr/>
          <p:nvPr userDrawn="1"/>
        </p:nvSpPr>
        <p:spPr>
          <a:xfrm>
            <a:off x="11534775" y="0"/>
            <a:ext cx="660903" cy="6858000"/>
          </a:xfrm>
          <a:prstGeom prst="rect">
            <a:avLst/>
          </a:prstGeom>
          <a:solidFill>
            <a:srgbClr val="006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 name="Retângulo 10">
            <a:extLst>
              <a:ext uri="{FF2B5EF4-FFF2-40B4-BE49-F238E27FC236}">
                <a16:creationId xmlns:a16="http://schemas.microsoft.com/office/drawing/2014/main" id="{3EAC2F24-DE0B-45FF-8C63-788FF24D8E94}"/>
              </a:ext>
            </a:extLst>
          </p:cNvPr>
          <p:cNvSpPr/>
          <p:nvPr userDrawn="1"/>
        </p:nvSpPr>
        <p:spPr>
          <a:xfrm>
            <a:off x="0" y="0"/>
            <a:ext cx="660903" cy="6858000"/>
          </a:xfrm>
          <a:prstGeom prst="rect">
            <a:avLst/>
          </a:prstGeom>
          <a:solidFill>
            <a:srgbClr val="006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5" name="Footer Placeholder 17">
            <a:extLst>
              <a:ext uri="{FF2B5EF4-FFF2-40B4-BE49-F238E27FC236}">
                <a16:creationId xmlns:a16="http://schemas.microsoft.com/office/drawing/2014/main" id="{F829EC06-1985-40C4-8358-8FF469BBD063}"/>
              </a:ext>
            </a:extLst>
          </p:cNvPr>
          <p:cNvSpPr txBox="1">
            <a:spLocks/>
          </p:cNvSpPr>
          <p:nvPr userDrawn="1"/>
        </p:nvSpPr>
        <p:spPr>
          <a:xfrm>
            <a:off x="990600" y="6357011"/>
            <a:ext cx="4114800" cy="365125"/>
          </a:xfrm>
          <a:prstGeom prst="rect">
            <a:avLst/>
          </a:prstGeom>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defRPr/>
            </a:pPr>
            <a:r>
              <a:rPr lang="en-US" sz="800" dirty="0">
                <a:solidFill>
                  <a:srgbClr val="FFFFFF"/>
                </a:solidFill>
                <a:latin typeface="Panton" pitchFamily="2" charset="77"/>
              </a:rPr>
              <a:t>CONFIDENTIAL</a:t>
            </a:r>
            <a:r>
              <a:rPr lang="en-US" sz="800" b="1" dirty="0">
                <a:solidFill>
                  <a:srgbClr val="FFFFFF"/>
                </a:solidFill>
                <a:latin typeface="Panton" pitchFamily="2" charset="77"/>
              </a:rPr>
              <a:t> © </a:t>
            </a:r>
            <a:r>
              <a:rPr lang="en-US" sz="800" dirty="0">
                <a:solidFill>
                  <a:srgbClr val="FFFFFF"/>
                </a:solidFill>
                <a:latin typeface="Panton" pitchFamily="2" charset="77"/>
              </a:rPr>
              <a:t>4Tune Engineering 2021</a:t>
            </a:r>
          </a:p>
        </p:txBody>
      </p:sp>
      <p:sp>
        <p:nvSpPr>
          <p:cNvPr id="22" name="Footer Placeholder 17">
            <a:extLst>
              <a:ext uri="{FF2B5EF4-FFF2-40B4-BE49-F238E27FC236}">
                <a16:creationId xmlns:a16="http://schemas.microsoft.com/office/drawing/2014/main" id="{4848ADD6-9581-4250-9E5E-5B08AE282744}"/>
              </a:ext>
            </a:extLst>
          </p:cNvPr>
          <p:cNvSpPr txBox="1">
            <a:spLocks/>
          </p:cNvSpPr>
          <p:nvPr userDrawn="1"/>
        </p:nvSpPr>
        <p:spPr>
          <a:xfrm>
            <a:off x="8681258" y="6357010"/>
            <a:ext cx="2344381" cy="365125"/>
          </a:xfrm>
          <a:prstGeom prst="rect">
            <a:avLst/>
          </a:prstGeom>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a:defRPr/>
            </a:pPr>
            <a:r>
              <a:rPr lang="en-US" sz="900" strike="noStrike" dirty="0" err="1">
                <a:solidFill>
                  <a:srgbClr val="FFFFFF"/>
                </a:solidFill>
                <a:latin typeface="Panton" pitchFamily="2" charset="77"/>
              </a:rPr>
              <a:t>iRISK</a:t>
            </a:r>
            <a:r>
              <a:rPr lang="en-US" sz="900" strike="noStrike" baseline="30000" dirty="0" err="1">
                <a:solidFill>
                  <a:srgbClr val="FFFFFF"/>
                </a:solidFill>
                <a:latin typeface="Panton" pitchFamily="2" charset="77"/>
              </a:rPr>
              <a:t>TM</a:t>
            </a:r>
            <a:r>
              <a:rPr lang="en-US" sz="900" u="none" strike="noStrike" baseline="0" dirty="0">
                <a:solidFill>
                  <a:srgbClr val="FFFFFF"/>
                </a:solidFill>
                <a:latin typeface="Panton" pitchFamily="2" charset="77"/>
              </a:rPr>
              <a:t> B</a:t>
            </a:r>
            <a:r>
              <a:rPr lang="en-US" sz="900" strike="noStrike" baseline="0" dirty="0">
                <a:solidFill>
                  <a:srgbClr val="FFFFFF"/>
                </a:solidFill>
                <a:latin typeface="Panton" pitchFamily="2" charset="77"/>
              </a:rPr>
              <a:t>rochure</a:t>
            </a:r>
            <a:endParaRPr lang="en-US" sz="900" strike="noStrike" baseline="0" dirty="0">
              <a:solidFill>
                <a:srgbClr val="FFFFFF"/>
              </a:solidFill>
              <a:highlight>
                <a:srgbClr val="FFFF00"/>
              </a:highlight>
              <a:latin typeface="Panton" pitchFamily="2" charset="77"/>
            </a:endParaRPr>
          </a:p>
        </p:txBody>
      </p:sp>
      <p:sp>
        <p:nvSpPr>
          <p:cNvPr id="29" name="Slide Number Placeholder 5">
            <a:extLst>
              <a:ext uri="{FF2B5EF4-FFF2-40B4-BE49-F238E27FC236}">
                <a16:creationId xmlns:a16="http://schemas.microsoft.com/office/drawing/2014/main" id="{ACB66A8C-AC87-4BB9-8D5A-E254CC1CF122}"/>
              </a:ext>
            </a:extLst>
          </p:cNvPr>
          <p:cNvSpPr txBox="1">
            <a:spLocks/>
          </p:cNvSpPr>
          <p:nvPr userDrawn="1"/>
        </p:nvSpPr>
        <p:spPr>
          <a:xfrm>
            <a:off x="10154553" y="6346756"/>
            <a:ext cx="1227822"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400" kern="1200">
                <a:solidFill>
                  <a:schemeClr val="tx1">
                    <a:lumMod val="50000"/>
                  </a:schemeClr>
                </a:solidFill>
                <a:latin typeface="Panton" pitchFamily="2" charset="77"/>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A81BF666-0671-D74F-ACC6-5F5F5265C2A4}" type="slidenum">
              <a:rPr lang="en-US" sz="900" smtClean="0">
                <a:solidFill>
                  <a:schemeClr val="bg1"/>
                </a:solidFill>
                <a:latin typeface="Panton" pitchFamily="2" charset="77"/>
              </a:rPr>
              <a:pPr>
                <a:defRPr/>
              </a:pPr>
              <a:t>‹#›</a:t>
            </a:fld>
            <a:endParaRPr lang="en-US" sz="900" dirty="0">
              <a:solidFill>
                <a:schemeClr val="bg1"/>
              </a:solidFill>
              <a:latin typeface="Panton" pitchFamily="2" charset="77"/>
            </a:endParaRPr>
          </a:p>
        </p:txBody>
      </p:sp>
      <p:cxnSp>
        <p:nvCxnSpPr>
          <p:cNvPr id="30" name="Straight Connector 29">
            <a:extLst>
              <a:ext uri="{FF2B5EF4-FFF2-40B4-BE49-F238E27FC236}">
                <a16:creationId xmlns:a16="http://schemas.microsoft.com/office/drawing/2014/main" id="{0A56FBAD-BBEF-4F5A-B25E-138C83E6845F}"/>
              </a:ext>
            </a:extLst>
          </p:cNvPr>
          <p:cNvCxnSpPr>
            <a:cxnSpLocks/>
          </p:cNvCxnSpPr>
          <p:nvPr userDrawn="1"/>
        </p:nvCxnSpPr>
        <p:spPr>
          <a:xfrm>
            <a:off x="1013167" y="677857"/>
            <a:ext cx="111788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029F64B-F265-4FCF-94CC-EB0FD5F91DA0}"/>
              </a:ext>
            </a:extLst>
          </p:cNvPr>
          <p:cNvCxnSpPr>
            <a:cxnSpLocks/>
          </p:cNvCxnSpPr>
          <p:nvPr userDrawn="1"/>
        </p:nvCxnSpPr>
        <p:spPr>
          <a:xfrm>
            <a:off x="0" y="6320745"/>
            <a:ext cx="11301046"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9958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Cabeçalho da Secção">
    <p:bg>
      <p:bgPr>
        <a:solidFill>
          <a:srgbClr val="0069A7"/>
        </a:solidFill>
        <a:effectLst/>
      </p:bgPr>
    </p:bg>
    <p:spTree>
      <p:nvGrpSpPr>
        <p:cNvPr id="1" name=""/>
        <p:cNvGrpSpPr/>
        <p:nvPr/>
      </p:nvGrpSpPr>
      <p:grpSpPr>
        <a:xfrm>
          <a:off x="0" y="0"/>
          <a:ext cx="0" cy="0"/>
          <a:chOff x="0" y="0"/>
          <a:chExt cx="0" cy="0"/>
        </a:xfrm>
      </p:grpSpPr>
      <p:sp>
        <p:nvSpPr>
          <p:cNvPr id="13" name="Retângulo 12">
            <a:extLst>
              <a:ext uri="{FF2B5EF4-FFF2-40B4-BE49-F238E27FC236}">
                <a16:creationId xmlns:a16="http://schemas.microsoft.com/office/drawing/2014/main" id="{AC692130-F0F6-42E0-A81A-7D19847993E1}"/>
              </a:ext>
            </a:extLst>
          </p:cNvPr>
          <p:cNvSpPr/>
          <p:nvPr userDrawn="1"/>
        </p:nvSpPr>
        <p:spPr>
          <a:xfrm>
            <a:off x="-1" y="0"/>
            <a:ext cx="12192001" cy="6858000"/>
          </a:xfrm>
          <a:prstGeom prst="rect">
            <a:avLst/>
          </a:prstGeom>
          <a:solidFill>
            <a:srgbClr val="6AA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5" name="Footer Placeholder 17">
            <a:extLst>
              <a:ext uri="{FF2B5EF4-FFF2-40B4-BE49-F238E27FC236}">
                <a16:creationId xmlns:a16="http://schemas.microsoft.com/office/drawing/2014/main" id="{652B53CD-30D8-4EED-AB96-F32A0FEA0DE1}"/>
              </a:ext>
            </a:extLst>
          </p:cNvPr>
          <p:cNvSpPr txBox="1">
            <a:spLocks/>
          </p:cNvSpPr>
          <p:nvPr userDrawn="1"/>
        </p:nvSpPr>
        <p:spPr>
          <a:xfrm>
            <a:off x="990600" y="6357011"/>
            <a:ext cx="4114800" cy="365125"/>
          </a:xfrm>
          <a:prstGeom prst="rect">
            <a:avLst/>
          </a:prstGeom>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defRPr/>
            </a:pPr>
            <a:r>
              <a:rPr lang="en-US" sz="800" dirty="0">
                <a:solidFill>
                  <a:srgbClr val="FFFFFF"/>
                </a:solidFill>
                <a:latin typeface="Panton" pitchFamily="2" charset="77"/>
              </a:rPr>
              <a:t>CONFIDENTIAL</a:t>
            </a:r>
            <a:r>
              <a:rPr lang="en-US" sz="800" b="1" dirty="0">
                <a:solidFill>
                  <a:srgbClr val="FFFFFF"/>
                </a:solidFill>
                <a:latin typeface="Panton" pitchFamily="2" charset="77"/>
              </a:rPr>
              <a:t> © </a:t>
            </a:r>
            <a:r>
              <a:rPr lang="en-US" sz="800" dirty="0">
                <a:solidFill>
                  <a:srgbClr val="FFFFFF"/>
                </a:solidFill>
                <a:latin typeface="Panton" pitchFamily="2" charset="77"/>
              </a:rPr>
              <a:t>4Tune Engineering 2021</a:t>
            </a:r>
          </a:p>
        </p:txBody>
      </p:sp>
      <p:sp>
        <p:nvSpPr>
          <p:cNvPr id="10" name="Footer Placeholder 17">
            <a:extLst>
              <a:ext uri="{FF2B5EF4-FFF2-40B4-BE49-F238E27FC236}">
                <a16:creationId xmlns:a16="http://schemas.microsoft.com/office/drawing/2014/main" id="{10D1EF26-B0AD-4B5E-9DEC-703E1D63AF23}"/>
              </a:ext>
            </a:extLst>
          </p:cNvPr>
          <p:cNvSpPr txBox="1">
            <a:spLocks/>
          </p:cNvSpPr>
          <p:nvPr userDrawn="1"/>
        </p:nvSpPr>
        <p:spPr>
          <a:xfrm>
            <a:off x="8681258" y="6357010"/>
            <a:ext cx="2344381" cy="365125"/>
          </a:xfrm>
          <a:prstGeom prst="rect">
            <a:avLst/>
          </a:prstGeom>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a:defRPr/>
            </a:pPr>
            <a:r>
              <a:rPr lang="en-US" sz="900" strike="noStrike" dirty="0" err="1">
                <a:solidFill>
                  <a:srgbClr val="FFFFFF"/>
                </a:solidFill>
                <a:latin typeface="Panton" pitchFamily="2" charset="77"/>
              </a:rPr>
              <a:t>iRISK</a:t>
            </a:r>
            <a:r>
              <a:rPr lang="en-US" sz="900" strike="noStrike" baseline="30000" dirty="0" err="1">
                <a:solidFill>
                  <a:srgbClr val="FFFFFF"/>
                </a:solidFill>
                <a:latin typeface="Panton" pitchFamily="2" charset="77"/>
              </a:rPr>
              <a:t>TM</a:t>
            </a:r>
            <a:r>
              <a:rPr lang="en-US" sz="900" u="none" strike="noStrike" baseline="0" dirty="0">
                <a:solidFill>
                  <a:srgbClr val="FFFFFF"/>
                </a:solidFill>
                <a:latin typeface="Panton" pitchFamily="2" charset="77"/>
              </a:rPr>
              <a:t> B</a:t>
            </a:r>
            <a:r>
              <a:rPr lang="en-US" sz="900" strike="noStrike" baseline="0" dirty="0">
                <a:solidFill>
                  <a:srgbClr val="FFFFFF"/>
                </a:solidFill>
                <a:latin typeface="Panton" pitchFamily="2" charset="77"/>
              </a:rPr>
              <a:t>rochure</a:t>
            </a:r>
            <a:endParaRPr lang="en-US" sz="900" strike="noStrike" baseline="0" dirty="0">
              <a:solidFill>
                <a:srgbClr val="FFFFFF"/>
              </a:solidFill>
              <a:highlight>
                <a:srgbClr val="FFFF00"/>
              </a:highlight>
              <a:latin typeface="Panton" pitchFamily="2" charset="77"/>
            </a:endParaRPr>
          </a:p>
        </p:txBody>
      </p:sp>
      <p:sp>
        <p:nvSpPr>
          <p:cNvPr id="20" name="Slide Number Placeholder 5">
            <a:extLst>
              <a:ext uri="{FF2B5EF4-FFF2-40B4-BE49-F238E27FC236}">
                <a16:creationId xmlns:a16="http://schemas.microsoft.com/office/drawing/2014/main" id="{08FE6B49-4EAD-4E1C-B4E3-CE4774B4C9BF}"/>
              </a:ext>
            </a:extLst>
          </p:cNvPr>
          <p:cNvSpPr txBox="1">
            <a:spLocks/>
          </p:cNvSpPr>
          <p:nvPr userDrawn="1"/>
        </p:nvSpPr>
        <p:spPr>
          <a:xfrm>
            <a:off x="10154553" y="6346756"/>
            <a:ext cx="1227822"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400" kern="1200">
                <a:solidFill>
                  <a:schemeClr val="tx1">
                    <a:lumMod val="50000"/>
                  </a:schemeClr>
                </a:solidFill>
                <a:latin typeface="Panton" pitchFamily="2" charset="77"/>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A81BF666-0671-D74F-ACC6-5F5F5265C2A4}" type="slidenum">
              <a:rPr lang="en-US" sz="900" smtClean="0">
                <a:solidFill>
                  <a:schemeClr val="bg1"/>
                </a:solidFill>
                <a:latin typeface="Panton" pitchFamily="2" charset="77"/>
              </a:rPr>
              <a:pPr>
                <a:defRPr/>
              </a:pPr>
              <a:t>‹#›</a:t>
            </a:fld>
            <a:endParaRPr lang="en-US" sz="900" dirty="0">
              <a:solidFill>
                <a:schemeClr val="bg1"/>
              </a:solidFill>
              <a:latin typeface="Panton" pitchFamily="2" charset="77"/>
            </a:endParaRPr>
          </a:p>
        </p:txBody>
      </p:sp>
      <p:cxnSp>
        <p:nvCxnSpPr>
          <p:cNvPr id="21" name="Straight Connector 20">
            <a:extLst>
              <a:ext uri="{FF2B5EF4-FFF2-40B4-BE49-F238E27FC236}">
                <a16:creationId xmlns:a16="http://schemas.microsoft.com/office/drawing/2014/main" id="{AB9B2699-68FC-4026-837F-E311CA63CA08}"/>
              </a:ext>
            </a:extLst>
          </p:cNvPr>
          <p:cNvCxnSpPr>
            <a:cxnSpLocks/>
          </p:cNvCxnSpPr>
          <p:nvPr userDrawn="1"/>
        </p:nvCxnSpPr>
        <p:spPr>
          <a:xfrm>
            <a:off x="1013167" y="677857"/>
            <a:ext cx="111788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AA44B27-5A2D-42CB-AAC4-743DCD72FA3D}"/>
              </a:ext>
            </a:extLst>
          </p:cNvPr>
          <p:cNvCxnSpPr>
            <a:cxnSpLocks/>
          </p:cNvCxnSpPr>
          <p:nvPr userDrawn="1"/>
        </p:nvCxnSpPr>
        <p:spPr>
          <a:xfrm>
            <a:off x="0" y="6320745"/>
            <a:ext cx="11301046"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057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Cabeçalho da Secção">
    <p:bg>
      <p:bgPr>
        <a:solidFill>
          <a:srgbClr val="0069A7"/>
        </a:solidFill>
        <a:effectLst/>
      </p:bgPr>
    </p:bg>
    <p:spTree>
      <p:nvGrpSpPr>
        <p:cNvPr id="1" name=""/>
        <p:cNvGrpSpPr/>
        <p:nvPr/>
      </p:nvGrpSpPr>
      <p:grpSpPr>
        <a:xfrm>
          <a:off x="0" y="0"/>
          <a:ext cx="0" cy="0"/>
          <a:chOff x="0" y="0"/>
          <a:chExt cx="0" cy="0"/>
        </a:xfrm>
      </p:grpSpPr>
      <p:sp>
        <p:nvSpPr>
          <p:cNvPr id="13" name="Retângulo 12">
            <a:extLst>
              <a:ext uri="{FF2B5EF4-FFF2-40B4-BE49-F238E27FC236}">
                <a16:creationId xmlns:a16="http://schemas.microsoft.com/office/drawing/2014/main" id="{AC692130-F0F6-42E0-A81A-7D19847993E1}"/>
              </a:ext>
            </a:extLst>
          </p:cNvPr>
          <p:cNvSpPr/>
          <p:nvPr userDrawn="1"/>
        </p:nvSpPr>
        <p:spPr>
          <a:xfrm>
            <a:off x="-1" y="0"/>
            <a:ext cx="12192001" cy="6858000"/>
          </a:xfrm>
          <a:prstGeom prst="rect">
            <a:avLst/>
          </a:prstGeom>
          <a:solidFill>
            <a:srgbClr val="006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1" name="Footer Placeholder 17">
            <a:extLst>
              <a:ext uri="{FF2B5EF4-FFF2-40B4-BE49-F238E27FC236}">
                <a16:creationId xmlns:a16="http://schemas.microsoft.com/office/drawing/2014/main" id="{6F61A949-779E-4290-A1AC-88CDC17DE010}"/>
              </a:ext>
            </a:extLst>
          </p:cNvPr>
          <p:cNvSpPr txBox="1">
            <a:spLocks/>
          </p:cNvSpPr>
          <p:nvPr userDrawn="1"/>
        </p:nvSpPr>
        <p:spPr>
          <a:xfrm>
            <a:off x="838200" y="6357678"/>
            <a:ext cx="4114800" cy="365125"/>
          </a:xfrm>
          <a:prstGeom prst="rect">
            <a:avLst/>
          </a:prstGeom>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defRPr/>
            </a:pPr>
            <a:r>
              <a:rPr lang="en-US" sz="900" dirty="0">
                <a:solidFill>
                  <a:srgbClr val="FFFFFF"/>
                </a:solidFill>
                <a:latin typeface="Panton" pitchFamily="2" charset="77"/>
              </a:rPr>
              <a:t>CONFIDENTIAL</a:t>
            </a:r>
            <a:r>
              <a:rPr lang="en-US" sz="900" b="1" dirty="0">
                <a:solidFill>
                  <a:srgbClr val="FFFFFF"/>
                </a:solidFill>
                <a:latin typeface="Panton" pitchFamily="2" charset="77"/>
              </a:rPr>
              <a:t> © </a:t>
            </a:r>
            <a:r>
              <a:rPr lang="en-US" sz="900" dirty="0">
                <a:solidFill>
                  <a:srgbClr val="FFFFFF"/>
                </a:solidFill>
                <a:latin typeface="Panton" pitchFamily="2" charset="77"/>
              </a:rPr>
              <a:t>4Tune Engineering 2021</a:t>
            </a:r>
          </a:p>
        </p:txBody>
      </p:sp>
      <p:sp>
        <p:nvSpPr>
          <p:cNvPr id="7" name="Footer Placeholder 17">
            <a:extLst>
              <a:ext uri="{FF2B5EF4-FFF2-40B4-BE49-F238E27FC236}">
                <a16:creationId xmlns:a16="http://schemas.microsoft.com/office/drawing/2014/main" id="{87BDFBF1-3CD8-4C06-9A55-5150A4A6AA8E}"/>
              </a:ext>
            </a:extLst>
          </p:cNvPr>
          <p:cNvSpPr txBox="1">
            <a:spLocks/>
          </p:cNvSpPr>
          <p:nvPr userDrawn="1"/>
        </p:nvSpPr>
        <p:spPr>
          <a:xfrm>
            <a:off x="8681258" y="6357010"/>
            <a:ext cx="2344381" cy="365125"/>
          </a:xfrm>
          <a:prstGeom prst="rect">
            <a:avLst/>
          </a:prstGeom>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a:defRPr/>
            </a:pPr>
            <a:r>
              <a:rPr lang="en-US" sz="900" strike="noStrike" dirty="0" err="1">
                <a:solidFill>
                  <a:schemeClr val="bg1"/>
                </a:solidFill>
                <a:latin typeface="Panton" pitchFamily="2" charset="77"/>
              </a:rPr>
              <a:t>iRISK</a:t>
            </a:r>
            <a:r>
              <a:rPr lang="en-US" sz="900" strike="noStrike" baseline="30000" dirty="0" err="1">
                <a:solidFill>
                  <a:schemeClr val="bg1"/>
                </a:solidFill>
                <a:latin typeface="Panton" pitchFamily="2" charset="77"/>
              </a:rPr>
              <a:t>TM</a:t>
            </a:r>
            <a:r>
              <a:rPr lang="en-US" sz="900" u="none" strike="noStrike" baseline="0" dirty="0">
                <a:solidFill>
                  <a:schemeClr val="bg1"/>
                </a:solidFill>
                <a:latin typeface="Panton" pitchFamily="2" charset="77"/>
              </a:rPr>
              <a:t> B</a:t>
            </a:r>
            <a:r>
              <a:rPr lang="en-US" sz="900" strike="noStrike" baseline="0" dirty="0">
                <a:solidFill>
                  <a:schemeClr val="bg1"/>
                </a:solidFill>
                <a:latin typeface="Panton" pitchFamily="2" charset="77"/>
              </a:rPr>
              <a:t>rochure</a:t>
            </a:r>
            <a:endParaRPr lang="en-US" sz="900" strike="noStrike" baseline="0" dirty="0">
              <a:solidFill>
                <a:schemeClr val="bg1"/>
              </a:solidFill>
              <a:highlight>
                <a:srgbClr val="FFFF00"/>
              </a:highlight>
              <a:latin typeface="Panton" pitchFamily="2" charset="77"/>
            </a:endParaRPr>
          </a:p>
        </p:txBody>
      </p:sp>
      <p:cxnSp>
        <p:nvCxnSpPr>
          <p:cNvPr id="9" name="Straight Connector 8">
            <a:extLst>
              <a:ext uri="{FF2B5EF4-FFF2-40B4-BE49-F238E27FC236}">
                <a16:creationId xmlns:a16="http://schemas.microsoft.com/office/drawing/2014/main" id="{94522618-6563-4688-8157-EDB1AE237D68}"/>
              </a:ext>
            </a:extLst>
          </p:cNvPr>
          <p:cNvCxnSpPr>
            <a:cxnSpLocks/>
          </p:cNvCxnSpPr>
          <p:nvPr userDrawn="1"/>
        </p:nvCxnSpPr>
        <p:spPr>
          <a:xfrm>
            <a:off x="1013167" y="677857"/>
            <a:ext cx="111788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898BF94-07F1-422E-91DA-7EABFB722FFC}"/>
              </a:ext>
            </a:extLst>
          </p:cNvPr>
          <p:cNvCxnSpPr>
            <a:cxnSpLocks/>
          </p:cNvCxnSpPr>
          <p:nvPr userDrawn="1"/>
        </p:nvCxnSpPr>
        <p:spPr>
          <a:xfrm>
            <a:off x="0" y="6320745"/>
            <a:ext cx="11301046"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5" name="Slide Number Placeholder 5">
            <a:extLst>
              <a:ext uri="{FF2B5EF4-FFF2-40B4-BE49-F238E27FC236}">
                <a16:creationId xmlns:a16="http://schemas.microsoft.com/office/drawing/2014/main" id="{F2F2ED6D-1CA3-45EE-93D7-B1F9AB2EA381}"/>
              </a:ext>
            </a:extLst>
          </p:cNvPr>
          <p:cNvSpPr txBox="1">
            <a:spLocks/>
          </p:cNvSpPr>
          <p:nvPr userDrawn="1"/>
        </p:nvSpPr>
        <p:spPr>
          <a:xfrm>
            <a:off x="10154553" y="6346756"/>
            <a:ext cx="1227822"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400" kern="1200">
                <a:solidFill>
                  <a:schemeClr val="tx1">
                    <a:lumMod val="50000"/>
                  </a:schemeClr>
                </a:solidFill>
                <a:latin typeface="Panton" pitchFamily="2" charset="77"/>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A81BF666-0671-D74F-ACC6-5F5F5265C2A4}" type="slidenum">
              <a:rPr lang="en-US" sz="900" smtClean="0">
                <a:solidFill>
                  <a:schemeClr val="bg1"/>
                </a:solidFill>
                <a:latin typeface="Panton" pitchFamily="2" charset="77"/>
              </a:rPr>
              <a:pPr>
                <a:defRPr/>
              </a:pPr>
              <a:t>‹#›</a:t>
            </a:fld>
            <a:endParaRPr lang="en-US" sz="900" dirty="0">
              <a:solidFill>
                <a:schemeClr val="bg1"/>
              </a:solidFill>
              <a:latin typeface="Panton" pitchFamily="2" charset="77"/>
            </a:endParaRPr>
          </a:p>
        </p:txBody>
      </p:sp>
    </p:spTree>
    <p:extLst>
      <p:ext uri="{BB962C8B-B14F-4D97-AF65-F5344CB8AC3E}">
        <p14:creationId xmlns:p14="http://schemas.microsoft.com/office/powerpoint/2010/main" val="2726997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abeçalho da Secção">
    <p:bg>
      <p:bgPr>
        <a:solidFill>
          <a:srgbClr val="0069A7"/>
        </a:solidFill>
        <a:effectLst/>
      </p:bgPr>
    </p:bg>
    <p:spTree>
      <p:nvGrpSpPr>
        <p:cNvPr id="1" name=""/>
        <p:cNvGrpSpPr/>
        <p:nvPr/>
      </p:nvGrpSpPr>
      <p:grpSpPr>
        <a:xfrm>
          <a:off x="0" y="0"/>
          <a:ext cx="0" cy="0"/>
          <a:chOff x="0" y="0"/>
          <a:chExt cx="0" cy="0"/>
        </a:xfrm>
      </p:grpSpPr>
      <p:sp>
        <p:nvSpPr>
          <p:cNvPr id="7" name="Footer Placeholder 17">
            <a:extLst>
              <a:ext uri="{FF2B5EF4-FFF2-40B4-BE49-F238E27FC236}">
                <a16:creationId xmlns:a16="http://schemas.microsoft.com/office/drawing/2014/main" id="{B7FE3FB0-7827-4420-895A-BBF1EFE2B051}"/>
              </a:ext>
            </a:extLst>
          </p:cNvPr>
          <p:cNvSpPr txBox="1">
            <a:spLocks/>
          </p:cNvSpPr>
          <p:nvPr userDrawn="1"/>
        </p:nvSpPr>
        <p:spPr>
          <a:xfrm>
            <a:off x="838199" y="6282473"/>
            <a:ext cx="4114800" cy="365125"/>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defRPr/>
            </a:pPr>
            <a:r>
              <a:rPr lang="en-US" sz="900" dirty="0">
                <a:solidFill>
                  <a:schemeClr val="bg1"/>
                </a:solidFill>
                <a:latin typeface="Panton" pitchFamily="2" charset="77"/>
              </a:rPr>
              <a:t>CONFIDENTIAL</a:t>
            </a:r>
            <a:r>
              <a:rPr lang="en-US" sz="900" b="1" dirty="0">
                <a:solidFill>
                  <a:schemeClr val="bg1"/>
                </a:solidFill>
                <a:latin typeface="Panton" pitchFamily="2" charset="77"/>
              </a:rPr>
              <a:t> © </a:t>
            </a:r>
            <a:r>
              <a:rPr lang="en-US" sz="900" dirty="0">
                <a:solidFill>
                  <a:schemeClr val="bg1"/>
                </a:solidFill>
                <a:latin typeface="Panton" pitchFamily="2" charset="77"/>
              </a:rPr>
              <a:t>4Tune Engineering 2021</a:t>
            </a:r>
          </a:p>
        </p:txBody>
      </p:sp>
      <p:sp>
        <p:nvSpPr>
          <p:cNvPr id="95" name="Título 1">
            <a:extLst>
              <a:ext uri="{FF2B5EF4-FFF2-40B4-BE49-F238E27FC236}">
                <a16:creationId xmlns:a16="http://schemas.microsoft.com/office/drawing/2014/main" id="{639E9E5F-907B-40FC-9316-FA99B2D12324}"/>
              </a:ext>
            </a:extLst>
          </p:cNvPr>
          <p:cNvSpPr>
            <a:spLocks noGrp="1"/>
          </p:cNvSpPr>
          <p:nvPr>
            <p:ph type="title" hasCustomPrompt="1"/>
          </p:nvPr>
        </p:nvSpPr>
        <p:spPr>
          <a:xfrm>
            <a:off x="838200" y="365125"/>
            <a:ext cx="10515600" cy="455271"/>
          </a:xfrm>
        </p:spPr>
        <p:txBody>
          <a:bodyPr>
            <a:normAutofit/>
          </a:bodyPr>
          <a:lstStyle>
            <a:lvl1pPr>
              <a:defRPr sz="2400" b="1">
                <a:solidFill>
                  <a:schemeClr val="bg1"/>
                </a:solidFill>
                <a:latin typeface="Panton" panose="00000500000000000000" pitchFamily="50"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chemeClr val="bg1"/>
                </a:solidFill>
                <a:latin typeface="Panton" panose="00000500000000000000" pitchFamily="50" charset="0"/>
              </a:rPr>
              <a:t>Go to the master page and choose your icon</a:t>
            </a:r>
            <a:r>
              <a:rPr lang="pt-PT" dirty="0"/>
              <a:t> </a:t>
            </a:r>
          </a:p>
        </p:txBody>
      </p:sp>
      <p:sp>
        <p:nvSpPr>
          <p:cNvPr id="96" name="Retângulo 95">
            <a:extLst>
              <a:ext uri="{FF2B5EF4-FFF2-40B4-BE49-F238E27FC236}">
                <a16:creationId xmlns:a16="http://schemas.microsoft.com/office/drawing/2014/main" id="{A48CB742-A741-4FEB-9F2D-893C0284F6A0}"/>
              </a:ext>
            </a:extLst>
          </p:cNvPr>
          <p:cNvSpPr/>
          <p:nvPr userDrawn="1"/>
        </p:nvSpPr>
        <p:spPr>
          <a:xfrm flipH="1">
            <a:off x="838199" y="365125"/>
            <a:ext cx="45719" cy="455271"/>
          </a:xfrm>
          <a:prstGeom prst="rect">
            <a:avLst/>
          </a:prstGeom>
          <a:solidFill>
            <a:srgbClr val="6AA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7" name="Retângulo 96">
            <a:extLst>
              <a:ext uri="{FF2B5EF4-FFF2-40B4-BE49-F238E27FC236}">
                <a16:creationId xmlns:a16="http://schemas.microsoft.com/office/drawing/2014/main" id="{86131D24-D3D1-4665-BE8B-85D0EE766580}"/>
              </a:ext>
            </a:extLst>
          </p:cNvPr>
          <p:cNvSpPr/>
          <p:nvPr userDrawn="1"/>
        </p:nvSpPr>
        <p:spPr>
          <a:xfrm>
            <a:off x="-1" y="0"/>
            <a:ext cx="668165" cy="6858000"/>
          </a:xfrm>
          <a:prstGeom prst="rect">
            <a:avLst/>
          </a:prstGeom>
          <a:solidFill>
            <a:srgbClr val="6AA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87" name="Imagem 186">
            <a:extLst>
              <a:ext uri="{FF2B5EF4-FFF2-40B4-BE49-F238E27FC236}">
                <a16:creationId xmlns:a16="http://schemas.microsoft.com/office/drawing/2014/main" id="{FF1D4A0B-3B05-401F-8ECF-AD9FE56292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44" y="1194089"/>
            <a:ext cx="613723" cy="613723"/>
          </a:xfrm>
          <a:prstGeom prst="rect">
            <a:avLst/>
          </a:prstGeom>
        </p:spPr>
      </p:pic>
      <p:pic>
        <p:nvPicPr>
          <p:cNvPr id="189" name="Imagem 188">
            <a:extLst>
              <a:ext uri="{FF2B5EF4-FFF2-40B4-BE49-F238E27FC236}">
                <a16:creationId xmlns:a16="http://schemas.microsoft.com/office/drawing/2014/main" id="{3D85CE72-B7FE-4EB8-A607-5679DE30A3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27633" y="5592178"/>
            <a:ext cx="613723" cy="613723"/>
          </a:xfrm>
          <a:prstGeom prst="rect">
            <a:avLst/>
          </a:prstGeom>
        </p:spPr>
      </p:pic>
      <p:pic>
        <p:nvPicPr>
          <p:cNvPr id="191" name="Imagem 190">
            <a:extLst>
              <a:ext uri="{FF2B5EF4-FFF2-40B4-BE49-F238E27FC236}">
                <a16:creationId xmlns:a16="http://schemas.microsoft.com/office/drawing/2014/main" id="{DC5124FE-E8A4-4E61-AB64-64BE0C69EC5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28206" y="4719320"/>
            <a:ext cx="612577" cy="613723"/>
          </a:xfrm>
          <a:prstGeom prst="rect">
            <a:avLst/>
          </a:prstGeom>
        </p:spPr>
      </p:pic>
      <p:pic>
        <p:nvPicPr>
          <p:cNvPr id="193" name="Imagem 192">
            <a:extLst>
              <a:ext uri="{FF2B5EF4-FFF2-40B4-BE49-F238E27FC236}">
                <a16:creationId xmlns:a16="http://schemas.microsoft.com/office/drawing/2014/main" id="{F14FF81A-2277-4C86-A437-22BDDF16557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979806" y="5592178"/>
            <a:ext cx="613723" cy="613723"/>
          </a:xfrm>
          <a:prstGeom prst="rect">
            <a:avLst/>
          </a:prstGeom>
        </p:spPr>
      </p:pic>
      <p:pic>
        <p:nvPicPr>
          <p:cNvPr id="195" name="Imagem 194">
            <a:extLst>
              <a:ext uri="{FF2B5EF4-FFF2-40B4-BE49-F238E27FC236}">
                <a16:creationId xmlns:a16="http://schemas.microsoft.com/office/drawing/2014/main" id="{558F32C7-B1B6-4F62-8599-B8BADCBE5A8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79806" y="4719320"/>
            <a:ext cx="613723" cy="613723"/>
          </a:xfrm>
          <a:prstGeom prst="rect">
            <a:avLst/>
          </a:prstGeom>
        </p:spPr>
      </p:pic>
      <p:pic>
        <p:nvPicPr>
          <p:cNvPr id="197" name="Imagem 196">
            <a:extLst>
              <a:ext uri="{FF2B5EF4-FFF2-40B4-BE49-F238E27FC236}">
                <a16:creationId xmlns:a16="http://schemas.microsoft.com/office/drawing/2014/main" id="{F824A1A6-1BFF-402F-A6F9-5BC6FB2FDEB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104762" y="5592178"/>
            <a:ext cx="613723" cy="613723"/>
          </a:xfrm>
          <a:prstGeom prst="rect">
            <a:avLst/>
          </a:prstGeom>
        </p:spPr>
      </p:pic>
      <p:pic>
        <p:nvPicPr>
          <p:cNvPr id="199" name="Imagem 198">
            <a:extLst>
              <a:ext uri="{FF2B5EF4-FFF2-40B4-BE49-F238E27FC236}">
                <a16:creationId xmlns:a16="http://schemas.microsoft.com/office/drawing/2014/main" id="{2ED8507A-7D40-4FD4-AD75-124FE8782C9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105335" y="4719893"/>
            <a:ext cx="612577" cy="612577"/>
          </a:xfrm>
          <a:prstGeom prst="rect">
            <a:avLst/>
          </a:prstGeom>
        </p:spPr>
      </p:pic>
      <p:pic>
        <p:nvPicPr>
          <p:cNvPr id="201" name="Imagem 200">
            <a:extLst>
              <a:ext uri="{FF2B5EF4-FFF2-40B4-BE49-F238E27FC236}">
                <a16:creationId xmlns:a16="http://schemas.microsoft.com/office/drawing/2014/main" id="{4F18DCB2-6723-4F13-BD27-AE820038520E}"/>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195132" y="5592751"/>
            <a:ext cx="613723" cy="612577"/>
          </a:xfrm>
          <a:prstGeom prst="rect">
            <a:avLst/>
          </a:prstGeom>
        </p:spPr>
      </p:pic>
      <p:pic>
        <p:nvPicPr>
          <p:cNvPr id="203" name="Imagem 202">
            <a:extLst>
              <a:ext uri="{FF2B5EF4-FFF2-40B4-BE49-F238E27FC236}">
                <a16:creationId xmlns:a16="http://schemas.microsoft.com/office/drawing/2014/main" id="{CF59F1DB-5F5C-462E-AF0D-6C8174827A4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195132" y="4719893"/>
            <a:ext cx="613723" cy="612577"/>
          </a:xfrm>
          <a:prstGeom prst="rect">
            <a:avLst/>
          </a:prstGeom>
        </p:spPr>
      </p:pic>
      <p:pic>
        <p:nvPicPr>
          <p:cNvPr id="205" name="Imagem 204">
            <a:extLst>
              <a:ext uri="{FF2B5EF4-FFF2-40B4-BE49-F238E27FC236}">
                <a16:creationId xmlns:a16="http://schemas.microsoft.com/office/drawing/2014/main" id="{2C467835-8A9B-424C-96E3-58960B773406}"/>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385938" y="5592751"/>
            <a:ext cx="613723" cy="612577"/>
          </a:xfrm>
          <a:prstGeom prst="rect">
            <a:avLst/>
          </a:prstGeom>
        </p:spPr>
      </p:pic>
      <p:pic>
        <p:nvPicPr>
          <p:cNvPr id="207" name="Imagem 206">
            <a:extLst>
              <a:ext uri="{FF2B5EF4-FFF2-40B4-BE49-F238E27FC236}">
                <a16:creationId xmlns:a16="http://schemas.microsoft.com/office/drawing/2014/main" id="{395AEBDC-DA3F-4964-BBAD-41ECED9FE1D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386511" y="4719320"/>
            <a:ext cx="612577" cy="613723"/>
          </a:xfrm>
          <a:prstGeom prst="rect">
            <a:avLst/>
          </a:prstGeom>
        </p:spPr>
      </p:pic>
      <p:pic>
        <p:nvPicPr>
          <p:cNvPr id="209" name="Imagem 208" descr="Uma imagem com texto&#10;&#10;Descrição gerada automaticamente">
            <a:extLst>
              <a:ext uri="{FF2B5EF4-FFF2-40B4-BE49-F238E27FC236}">
                <a16:creationId xmlns:a16="http://schemas.microsoft.com/office/drawing/2014/main" id="{ADE25926-98E2-444F-AF78-B6FC0B71655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457644" y="5592178"/>
            <a:ext cx="613723" cy="613723"/>
          </a:xfrm>
          <a:prstGeom prst="rect">
            <a:avLst/>
          </a:prstGeom>
        </p:spPr>
      </p:pic>
      <p:pic>
        <p:nvPicPr>
          <p:cNvPr id="211" name="Imagem 210">
            <a:extLst>
              <a:ext uri="{FF2B5EF4-FFF2-40B4-BE49-F238E27FC236}">
                <a16:creationId xmlns:a16="http://schemas.microsoft.com/office/drawing/2014/main" id="{C3F41B66-43A2-44D2-A9BE-1404E76380C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457644" y="4719320"/>
            <a:ext cx="613723" cy="613723"/>
          </a:xfrm>
          <a:prstGeom prst="rect">
            <a:avLst/>
          </a:prstGeom>
        </p:spPr>
      </p:pic>
      <p:pic>
        <p:nvPicPr>
          <p:cNvPr id="213" name="Imagem 212">
            <a:extLst>
              <a:ext uri="{FF2B5EF4-FFF2-40B4-BE49-F238E27FC236}">
                <a16:creationId xmlns:a16="http://schemas.microsoft.com/office/drawing/2014/main" id="{1A2DA180-DE72-4EFE-811D-4F22C887AC5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361487" y="5592178"/>
            <a:ext cx="613723" cy="613723"/>
          </a:xfrm>
          <a:prstGeom prst="rect">
            <a:avLst/>
          </a:prstGeom>
        </p:spPr>
      </p:pic>
      <p:pic>
        <p:nvPicPr>
          <p:cNvPr id="215" name="Imagem 214">
            <a:extLst>
              <a:ext uri="{FF2B5EF4-FFF2-40B4-BE49-F238E27FC236}">
                <a16:creationId xmlns:a16="http://schemas.microsoft.com/office/drawing/2014/main" id="{4348A78E-924F-4764-8BEE-5D5D6685791B}"/>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5362060" y="4719320"/>
            <a:ext cx="612577" cy="613723"/>
          </a:xfrm>
          <a:prstGeom prst="rect">
            <a:avLst/>
          </a:prstGeom>
        </p:spPr>
      </p:pic>
      <p:pic>
        <p:nvPicPr>
          <p:cNvPr id="217" name="Imagem 216">
            <a:extLst>
              <a:ext uri="{FF2B5EF4-FFF2-40B4-BE49-F238E27FC236}">
                <a16:creationId xmlns:a16="http://schemas.microsoft.com/office/drawing/2014/main" id="{8B99F946-8EEE-4CA7-9817-F97349DC1EEF}"/>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4445098" y="5592178"/>
            <a:ext cx="613723" cy="613723"/>
          </a:xfrm>
          <a:prstGeom prst="rect">
            <a:avLst/>
          </a:prstGeom>
        </p:spPr>
      </p:pic>
      <p:pic>
        <p:nvPicPr>
          <p:cNvPr id="219" name="Imagem 218">
            <a:extLst>
              <a:ext uri="{FF2B5EF4-FFF2-40B4-BE49-F238E27FC236}">
                <a16:creationId xmlns:a16="http://schemas.microsoft.com/office/drawing/2014/main" id="{1F9B8941-227F-459B-9E75-A31D942E1C5F}"/>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539859" y="5592178"/>
            <a:ext cx="613723" cy="613723"/>
          </a:xfrm>
          <a:prstGeom prst="rect">
            <a:avLst/>
          </a:prstGeom>
        </p:spPr>
      </p:pic>
      <p:pic>
        <p:nvPicPr>
          <p:cNvPr id="221" name="Imagem 220">
            <a:extLst>
              <a:ext uri="{FF2B5EF4-FFF2-40B4-BE49-F238E27FC236}">
                <a16:creationId xmlns:a16="http://schemas.microsoft.com/office/drawing/2014/main" id="{BEDDDD52-D3E5-4D98-B897-AC0F0F5179A4}"/>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4445098" y="4719320"/>
            <a:ext cx="613723" cy="613723"/>
          </a:xfrm>
          <a:prstGeom prst="rect">
            <a:avLst/>
          </a:prstGeom>
        </p:spPr>
      </p:pic>
      <p:pic>
        <p:nvPicPr>
          <p:cNvPr id="223" name="Imagem 222">
            <a:extLst>
              <a:ext uri="{FF2B5EF4-FFF2-40B4-BE49-F238E27FC236}">
                <a16:creationId xmlns:a16="http://schemas.microsoft.com/office/drawing/2014/main" id="{D50940F7-CD58-46B7-A229-5B4A04BAD3C5}"/>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2725053" y="5592178"/>
            <a:ext cx="612577" cy="613723"/>
          </a:xfrm>
          <a:prstGeom prst="rect">
            <a:avLst/>
          </a:prstGeom>
        </p:spPr>
      </p:pic>
      <p:pic>
        <p:nvPicPr>
          <p:cNvPr id="225" name="Imagem 224">
            <a:extLst>
              <a:ext uri="{FF2B5EF4-FFF2-40B4-BE49-F238E27FC236}">
                <a16:creationId xmlns:a16="http://schemas.microsoft.com/office/drawing/2014/main" id="{549CFD23-BE39-466F-9F4A-9C0BA6339EF7}"/>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3539859" y="4719320"/>
            <a:ext cx="613723" cy="613723"/>
          </a:xfrm>
          <a:prstGeom prst="rect">
            <a:avLst/>
          </a:prstGeom>
        </p:spPr>
      </p:pic>
      <p:pic>
        <p:nvPicPr>
          <p:cNvPr id="227" name="Imagem 226">
            <a:extLst>
              <a:ext uri="{FF2B5EF4-FFF2-40B4-BE49-F238E27FC236}">
                <a16:creationId xmlns:a16="http://schemas.microsoft.com/office/drawing/2014/main" id="{065A18C9-44BF-4E8F-B732-3726AF005EBD}"/>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2724480" y="4719320"/>
            <a:ext cx="613723" cy="613723"/>
          </a:xfrm>
          <a:prstGeom prst="rect">
            <a:avLst/>
          </a:prstGeom>
        </p:spPr>
      </p:pic>
      <p:pic>
        <p:nvPicPr>
          <p:cNvPr id="229" name="Imagem 228">
            <a:extLst>
              <a:ext uri="{FF2B5EF4-FFF2-40B4-BE49-F238E27FC236}">
                <a16:creationId xmlns:a16="http://schemas.microsoft.com/office/drawing/2014/main" id="{CA415476-509A-4FC1-A7CB-3DB93523A6BF}"/>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854504" y="5592178"/>
            <a:ext cx="613723" cy="613723"/>
          </a:xfrm>
          <a:prstGeom prst="rect">
            <a:avLst/>
          </a:prstGeom>
        </p:spPr>
      </p:pic>
      <p:pic>
        <p:nvPicPr>
          <p:cNvPr id="231" name="Imagem 230">
            <a:extLst>
              <a:ext uri="{FF2B5EF4-FFF2-40B4-BE49-F238E27FC236}">
                <a16:creationId xmlns:a16="http://schemas.microsoft.com/office/drawing/2014/main" id="{26736FC6-A1C3-4B2F-AA75-D3EE8DDF8A2F}"/>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855077" y="4719320"/>
            <a:ext cx="612577" cy="613723"/>
          </a:xfrm>
          <a:prstGeom prst="rect">
            <a:avLst/>
          </a:prstGeom>
        </p:spPr>
      </p:pic>
      <p:pic>
        <p:nvPicPr>
          <p:cNvPr id="233" name="Imagem 232">
            <a:extLst>
              <a:ext uri="{FF2B5EF4-FFF2-40B4-BE49-F238E27FC236}">
                <a16:creationId xmlns:a16="http://schemas.microsoft.com/office/drawing/2014/main" id="{4F8F1D4F-FF51-4793-9AFB-989ADEF69A64}"/>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0927633" y="3761699"/>
            <a:ext cx="613723" cy="613723"/>
          </a:xfrm>
          <a:prstGeom prst="rect">
            <a:avLst/>
          </a:prstGeom>
        </p:spPr>
      </p:pic>
      <p:pic>
        <p:nvPicPr>
          <p:cNvPr id="235" name="Imagem 234">
            <a:extLst>
              <a:ext uri="{FF2B5EF4-FFF2-40B4-BE49-F238E27FC236}">
                <a16:creationId xmlns:a16="http://schemas.microsoft.com/office/drawing/2014/main" id="{D230247E-BD0C-40B3-93DC-9574B72C5DEE}"/>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9979806" y="3761699"/>
            <a:ext cx="613723" cy="613723"/>
          </a:xfrm>
          <a:prstGeom prst="rect">
            <a:avLst/>
          </a:prstGeom>
        </p:spPr>
      </p:pic>
      <p:pic>
        <p:nvPicPr>
          <p:cNvPr id="237" name="Imagem 236">
            <a:extLst>
              <a:ext uri="{FF2B5EF4-FFF2-40B4-BE49-F238E27FC236}">
                <a16:creationId xmlns:a16="http://schemas.microsoft.com/office/drawing/2014/main" id="{53162E03-26CD-45FB-8C00-874D4AAAD2FA}"/>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9104762" y="3761699"/>
            <a:ext cx="613723" cy="613723"/>
          </a:xfrm>
          <a:prstGeom prst="rect">
            <a:avLst/>
          </a:prstGeom>
        </p:spPr>
      </p:pic>
      <p:pic>
        <p:nvPicPr>
          <p:cNvPr id="239" name="Imagem 238">
            <a:extLst>
              <a:ext uri="{FF2B5EF4-FFF2-40B4-BE49-F238E27FC236}">
                <a16:creationId xmlns:a16="http://schemas.microsoft.com/office/drawing/2014/main" id="{975CB13B-F97C-4839-9D68-E23748A5684F}"/>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8195705" y="3761699"/>
            <a:ext cx="612577" cy="613723"/>
          </a:xfrm>
          <a:prstGeom prst="rect">
            <a:avLst/>
          </a:prstGeom>
        </p:spPr>
      </p:pic>
      <p:pic>
        <p:nvPicPr>
          <p:cNvPr id="241" name="Imagem 240">
            <a:extLst>
              <a:ext uri="{FF2B5EF4-FFF2-40B4-BE49-F238E27FC236}">
                <a16:creationId xmlns:a16="http://schemas.microsoft.com/office/drawing/2014/main" id="{F5199480-414E-4DC8-AD97-97FD1659645D}"/>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7385938" y="3761699"/>
            <a:ext cx="613723" cy="613723"/>
          </a:xfrm>
          <a:prstGeom prst="rect">
            <a:avLst/>
          </a:prstGeom>
        </p:spPr>
      </p:pic>
      <p:pic>
        <p:nvPicPr>
          <p:cNvPr id="243" name="Imagem 242">
            <a:extLst>
              <a:ext uri="{FF2B5EF4-FFF2-40B4-BE49-F238E27FC236}">
                <a16:creationId xmlns:a16="http://schemas.microsoft.com/office/drawing/2014/main" id="{46E27ADC-9727-4EF0-8436-D99F82760742}"/>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6457644" y="3761699"/>
            <a:ext cx="613723" cy="613723"/>
          </a:xfrm>
          <a:prstGeom prst="rect">
            <a:avLst/>
          </a:prstGeom>
        </p:spPr>
      </p:pic>
      <p:pic>
        <p:nvPicPr>
          <p:cNvPr id="245" name="Imagem 244">
            <a:extLst>
              <a:ext uri="{FF2B5EF4-FFF2-40B4-BE49-F238E27FC236}">
                <a16:creationId xmlns:a16="http://schemas.microsoft.com/office/drawing/2014/main" id="{AB583CA6-450C-43AE-BF2B-D4F883E72F3C}"/>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5361487" y="3761699"/>
            <a:ext cx="613723" cy="613723"/>
          </a:xfrm>
          <a:prstGeom prst="rect">
            <a:avLst/>
          </a:prstGeom>
        </p:spPr>
      </p:pic>
      <p:pic>
        <p:nvPicPr>
          <p:cNvPr id="247" name="Imagem 246">
            <a:extLst>
              <a:ext uri="{FF2B5EF4-FFF2-40B4-BE49-F238E27FC236}">
                <a16:creationId xmlns:a16="http://schemas.microsoft.com/office/drawing/2014/main" id="{0B8E8400-8916-4014-95F9-AA2CE2A73802}"/>
              </a:ext>
            </a:extLst>
          </p:cNvPr>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4445671" y="3761699"/>
            <a:ext cx="612577" cy="613723"/>
          </a:xfrm>
          <a:prstGeom prst="rect">
            <a:avLst/>
          </a:prstGeom>
        </p:spPr>
      </p:pic>
      <p:pic>
        <p:nvPicPr>
          <p:cNvPr id="249" name="Imagem 248">
            <a:extLst>
              <a:ext uri="{FF2B5EF4-FFF2-40B4-BE49-F238E27FC236}">
                <a16:creationId xmlns:a16="http://schemas.microsoft.com/office/drawing/2014/main" id="{84706295-6432-4F66-8BFF-FC6ECDD259F5}"/>
              </a:ext>
            </a:extLst>
          </p:cNvPr>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3539859" y="3761699"/>
            <a:ext cx="613723" cy="613723"/>
          </a:xfrm>
          <a:prstGeom prst="rect">
            <a:avLst/>
          </a:prstGeom>
        </p:spPr>
      </p:pic>
      <p:pic>
        <p:nvPicPr>
          <p:cNvPr id="251" name="Imagem 250">
            <a:extLst>
              <a:ext uri="{FF2B5EF4-FFF2-40B4-BE49-F238E27FC236}">
                <a16:creationId xmlns:a16="http://schemas.microsoft.com/office/drawing/2014/main" id="{0CFEC2C2-9527-4101-9CC0-40FC1E538A11}"/>
              </a:ext>
            </a:extLst>
          </p:cNvPr>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2724480" y="3761699"/>
            <a:ext cx="613723" cy="613723"/>
          </a:xfrm>
          <a:prstGeom prst="rect">
            <a:avLst/>
          </a:prstGeom>
        </p:spPr>
      </p:pic>
      <p:pic>
        <p:nvPicPr>
          <p:cNvPr id="253" name="Imagem 252">
            <a:extLst>
              <a:ext uri="{FF2B5EF4-FFF2-40B4-BE49-F238E27FC236}">
                <a16:creationId xmlns:a16="http://schemas.microsoft.com/office/drawing/2014/main" id="{EA1A3C20-34B4-4C0B-85E3-1B8F8BCD48B4}"/>
              </a:ext>
            </a:extLst>
          </p:cNvPr>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1854504" y="3761699"/>
            <a:ext cx="613723" cy="613723"/>
          </a:xfrm>
          <a:prstGeom prst="rect">
            <a:avLst/>
          </a:prstGeom>
        </p:spPr>
      </p:pic>
      <p:pic>
        <p:nvPicPr>
          <p:cNvPr id="255" name="Imagem 254">
            <a:extLst>
              <a:ext uri="{FF2B5EF4-FFF2-40B4-BE49-F238E27FC236}">
                <a16:creationId xmlns:a16="http://schemas.microsoft.com/office/drawing/2014/main" id="{7A5C220B-3F80-443B-8E3D-8DB9F750718F}"/>
              </a:ext>
            </a:extLst>
          </p:cNvPr>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10928206" y="2943705"/>
            <a:ext cx="612577" cy="613723"/>
          </a:xfrm>
          <a:prstGeom prst="rect">
            <a:avLst/>
          </a:prstGeom>
        </p:spPr>
      </p:pic>
      <p:pic>
        <p:nvPicPr>
          <p:cNvPr id="257" name="Imagem 256">
            <a:extLst>
              <a:ext uri="{FF2B5EF4-FFF2-40B4-BE49-F238E27FC236}">
                <a16:creationId xmlns:a16="http://schemas.microsoft.com/office/drawing/2014/main" id="{24F608E9-9E45-4FD6-8D2F-C8D7A6A2A3D2}"/>
              </a:ext>
            </a:extLst>
          </p:cNvPr>
          <p:cNvPicPr>
            <a:picLocks noChangeAspect="1"/>
          </p:cNvPicPr>
          <p:nvPr userDrawn="1"/>
        </p:nvPicPr>
        <p:blipFill>
          <a:blip r:embed="rId37">
            <a:extLst>
              <a:ext uri="{28A0092B-C50C-407E-A947-70E740481C1C}">
                <a14:useLocalDpi xmlns:a14="http://schemas.microsoft.com/office/drawing/2010/main" val="0"/>
              </a:ext>
            </a:extLst>
          </a:blip>
          <a:stretch>
            <a:fillRect/>
          </a:stretch>
        </p:blipFill>
        <p:spPr>
          <a:xfrm>
            <a:off x="9979806" y="2943705"/>
            <a:ext cx="613723" cy="613723"/>
          </a:xfrm>
          <a:prstGeom prst="rect">
            <a:avLst/>
          </a:prstGeom>
        </p:spPr>
      </p:pic>
      <p:pic>
        <p:nvPicPr>
          <p:cNvPr id="259" name="Imagem 258">
            <a:extLst>
              <a:ext uri="{FF2B5EF4-FFF2-40B4-BE49-F238E27FC236}">
                <a16:creationId xmlns:a16="http://schemas.microsoft.com/office/drawing/2014/main" id="{1DEF36B6-A394-4B81-84C4-939BB74A707C}"/>
              </a:ext>
            </a:extLst>
          </p:cNvPr>
          <p:cNvPicPr>
            <a:picLocks noChangeAspect="1"/>
          </p:cNvPicPr>
          <p:nvPr userDrawn="1"/>
        </p:nvPicPr>
        <p:blipFill>
          <a:blip r:embed="rId38">
            <a:extLst>
              <a:ext uri="{28A0092B-C50C-407E-A947-70E740481C1C}">
                <a14:useLocalDpi xmlns:a14="http://schemas.microsoft.com/office/drawing/2010/main" val="0"/>
              </a:ext>
            </a:extLst>
          </a:blip>
          <a:stretch>
            <a:fillRect/>
          </a:stretch>
        </p:blipFill>
        <p:spPr>
          <a:xfrm>
            <a:off x="9104762" y="2943705"/>
            <a:ext cx="613723" cy="613723"/>
          </a:xfrm>
          <a:prstGeom prst="rect">
            <a:avLst/>
          </a:prstGeom>
        </p:spPr>
      </p:pic>
      <p:pic>
        <p:nvPicPr>
          <p:cNvPr id="261" name="Imagem 260">
            <a:extLst>
              <a:ext uri="{FF2B5EF4-FFF2-40B4-BE49-F238E27FC236}">
                <a16:creationId xmlns:a16="http://schemas.microsoft.com/office/drawing/2014/main" id="{856ABD5D-862F-4E0E-872D-E4C32BAC8A79}"/>
              </a:ext>
            </a:extLst>
          </p:cNvPr>
          <p:cNvPicPr>
            <a:picLocks noChangeAspect="1"/>
          </p:cNvPicPr>
          <p:nvPr userDrawn="1"/>
        </p:nvPicPr>
        <p:blipFill>
          <a:blip r:embed="rId39">
            <a:extLst>
              <a:ext uri="{28A0092B-C50C-407E-A947-70E740481C1C}">
                <a14:useLocalDpi xmlns:a14="http://schemas.microsoft.com/office/drawing/2010/main" val="0"/>
              </a:ext>
            </a:extLst>
          </a:blip>
          <a:stretch>
            <a:fillRect/>
          </a:stretch>
        </p:blipFill>
        <p:spPr>
          <a:xfrm>
            <a:off x="8195132" y="2943705"/>
            <a:ext cx="613723" cy="613723"/>
          </a:xfrm>
          <a:prstGeom prst="rect">
            <a:avLst/>
          </a:prstGeom>
        </p:spPr>
      </p:pic>
      <p:pic>
        <p:nvPicPr>
          <p:cNvPr id="263" name="Imagem 262">
            <a:extLst>
              <a:ext uri="{FF2B5EF4-FFF2-40B4-BE49-F238E27FC236}">
                <a16:creationId xmlns:a16="http://schemas.microsoft.com/office/drawing/2014/main" id="{81BC5C4A-7317-4C42-AB7B-2165AB979AD2}"/>
              </a:ext>
            </a:extLst>
          </p:cNvPr>
          <p:cNvPicPr>
            <a:picLocks noChangeAspect="1"/>
          </p:cNvPicPr>
          <p:nvPr userDrawn="1"/>
        </p:nvPicPr>
        <p:blipFill>
          <a:blip r:embed="rId40">
            <a:extLst>
              <a:ext uri="{28A0092B-C50C-407E-A947-70E740481C1C}">
                <a14:useLocalDpi xmlns:a14="http://schemas.microsoft.com/office/drawing/2010/main" val="0"/>
              </a:ext>
            </a:extLst>
          </a:blip>
          <a:stretch>
            <a:fillRect/>
          </a:stretch>
        </p:blipFill>
        <p:spPr>
          <a:xfrm>
            <a:off x="7386511" y="2943705"/>
            <a:ext cx="612577" cy="613723"/>
          </a:xfrm>
          <a:prstGeom prst="rect">
            <a:avLst/>
          </a:prstGeom>
        </p:spPr>
      </p:pic>
      <p:pic>
        <p:nvPicPr>
          <p:cNvPr id="265" name="Imagem 264">
            <a:extLst>
              <a:ext uri="{FF2B5EF4-FFF2-40B4-BE49-F238E27FC236}">
                <a16:creationId xmlns:a16="http://schemas.microsoft.com/office/drawing/2014/main" id="{36C2F8FD-FDFC-4C0D-982E-5D52F3CFECDE}"/>
              </a:ext>
            </a:extLst>
          </p:cNvPr>
          <p:cNvPicPr>
            <a:picLocks noChangeAspect="1"/>
          </p:cNvPicPr>
          <p:nvPr userDrawn="1"/>
        </p:nvPicPr>
        <p:blipFill>
          <a:blip r:embed="rId41">
            <a:extLst>
              <a:ext uri="{28A0092B-C50C-407E-A947-70E740481C1C}">
                <a14:useLocalDpi xmlns:a14="http://schemas.microsoft.com/office/drawing/2010/main" val="0"/>
              </a:ext>
            </a:extLst>
          </a:blip>
          <a:stretch>
            <a:fillRect/>
          </a:stretch>
        </p:blipFill>
        <p:spPr>
          <a:xfrm>
            <a:off x="6457644" y="2943705"/>
            <a:ext cx="613723" cy="613723"/>
          </a:xfrm>
          <a:prstGeom prst="rect">
            <a:avLst/>
          </a:prstGeom>
        </p:spPr>
      </p:pic>
      <p:pic>
        <p:nvPicPr>
          <p:cNvPr id="267" name="Imagem 266">
            <a:extLst>
              <a:ext uri="{FF2B5EF4-FFF2-40B4-BE49-F238E27FC236}">
                <a16:creationId xmlns:a16="http://schemas.microsoft.com/office/drawing/2014/main" id="{D1B0C7BB-EF94-4A1B-A7AF-A292AB96A8CD}"/>
              </a:ext>
            </a:extLst>
          </p:cNvPr>
          <p:cNvPicPr>
            <a:picLocks noChangeAspect="1"/>
          </p:cNvPicPr>
          <p:nvPr userDrawn="1"/>
        </p:nvPicPr>
        <p:blipFill>
          <a:blip r:embed="rId42">
            <a:extLst>
              <a:ext uri="{28A0092B-C50C-407E-A947-70E740481C1C}">
                <a14:useLocalDpi xmlns:a14="http://schemas.microsoft.com/office/drawing/2010/main" val="0"/>
              </a:ext>
            </a:extLst>
          </a:blip>
          <a:stretch>
            <a:fillRect/>
          </a:stretch>
        </p:blipFill>
        <p:spPr>
          <a:xfrm>
            <a:off x="5361487" y="2943705"/>
            <a:ext cx="613723" cy="613723"/>
          </a:xfrm>
          <a:prstGeom prst="rect">
            <a:avLst/>
          </a:prstGeom>
        </p:spPr>
      </p:pic>
      <p:pic>
        <p:nvPicPr>
          <p:cNvPr id="269" name="Imagem 268">
            <a:extLst>
              <a:ext uri="{FF2B5EF4-FFF2-40B4-BE49-F238E27FC236}">
                <a16:creationId xmlns:a16="http://schemas.microsoft.com/office/drawing/2014/main" id="{74A42E87-3146-44B7-AD57-DDFD70EC1FB6}"/>
              </a:ext>
            </a:extLst>
          </p:cNvPr>
          <p:cNvPicPr>
            <a:picLocks noChangeAspect="1"/>
          </p:cNvPicPr>
          <p:nvPr userDrawn="1"/>
        </p:nvPicPr>
        <p:blipFill>
          <a:blip r:embed="rId43">
            <a:extLst>
              <a:ext uri="{28A0092B-C50C-407E-A947-70E740481C1C}">
                <a14:useLocalDpi xmlns:a14="http://schemas.microsoft.com/office/drawing/2010/main" val="0"/>
              </a:ext>
            </a:extLst>
          </a:blip>
          <a:stretch>
            <a:fillRect/>
          </a:stretch>
        </p:blipFill>
        <p:spPr>
          <a:xfrm>
            <a:off x="4445098" y="2943705"/>
            <a:ext cx="613723" cy="613723"/>
          </a:xfrm>
          <a:prstGeom prst="rect">
            <a:avLst/>
          </a:prstGeom>
        </p:spPr>
      </p:pic>
      <p:pic>
        <p:nvPicPr>
          <p:cNvPr id="271" name="Imagem 270">
            <a:extLst>
              <a:ext uri="{FF2B5EF4-FFF2-40B4-BE49-F238E27FC236}">
                <a16:creationId xmlns:a16="http://schemas.microsoft.com/office/drawing/2014/main" id="{5E13166E-5902-4C4E-ABD6-984DE8D85E6A}"/>
              </a:ext>
            </a:extLst>
          </p:cNvPr>
          <p:cNvPicPr>
            <a:picLocks noChangeAspect="1"/>
          </p:cNvPicPr>
          <p:nvPr userDrawn="1"/>
        </p:nvPicPr>
        <p:blipFill>
          <a:blip r:embed="rId44">
            <a:extLst>
              <a:ext uri="{28A0092B-C50C-407E-A947-70E740481C1C}">
                <a14:useLocalDpi xmlns:a14="http://schemas.microsoft.com/office/drawing/2010/main" val="0"/>
              </a:ext>
            </a:extLst>
          </a:blip>
          <a:stretch>
            <a:fillRect/>
          </a:stretch>
        </p:blipFill>
        <p:spPr>
          <a:xfrm>
            <a:off x="3540432" y="2944278"/>
            <a:ext cx="612577" cy="612577"/>
          </a:xfrm>
          <a:prstGeom prst="rect">
            <a:avLst/>
          </a:prstGeom>
        </p:spPr>
      </p:pic>
      <p:pic>
        <p:nvPicPr>
          <p:cNvPr id="273" name="Imagem 272">
            <a:extLst>
              <a:ext uri="{FF2B5EF4-FFF2-40B4-BE49-F238E27FC236}">
                <a16:creationId xmlns:a16="http://schemas.microsoft.com/office/drawing/2014/main" id="{022F45F0-AC30-4AFB-BD68-DCC0D4C8C8A6}"/>
              </a:ext>
            </a:extLst>
          </p:cNvPr>
          <p:cNvPicPr>
            <a:picLocks noChangeAspect="1"/>
          </p:cNvPicPr>
          <p:nvPr userDrawn="1"/>
        </p:nvPicPr>
        <p:blipFill>
          <a:blip r:embed="rId45">
            <a:extLst>
              <a:ext uri="{28A0092B-C50C-407E-A947-70E740481C1C}">
                <a14:useLocalDpi xmlns:a14="http://schemas.microsoft.com/office/drawing/2010/main" val="0"/>
              </a:ext>
            </a:extLst>
          </a:blip>
          <a:stretch>
            <a:fillRect/>
          </a:stretch>
        </p:blipFill>
        <p:spPr>
          <a:xfrm>
            <a:off x="2724480" y="2944278"/>
            <a:ext cx="613723" cy="612577"/>
          </a:xfrm>
          <a:prstGeom prst="rect">
            <a:avLst/>
          </a:prstGeom>
        </p:spPr>
      </p:pic>
      <p:pic>
        <p:nvPicPr>
          <p:cNvPr id="275" name="Imagem 274">
            <a:extLst>
              <a:ext uri="{FF2B5EF4-FFF2-40B4-BE49-F238E27FC236}">
                <a16:creationId xmlns:a16="http://schemas.microsoft.com/office/drawing/2014/main" id="{47F30034-3D2D-436E-949D-3B59C9BD9A5A}"/>
              </a:ext>
            </a:extLst>
          </p:cNvPr>
          <p:cNvPicPr>
            <a:picLocks noChangeAspect="1"/>
          </p:cNvPicPr>
          <p:nvPr userDrawn="1"/>
        </p:nvPicPr>
        <p:blipFill>
          <a:blip r:embed="rId46">
            <a:extLst>
              <a:ext uri="{28A0092B-C50C-407E-A947-70E740481C1C}">
                <a14:useLocalDpi xmlns:a14="http://schemas.microsoft.com/office/drawing/2010/main" val="0"/>
              </a:ext>
            </a:extLst>
          </a:blip>
          <a:stretch>
            <a:fillRect/>
          </a:stretch>
        </p:blipFill>
        <p:spPr>
          <a:xfrm>
            <a:off x="1854504" y="2944278"/>
            <a:ext cx="613723" cy="612577"/>
          </a:xfrm>
          <a:prstGeom prst="rect">
            <a:avLst/>
          </a:prstGeom>
        </p:spPr>
      </p:pic>
      <p:pic>
        <p:nvPicPr>
          <p:cNvPr id="277" name="Imagem 276" descr="Uma imagem com texto, casa de jogos, sala, utensílios de metal&#10;&#10;Descrição gerada automaticamente">
            <a:extLst>
              <a:ext uri="{FF2B5EF4-FFF2-40B4-BE49-F238E27FC236}">
                <a16:creationId xmlns:a16="http://schemas.microsoft.com/office/drawing/2014/main" id="{C9F03AFD-FC68-4464-8D14-4AA856F39B9D}"/>
              </a:ext>
            </a:extLst>
          </p:cNvPr>
          <p:cNvPicPr>
            <a:picLocks noChangeAspect="1"/>
          </p:cNvPicPr>
          <p:nvPr userDrawn="1"/>
        </p:nvPicPr>
        <p:blipFill>
          <a:blip r:embed="rId47">
            <a:extLst>
              <a:ext uri="{28A0092B-C50C-407E-A947-70E740481C1C}">
                <a14:useLocalDpi xmlns:a14="http://schemas.microsoft.com/office/drawing/2010/main" val="0"/>
              </a:ext>
            </a:extLst>
          </a:blip>
          <a:stretch>
            <a:fillRect/>
          </a:stretch>
        </p:blipFill>
        <p:spPr>
          <a:xfrm>
            <a:off x="10927633" y="2052584"/>
            <a:ext cx="613723" cy="612577"/>
          </a:xfrm>
          <a:prstGeom prst="rect">
            <a:avLst/>
          </a:prstGeom>
        </p:spPr>
      </p:pic>
      <p:pic>
        <p:nvPicPr>
          <p:cNvPr id="279" name="Imagem 278">
            <a:extLst>
              <a:ext uri="{FF2B5EF4-FFF2-40B4-BE49-F238E27FC236}">
                <a16:creationId xmlns:a16="http://schemas.microsoft.com/office/drawing/2014/main" id="{D6ECD72A-B129-4E8A-9026-64BAC1C4FD18}"/>
              </a:ext>
            </a:extLst>
          </p:cNvPr>
          <p:cNvPicPr>
            <a:picLocks noChangeAspect="1"/>
          </p:cNvPicPr>
          <p:nvPr userDrawn="1"/>
        </p:nvPicPr>
        <p:blipFill>
          <a:blip r:embed="rId48">
            <a:extLst>
              <a:ext uri="{28A0092B-C50C-407E-A947-70E740481C1C}">
                <a14:useLocalDpi xmlns:a14="http://schemas.microsoft.com/office/drawing/2010/main" val="0"/>
              </a:ext>
            </a:extLst>
          </a:blip>
          <a:stretch>
            <a:fillRect/>
          </a:stretch>
        </p:blipFill>
        <p:spPr>
          <a:xfrm>
            <a:off x="9980379" y="2052011"/>
            <a:ext cx="612577" cy="613723"/>
          </a:xfrm>
          <a:prstGeom prst="rect">
            <a:avLst/>
          </a:prstGeom>
        </p:spPr>
      </p:pic>
      <p:pic>
        <p:nvPicPr>
          <p:cNvPr id="281" name="Imagem 280">
            <a:extLst>
              <a:ext uri="{FF2B5EF4-FFF2-40B4-BE49-F238E27FC236}">
                <a16:creationId xmlns:a16="http://schemas.microsoft.com/office/drawing/2014/main" id="{1ABA3561-5FB9-451D-91E0-2971EE9C131A}"/>
              </a:ext>
            </a:extLst>
          </p:cNvPr>
          <p:cNvPicPr>
            <a:picLocks noChangeAspect="1"/>
          </p:cNvPicPr>
          <p:nvPr userDrawn="1"/>
        </p:nvPicPr>
        <p:blipFill>
          <a:blip r:embed="rId49">
            <a:extLst>
              <a:ext uri="{28A0092B-C50C-407E-A947-70E740481C1C}">
                <a14:useLocalDpi xmlns:a14="http://schemas.microsoft.com/office/drawing/2010/main" val="0"/>
              </a:ext>
            </a:extLst>
          </a:blip>
          <a:stretch>
            <a:fillRect/>
          </a:stretch>
        </p:blipFill>
        <p:spPr>
          <a:xfrm>
            <a:off x="9104762" y="2052011"/>
            <a:ext cx="613723" cy="613723"/>
          </a:xfrm>
          <a:prstGeom prst="rect">
            <a:avLst/>
          </a:prstGeom>
        </p:spPr>
      </p:pic>
      <p:pic>
        <p:nvPicPr>
          <p:cNvPr id="283" name="Imagem 282">
            <a:extLst>
              <a:ext uri="{FF2B5EF4-FFF2-40B4-BE49-F238E27FC236}">
                <a16:creationId xmlns:a16="http://schemas.microsoft.com/office/drawing/2014/main" id="{90248C4E-1A0F-449A-B853-063B80AF81A1}"/>
              </a:ext>
            </a:extLst>
          </p:cNvPr>
          <p:cNvPicPr>
            <a:picLocks noChangeAspect="1"/>
          </p:cNvPicPr>
          <p:nvPr userDrawn="1"/>
        </p:nvPicPr>
        <p:blipFill>
          <a:blip r:embed="rId50">
            <a:extLst>
              <a:ext uri="{28A0092B-C50C-407E-A947-70E740481C1C}">
                <a14:useLocalDpi xmlns:a14="http://schemas.microsoft.com/office/drawing/2010/main" val="0"/>
              </a:ext>
            </a:extLst>
          </a:blip>
          <a:stretch>
            <a:fillRect/>
          </a:stretch>
        </p:blipFill>
        <p:spPr>
          <a:xfrm>
            <a:off x="8195132" y="2052011"/>
            <a:ext cx="613723" cy="613723"/>
          </a:xfrm>
          <a:prstGeom prst="rect">
            <a:avLst/>
          </a:prstGeom>
        </p:spPr>
      </p:pic>
      <p:pic>
        <p:nvPicPr>
          <p:cNvPr id="285" name="Imagem 284">
            <a:extLst>
              <a:ext uri="{FF2B5EF4-FFF2-40B4-BE49-F238E27FC236}">
                <a16:creationId xmlns:a16="http://schemas.microsoft.com/office/drawing/2014/main" id="{EFDF6B86-97FC-4FDD-9088-A66AC2C386C0}"/>
              </a:ext>
            </a:extLst>
          </p:cNvPr>
          <p:cNvPicPr>
            <a:picLocks noChangeAspect="1"/>
          </p:cNvPicPr>
          <p:nvPr userDrawn="1"/>
        </p:nvPicPr>
        <p:blipFill>
          <a:blip r:embed="rId51">
            <a:extLst>
              <a:ext uri="{28A0092B-C50C-407E-A947-70E740481C1C}">
                <a14:useLocalDpi xmlns:a14="http://schemas.microsoft.com/office/drawing/2010/main" val="0"/>
              </a:ext>
            </a:extLst>
          </a:blip>
          <a:stretch>
            <a:fillRect/>
          </a:stretch>
        </p:blipFill>
        <p:spPr>
          <a:xfrm>
            <a:off x="7385938" y="2052011"/>
            <a:ext cx="613723" cy="613723"/>
          </a:xfrm>
          <a:prstGeom prst="rect">
            <a:avLst/>
          </a:prstGeom>
        </p:spPr>
      </p:pic>
      <p:pic>
        <p:nvPicPr>
          <p:cNvPr id="287" name="Imagem 286">
            <a:extLst>
              <a:ext uri="{FF2B5EF4-FFF2-40B4-BE49-F238E27FC236}">
                <a16:creationId xmlns:a16="http://schemas.microsoft.com/office/drawing/2014/main" id="{A520DC0A-0C3A-4B3C-8616-38E055AD8EC3}"/>
              </a:ext>
            </a:extLst>
          </p:cNvPr>
          <p:cNvPicPr>
            <a:picLocks noChangeAspect="1"/>
          </p:cNvPicPr>
          <p:nvPr userDrawn="1"/>
        </p:nvPicPr>
        <p:blipFill>
          <a:blip r:embed="rId52">
            <a:extLst>
              <a:ext uri="{28A0092B-C50C-407E-A947-70E740481C1C}">
                <a14:useLocalDpi xmlns:a14="http://schemas.microsoft.com/office/drawing/2010/main" val="0"/>
              </a:ext>
            </a:extLst>
          </a:blip>
          <a:stretch>
            <a:fillRect/>
          </a:stretch>
        </p:blipFill>
        <p:spPr>
          <a:xfrm>
            <a:off x="6458217" y="2052011"/>
            <a:ext cx="612577" cy="613723"/>
          </a:xfrm>
          <a:prstGeom prst="rect">
            <a:avLst/>
          </a:prstGeom>
        </p:spPr>
      </p:pic>
      <p:pic>
        <p:nvPicPr>
          <p:cNvPr id="289" name="Imagem 288">
            <a:extLst>
              <a:ext uri="{FF2B5EF4-FFF2-40B4-BE49-F238E27FC236}">
                <a16:creationId xmlns:a16="http://schemas.microsoft.com/office/drawing/2014/main" id="{D49A63BF-D460-4888-8DCD-E3C65523FF26}"/>
              </a:ext>
            </a:extLst>
          </p:cNvPr>
          <p:cNvPicPr>
            <a:picLocks noChangeAspect="1"/>
          </p:cNvPicPr>
          <p:nvPr userDrawn="1"/>
        </p:nvPicPr>
        <p:blipFill>
          <a:blip r:embed="rId53">
            <a:extLst>
              <a:ext uri="{28A0092B-C50C-407E-A947-70E740481C1C}">
                <a14:useLocalDpi xmlns:a14="http://schemas.microsoft.com/office/drawing/2010/main" val="0"/>
              </a:ext>
            </a:extLst>
          </a:blip>
          <a:stretch>
            <a:fillRect/>
          </a:stretch>
        </p:blipFill>
        <p:spPr>
          <a:xfrm>
            <a:off x="5361487" y="2052011"/>
            <a:ext cx="613723" cy="613723"/>
          </a:xfrm>
          <a:prstGeom prst="rect">
            <a:avLst/>
          </a:prstGeom>
        </p:spPr>
      </p:pic>
      <p:pic>
        <p:nvPicPr>
          <p:cNvPr id="291" name="Imagem 290">
            <a:extLst>
              <a:ext uri="{FF2B5EF4-FFF2-40B4-BE49-F238E27FC236}">
                <a16:creationId xmlns:a16="http://schemas.microsoft.com/office/drawing/2014/main" id="{FC06CBEC-7851-4430-B98D-B22657B7DBCB}"/>
              </a:ext>
            </a:extLst>
          </p:cNvPr>
          <p:cNvPicPr>
            <a:picLocks noChangeAspect="1"/>
          </p:cNvPicPr>
          <p:nvPr userDrawn="1"/>
        </p:nvPicPr>
        <p:blipFill>
          <a:blip r:embed="rId54">
            <a:extLst>
              <a:ext uri="{28A0092B-C50C-407E-A947-70E740481C1C}">
                <a14:useLocalDpi xmlns:a14="http://schemas.microsoft.com/office/drawing/2010/main" val="0"/>
              </a:ext>
            </a:extLst>
          </a:blip>
          <a:stretch>
            <a:fillRect/>
          </a:stretch>
        </p:blipFill>
        <p:spPr>
          <a:xfrm>
            <a:off x="4445098" y="2052011"/>
            <a:ext cx="613723" cy="613723"/>
          </a:xfrm>
          <a:prstGeom prst="rect">
            <a:avLst/>
          </a:prstGeom>
        </p:spPr>
      </p:pic>
      <p:pic>
        <p:nvPicPr>
          <p:cNvPr id="293" name="Imagem 292" descr="Uma imagem com luz, gráficos de vetor, ClipArt&#10;&#10;Descrição gerada automaticamente">
            <a:extLst>
              <a:ext uri="{FF2B5EF4-FFF2-40B4-BE49-F238E27FC236}">
                <a16:creationId xmlns:a16="http://schemas.microsoft.com/office/drawing/2014/main" id="{21678502-B869-4633-814D-E0A65C685108}"/>
              </a:ext>
            </a:extLst>
          </p:cNvPr>
          <p:cNvPicPr>
            <a:picLocks noChangeAspect="1"/>
          </p:cNvPicPr>
          <p:nvPr userDrawn="1"/>
        </p:nvPicPr>
        <p:blipFill>
          <a:blip r:embed="rId55">
            <a:extLst>
              <a:ext uri="{28A0092B-C50C-407E-A947-70E740481C1C}">
                <a14:useLocalDpi xmlns:a14="http://schemas.microsoft.com/office/drawing/2010/main" val="0"/>
              </a:ext>
            </a:extLst>
          </a:blip>
          <a:stretch>
            <a:fillRect/>
          </a:stretch>
        </p:blipFill>
        <p:spPr>
          <a:xfrm>
            <a:off x="3539859" y="2052011"/>
            <a:ext cx="613723" cy="613723"/>
          </a:xfrm>
          <a:prstGeom prst="rect">
            <a:avLst/>
          </a:prstGeom>
        </p:spPr>
      </p:pic>
      <p:pic>
        <p:nvPicPr>
          <p:cNvPr id="295" name="Imagem 294">
            <a:extLst>
              <a:ext uri="{FF2B5EF4-FFF2-40B4-BE49-F238E27FC236}">
                <a16:creationId xmlns:a16="http://schemas.microsoft.com/office/drawing/2014/main" id="{32AB5EF6-A9CC-464A-B74E-546BEB1D5C92}"/>
              </a:ext>
            </a:extLst>
          </p:cNvPr>
          <p:cNvPicPr>
            <a:picLocks noChangeAspect="1"/>
          </p:cNvPicPr>
          <p:nvPr userDrawn="1"/>
        </p:nvPicPr>
        <p:blipFill>
          <a:blip r:embed="rId56">
            <a:extLst>
              <a:ext uri="{28A0092B-C50C-407E-A947-70E740481C1C}">
                <a14:useLocalDpi xmlns:a14="http://schemas.microsoft.com/office/drawing/2010/main" val="0"/>
              </a:ext>
            </a:extLst>
          </a:blip>
          <a:stretch>
            <a:fillRect/>
          </a:stretch>
        </p:blipFill>
        <p:spPr>
          <a:xfrm>
            <a:off x="2725053" y="2052011"/>
            <a:ext cx="612577" cy="613723"/>
          </a:xfrm>
          <a:prstGeom prst="rect">
            <a:avLst/>
          </a:prstGeom>
        </p:spPr>
      </p:pic>
      <p:pic>
        <p:nvPicPr>
          <p:cNvPr id="297" name="Imagem 296">
            <a:extLst>
              <a:ext uri="{FF2B5EF4-FFF2-40B4-BE49-F238E27FC236}">
                <a16:creationId xmlns:a16="http://schemas.microsoft.com/office/drawing/2014/main" id="{0BD29C3C-97E7-4C52-B37C-D1F942C39518}"/>
              </a:ext>
            </a:extLst>
          </p:cNvPr>
          <p:cNvPicPr>
            <a:picLocks noChangeAspect="1"/>
          </p:cNvPicPr>
          <p:nvPr userDrawn="1"/>
        </p:nvPicPr>
        <p:blipFill>
          <a:blip r:embed="rId57">
            <a:extLst>
              <a:ext uri="{28A0092B-C50C-407E-A947-70E740481C1C}">
                <a14:useLocalDpi xmlns:a14="http://schemas.microsoft.com/office/drawing/2010/main" val="0"/>
              </a:ext>
            </a:extLst>
          </a:blip>
          <a:stretch>
            <a:fillRect/>
          </a:stretch>
        </p:blipFill>
        <p:spPr>
          <a:xfrm>
            <a:off x="1854504" y="2052011"/>
            <a:ext cx="613723" cy="613723"/>
          </a:xfrm>
          <a:prstGeom prst="rect">
            <a:avLst/>
          </a:prstGeom>
        </p:spPr>
      </p:pic>
      <p:pic>
        <p:nvPicPr>
          <p:cNvPr id="299" name="Imagem 298">
            <a:extLst>
              <a:ext uri="{FF2B5EF4-FFF2-40B4-BE49-F238E27FC236}">
                <a16:creationId xmlns:a16="http://schemas.microsoft.com/office/drawing/2014/main" id="{AD41D1FA-DAFA-4CB6-BFF1-17E7D7FB0B90}"/>
              </a:ext>
            </a:extLst>
          </p:cNvPr>
          <p:cNvPicPr>
            <a:picLocks noChangeAspect="1"/>
          </p:cNvPicPr>
          <p:nvPr userDrawn="1"/>
        </p:nvPicPr>
        <p:blipFill>
          <a:blip r:embed="rId58">
            <a:extLst>
              <a:ext uri="{28A0092B-C50C-407E-A947-70E740481C1C}">
                <a14:useLocalDpi xmlns:a14="http://schemas.microsoft.com/office/drawing/2010/main" val="0"/>
              </a:ext>
            </a:extLst>
          </a:blip>
          <a:stretch>
            <a:fillRect/>
          </a:stretch>
        </p:blipFill>
        <p:spPr>
          <a:xfrm>
            <a:off x="10927633" y="1194089"/>
            <a:ext cx="613723" cy="613723"/>
          </a:xfrm>
          <a:prstGeom prst="rect">
            <a:avLst/>
          </a:prstGeom>
        </p:spPr>
      </p:pic>
      <p:pic>
        <p:nvPicPr>
          <p:cNvPr id="301" name="Imagem 300">
            <a:extLst>
              <a:ext uri="{FF2B5EF4-FFF2-40B4-BE49-F238E27FC236}">
                <a16:creationId xmlns:a16="http://schemas.microsoft.com/office/drawing/2014/main" id="{655D57CC-275C-482A-8954-B467351F6187}"/>
              </a:ext>
            </a:extLst>
          </p:cNvPr>
          <p:cNvPicPr>
            <a:picLocks noChangeAspect="1"/>
          </p:cNvPicPr>
          <p:nvPr userDrawn="1"/>
        </p:nvPicPr>
        <p:blipFill>
          <a:blip r:embed="rId59">
            <a:extLst>
              <a:ext uri="{28A0092B-C50C-407E-A947-70E740481C1C}">
                <a14:useLocalDpi xmlns:a14="http://schemas.microsoft.com/office/drawing/2010/main" val="0"/>
              </a:ext>
            </a:extLst>
          </a:blip>
          <a:stretch>
            <a:fillRect/>
          </a:stretch>
        </p:blipFill>
        <p:spPr>
          <a:xfrm>
            <a:off x="9979806" y="1194089"/>
            <a:ext cx="613723" cy="613723"/>
          </a:xfrm>
          <a:prstGeom prst="rect">
            <a:avLst/>
          </a:prstGeom>
        </p:spPr>
      </p:pic>
      <p:pic>
        <p:nvPicPr>
          <p:cNvPr id="303" name="Imagem 302">
            <a:extLst>
              <a:ext uri="{FF2B5EF4-FFF2-40B4-BE49-F238E27FC236}">
                <a16:creationId xmlns:a16="http://schemas.microsoft.com/office/drawing/2014/main" id="{FC0FBFC6-4C1A-40A5-8F2F-64B1DED12EA5}"/>
              </a:ext>
            </a:extLst>
          </p:cNvPr>
          <p:cNvPicPr>
            <a:picLocks noChangeAspect="1"/>
          </p:cNvPicPr>
          <p:nvPr userDrawn="1"/>
        </p:nvPicPr>
        <p:blipFill>
          <a:blip r:embed="rId60">
            <a:extLst>
              <a:ext uri="{28A0092B-C50C-407E-A947-70E740481C1C}">
                <a14:useLocalDpi xmlns:a14="http://schemas.microsoft.com/office/drawing/2010/main" val="0"/>
              </a:ext>
            </a:extLst>
          </a:blip>
          <a:stretch>
            <a:fillRect/>
          </a:stretch>
        </p:blipFill>
        <p:spPr>
          <a:xfrm>
            <a:off x="9105335" y="1194089"/>
            <a:ext cx="612577" cy="613723"/>
          </a:xfrm>
          <a:prstGeom prst="rect">
            <a:avLst/>
          </a:prstGeom>
        </p:spPr>
      </p:pic>
      <p:pic>
        <p:nvPicPr>
          <p:cNvPr id="305" name="Imagem 304">
            <a:extLst>
              <a:ext uri="{FF2B5EF4-FFF2-40B4-BE49-F238E27FC236}">
                <a16:creationId xmlns:a16="http://schemas.microsoft.com/office/drawing/2014/main" id="{931CDC28-366C-46B6-B995-361A969CB809}"/>
              </a:ext>
            </a:extLst>
          </p:cNvPr>
          <p:cNvPicPr>
            <a:picLocks noChangeAspect="1"/>
          </p:cNvPicPr>
          <p:nvPr userDrawn="1"/>
        </p:nvPicPr>
        <p:blipFill>
          <a:blip r:embed="rId61">
            <a:extLst>
              <a:ext uri="{28A0092B-C50C-407E-A947-70E740481C1C}">
                <a14:useLocalDpi xmlns:a14="http://schemas.microsoft.com/office/drawing/2010/main" val="0"/>
              </a:ext>
            </a:extLst>
          </a:blip>
          <a:stretch>
            <a:fillRect/>
          </a:stretch>
        </p:blipFill>
        <p:spPr>
          <a:xfrm>
            <a:off x="8195132" y="1194089"/>
            <a:ext cx="613723" cy="613723"/>
          </a:xfrm>
          <a:prstGeom prst="rect">
            <a:avLst/>
          </a:prstGeom>
        </p:spPr>
      </p:pic>
      <p:pic>
        <p:nvPicPr>
          <p:cNvPr id="307" name="Imagem 306">
            <a:extLst>
              <a:ext uri="{FF2B5EF4-FFF2-40B4-BE49-F238E27FC236}">
                <a16:creationId xmlns:a16="http://schemas.microsoft.com/office/drawing/2014/main" id="{9EBCD412-9876-4CFB-A1FC-51494B716D30}"/>
              </a:ext>
            </a:extLst>
          </p:cNvPr>
          <p:cNvPicPr>
            <a:picLocks noChangeAspect="1"/>
          </p:cNvPicPr>
          <p:nvPr userDrawn="1"/>
        </p:nvPicPr>
        <p:blipFill>
          <a:blip r:embed="rId62">
            <a:extLst>
              <a:ext uri="{28A0092B-C50C-407E-A947-70E740481C1C}">
                <a14:useLocalDpi xmlns:a14="http://schemas.microsoft.com/office/drawing/2010/main" val="0"/>
              </a:ext>
            </a:extLst>
          </a:blip>
          <a:stretch>
            <a:fillRect/>
          </a:stretch>
        </p:blipFill>
        <p:spPr>
          <a:xfrm>
            <a:off x="7385938" y="1194089"/>
            <a:ext cx="613723" cy="613723"/>
          </a:xfrm>
          <a:prstGeom prst="rect">
            <a:avLst/>
          </a:prstGeom>
        </p:spPr>
      </p:pic>
      <p:pic>
        <p:nvPicPr>
          <p:cNvPr id="309" name="Imagem 308">
            <a:extLst>
              <a:ext uri="{FF2B5EF4-FFF2-40B4-BE49-F238E27FC236}">
                <a16:creationId xmlns:a16="http://schemas.microsoft.com/office/drawing/2014/main" id="{E4A5053A-F3E4-4E01-84DE-A8814F7D8356}"/>
              </a:ext>
            </a:extLst>
          </p:cNvPr>
          <p:cNvPicPr>
            <a:picLocks noChangeAspect="1"/>
          </p:cNvPicPr>
          <p:nvPr userDrawn="1"/>
        </p:nvPicPr>
        <p:blipFill>
          <a:blip r:embed="rId63">
            <a:extLst>
              <a:ext uri="{28A0092B-C50C-407E-A947-70E740481C1C}">
                <a14:useLocalDpi xmlns:a14="http://schemas.microsoft.com/office/drawing/2010/main" val="0"/>
              </a:ext>
            </a:extLst>
          </a:blip>
          <a:stretch>
            <a:fillRect/>
          </a:stretch>
        </p:blipFill>
        <p:spPr>
          <a:xfrm>
            <a:off x="6457644" y="1194089"/>
            <a:ext cx="613723" cy="613723"/>
          </a:xfrm>
          <a:prstGeom prst="rect">
            <a:avLst/>
          </a:prstGeom>
        </p:spPr>
      </p:pic>
      <p:pic>
        <p:nvPicPr>
          <p:cNvPr id="311" name="Imagem 310">
            <a:extLst>
              <a:ext uri="{FF2B5EF4-FFF2-40B4-BE49-F238E27FC236}">
                <a16:creationId xmlns:a16="http://schemas.microsoft.com/office/drawing/2014/main" id="{2C5E8EDA-67C5-44C9-A7E4-E72D18555957}"/>
              </a:ext>
            </a:extLst>
          </p:cNvPr>
          <p:cNvPicPr>
            <a:picLocks noChangeAspect="1"/>
          </p:cNvPicPr>
          <p:nvPr userDrawn="1"/>
        </p:nvPicPr>
        <p:blipFill>
          <a:blip r:embed="rId64">
            <a:extLst>
              <a:ext uri="{28A0092B-C50C-407E-A947-70E740481C1C}">
                <a14:useLocalDpi xmlns:a14="http://schemas.microsoft.com/office/drawing/2010/main" val="0"/>
              </a:ext>
            </a:extLst>
          </a:blip>
          <a:stretch>
            <a:fillRect/>
          </a:stretch>
        </p:blipFill>
        <p:spPr>
          <a:xfrm>
            <a:off x="5362060" y="1194089"/>
            <a:ext cx="612577" cy="613723"/>
          </a:xfrm>
          <a:prstGeom prst="rect">
            <a:avLst/>
          </a:prstGeom>
        </p:spPr>
      </p:pic>
      <p:pic>
        <p:nvPicPr>
          <p:cNvPr id="313" name="Imagem 312">
            <a:extLst>
              <a:ext uri="{FF2B5EF4-FFF2-40B4-BE49-F238E27FC236}">
                <a16:creationId xmlns:a16="http://schemas.microsoft.com/office/drawing/2014/main" id="{DF9161CF-1E09-43CA-A881-A8F96B463DCE}"/>
              </a:ext>
            </a:extLst>
          </p:cNvPr>
          <p:cNvPicPr>
            <a:picLocks noChangeAspect="1"/>
          </p:cNvPicPr>
          <p:nvPr userDrawn="1"/>
        </p:nvPicPr>
        <p:blipFill>
          <a:blip r:embed="rId65">
            <a:extLst>
              <a:ext uri="{28A0092B-C50C-407E-A947-70E740481C1C}">
                <a14:useLocalDpi xmlns:a14="http://schemas.microsoft.com/office/drawing/2010/main" val="0"/>
              </a:ext>
            </a:extLst>
          </a:blip>
          <a:stretch>
            <a:fillRect/>
          </a:stretch>
        </p:blipFill>
        <p:spPr>
          <a:xfrm>
            <a:off x="4445098" y="1194089"/>
            <a:ext cx="613723" cy="613723"/>
          </a:xfrm>
          <a:prstGeom prst="rect">
            <a:avLst/>
          </a:prstGeom>
        </p:spPr>
      </p:pic>
      <p:pic>
        <p:nvPicPr>
          <p:cNvPr id="315" name="Imagem 314">
            <a:extLst>
              <a:ext uri="{FF2B5EF4-FFF2-40B4-BE49-F238E27FC236}">
                <a16:creationId xmlns:a16="http://schemas.microsoft.com/office/drawing/2014/main" id="{41B77628-C52C-4235-8641-02BB14B0DC4B}"/>
              </a:ext>
            </a:extLst>
          </p:cNvPr>
          <p:cNvPicPr>
            <a:picLocks noChangeAspect="1"/>
          </p:cNvPicPr>
          <p:nvPr userDrawn="1"/>
        </p:nvPicPr>
        <p:blipFill>
          <a:blip r:embed="rId66">
            <a:extLst>
              <a:ext uri="{28A0092B-C50C-407E-A947-70E740481C1C}">
                <a14:useLocalDpi xmlns:a14="http://schemas.microsoft.com/office/drawing/2010/main" val="0"/>
              </a:ext>
            </a:extLst>
          </a:blip>
          <a:stretch>
            <a:fillRect/>
          </a:stretch>
        </p:blipFill>
        <p:spPr>
          <a:xfrm>
            <a:off x="3539859" y="1194089"/>
            <a:ext cx="613723" cy="613723"/>
          </a:xfrm>
          <a:prstGeom prst="rect">
            <a:avLst/>
          </a:prstGeom>
        </p:spPr>
      </p:pic>
      <p:pic>
        <p:nvPicPr>
          <p:cNvPr id="317" name="Imagem 316">
            <a:extLst>
              <a:ext uri="{FF2B5EF4-FFF2-40B4-BE49-F238E27FC236}">
                <a16:creationId xmlns:a16="http://schemas.microsoft.com/office/drawing/2014/main" id="{B8F50B7F-B0CE-4810-BE63-DE520DA6F5D8}"/>
              </a:ext>
            </a:extLst>
          </p:cNvPr>
          <p:cNvPicPr>
            <a:picLocks noChangeAspect="1"/>
          </p:cNvPicPr>
          <p:nvPr userDrawn="1"/>
        </p:nvPicPr>
        <p:blipFill>
          <a:blip r:embed="rId67">
            <a:extLst>
              <a:ext uri="{28A0092B-C50C-407E-A947-70E740481C1C}">
                <a14:useLocalDpi xmlns:a14="http://schemas.microsoft.com/office/drawing/2010/main" val="0"/>
              </a:ext>
            </a:extLst>
          </a:blip>
          <a:stretch>
            <a:fillRect/>
          </a:stretch>
        </p:blipFill>
        <p:spPr>
          <a:xfrm>
            <a:off x="2724480" y="1194089"/>
            <a:ext cx="613723" cy="613723"/>
          </a:xfrm>
          <a:prstGeom prst="rect">
            <a:avLst/>
          </a:prstGeom>
        </p:spPr>
      </p:pic>
      <p:pic>
        <p:nvPicPr>
          <p:cNvPr id="319" name="Imagem 318">
            <a:extLst>
              <a:ext uri="{FF2B5EF4-FFF2-40B4-BE49-F238E27FC236}">
                <a16:creationId xmlns:a16="http://schemas.microsoft.com/office/drawing/2014/main" id="{48CB0108-B0EC-485E-A56F-3A71652FA961}"/>
              </a:ext>
            </a:extLst>
          </p:cNvPr>
          <p:cNvPicPr>
            <a:picLocks noChangeAspect="1"/>
          </p:cNvPicPr>
          <p:nvPr userDrawn="1"/>
        </p:nvPicPr>
        <p:blipFill>
          <a:blip r:embed="rId68">
            <a:extLst>
              <a:ext uri="{28A0092B-C50C-407E-A947-70E740481C1C}">
                <a14:useLocalDpi xmlns:a14="http://schemas.microsoft.com/office/drawing/2010/main" val="0"/>
              </a:ext>
            </a:extLst>
          </a:blip>
          <a:stretch>
            <a:fillRect/>
          </a:stretch>
        </p:blipFill>
        <p:spPr>
          <a:xfrm>
            <a:off x="1855077" y="1194089"/>
            <a:ext cx="612577" cy="613723"/>
          </a:xfrm>
          <a:prstGeom prst="rect">
            <a:avLst/>
          </a:prstGeom>
        </p:spPr>
      </p:pic>
      <p:pic>
        <p:nvPicPr>
          <p:cNvPr id="321" name="Imagem 320">
            <a:extLst>
              <a:ext uri="{FF2B5EF4-FFF2-40B4-BE49-F238E27FC236}">
                <a16:creationId xmlns:a16="http://schemas.microsoft.com/office/drawing/2014/main" id="{E2050B22-7638-4FC0-822E-166734CBDB05}"/>
              </a:ext>
            </a:extLst>
          </p:cNvPr>
          <p:cNvPicPr>
            <a:picLocks noChangeAspect="1"/>
          </p:cNvPicPr>
          <p:nvPr userDrawn="1"/>
        </p:nvPicPr>
        <p:blipFill>
          <a:blip r:embed="rId69">
            <a:extLst>
              <a:ext uri="{28A0092B-C50C-407E-A947-70E740481C1C}">
                <a14:useLocalDpi xmlns:a14="http://schemas.microsoft.com/office/drawing/2010/main" val="0"/>
              </a:ext>
            </a:extLst>
          </a:blip>
          <a:stretch>
            <a:fillRect/>
          </a:stretch>
        </p:blipFill>
        <p:spPr>
          <a:xfrm>
            <a:off x="1085244" y="5592178"/>
            <a:ext cx="613723" cy="613723"/>
          </a:xfrm>
          <a:prstGeom prst="rect">
            <a:avLst/>
          </a:prstGeom>
        </p:spPr>
      </p:pic>
      <p:pic>
        <p:nvPicPr>
          <p:cNvPr id="323" name="Imagem 322">
            <a:extLst>
              <a:ext uri="{FF2B5EF4-FFF2-40B4-BE49-F238E27FC236}">
                <a16:creationId xmlns:a16="http://schemas.microsoft.com/office/drawing/2014/main" id="{1CFC9228-3811-4BEB-B6E0-F4835F6F03AE}"/>
              </a:ext>
            </a:extLst>
          </p:cNvPr>
          <p:cNvPicPr>
            <a:picLocks noChangeAspect="1"/>
          </p:cNvPicPr>
          <p:nvPr userDrawn="1"/>
        </p:nvPicPr>
        <p:blipFill>
          <a:blip r:embed="rId70">
            <a:extLst>
              <a:ext uri="{28A0092B-C50C-407E-A947-70E740481C1C}">
                <a14:useLocalDpi xmlns:a14="http://schemas.microsoft.com/office/drawing/2010/main" val="0"/>
              </a:ext>
            </a:extLst>
          </a:blip>
          <a:stretch>
            <a:fillRect/>
          </a:stretch>
        </p:blipFill>
        <p:spPr>
          <a:xfrm>
            <a:off x="1085244" y="4719320"/>
            <a:ext cx="613723" cy="613723"/>
          </a:xfrm>
          <a:prstGeom prst="rect">
            <a:avLst/>
          </a:prstGeom>
        </p:spPr>
      </p:pic>
      <p:pic>
        <p:nvPicPr>
          <p:cNvPr id="325" name="Imagem 324">
            <a:extLst>
              <a:ext uri="{FF2B5EF4-FFF2-40B4-BE49-F238E27FC236}">
                <a16:creationId xmlns:a16="http://schemas.microsoft.com/office/drawing/2014/main" id="{1D5E7F4F-576F-47F2-A246-2989BB87ED9B}"/>
              </a:ext>
            </a:extLst>
          </p:cNvPr>
          <p:cNvPicPr>
            <a:picLocks noChangeAspect="1"/>
          </p:cNvPicPr>
          <p:nvPr userDrawn="1"/>
        </p:nvPicPr>
        <p:blipFill>
          <a:blip r:embed="rId71">
            <a:extLst>
              <a:ext uri="{28A0092B-C50C-407E-A947-70E740481C1C}">
                <a14:useLocalDpi xmlns:a14="http://schemas.microsoft.com/office/drawing/2010/main" val="0"/>
              </a:ext>
            </a:extLst>
          </a:blip>
          <a:stretch>
            <a:fillRect/>
          </a:stretch>
        </p:blipFill>
        <p:spPr>
          <a:xfrm>
            <a:off x="1085244" y="3761699"/>
            <a:ext cx="613723" cy="613723"/>
          </a:xfrm>
          <a:prstGeom prst="rect">
            <a:avLst/>
          </a:prstGeom>
        </p:spPr>
      </p:pic>
      <p:pic>
        <p:nvPicPr>
          <p:cNvPr id="327" name="Imagem 326">
            <a:extLst>
              <a:ext uri="{FF2B5EF4-FFF2-40B4-BE49-F238E27FC236}">
                <a16:creationId xmlns:a16="http://schemas.microsoft.com/office/drawing/2014/main" id="{9C9071C7-F6FF-4C58-85E6-9EE7B64F6E3B}"/>
              </a:ext>
            </a:extLst>
          </p:cNvPr>
          <p:cNvPicPr>
            <a:picLocks noChangeAspect="1"/>
          </p:cNvPicPr>
          <p:nvPr userDrawn="1"/>
        </p:nvPicPr>
        <p:blipFill>
          <a:blip r:embed="rId72">
            <a:extLst>
              <a:ext uri="{28A0092B-C50C-407E-A947-70E740481C1C}">
                <a14:useLocalDpi xmlns:a14="http://schemas.microsoft.com/office/drawing/2010/main" val="0"/>
              </a:ext>
            </a:extLst>
          </a:blip>
          <a:stretch>
            <a:fillRect/>
          </a:stretch>
        </p:blipFill>
        <p:spPr>
          <a:xfrm>
            <a:off x="1085055" y="2943705"/>
            <a:ext cx="612577" cy="613723"/>
          </a:xfrm>
          <a:prstGeom prst="rect">
            <a:avLst/>
          </a:prstGeom>
        </p:spPr>
      </p:pic>
      <p:pic>
        <p:nvPicPr>
          <p:cNvPr id="329" name="Imagem 328" descr="Uma imagem com texto&#10;&#10;Descrição gerada automaticamente">
            <a:extLst>
              <a:ext uri="{FF2B5EF4-FFF2-40B4-BE49-F238E27FC236}">
                <a16:creationId xmlns:a16="http://schemas.microsoft.com/office/drawing/2014/main" id="{D228C53D-A793-4697-9BE1-36F2811FE4AE}"/>
              </a:ext>
            </a:extLst>
          </p:cNvPr>
          <p:cNvPicPr>
            <a:picLocks noChangeAspect="1"/>
          </p:cNvPicPr>
          <p:nvPr userDrawn="1"/>
        </p:nvPicPr>
        <p:blipFill>
          <a:blip r:embed="rId73">
            <a:extLst>
              <a:ext uri="{28A0092B-C50C-407E-A947-70E740481C1C}">
                <a14:useLocalDpi xmlns:a14="http://schemas.microsoft.com/office/drawing/2010/main" val="0"/>
              </a:ext>
            </a:extLst>
          </a:blip>
          <a:stretch>
            <a:fillRect/>
          </a:stretch>
        </p:blipFill>
        <p:spPr>
          <a:xfrm>
            <a:off x="1085244" y="2052011"/>
            <a:ext cx="613723" cy="613723"/>
          </a:xfrm>
          <a:prstGeom prst="rect">
            <a:avLst/>
          </a:prstGeom>
        </p:spPr>
      </p:pic>
      <p:sp>
        <p:nvSpPr>
          <p:cNvPr id="78" name="Slide Number Placeholder 5">
            <a:extLst>
              <a:ext uri="{FF2B5EF4-FFF2-40B4-BE49-F238E27FC236}">
                <a16:creationId xmlns:a16="http://schemas.microsoft.com/office/drawing/2014/main" id="{891714ED-015F-427D-8031-C1C8B292DAA0}"/>
              </a:ext>
            </a:extLst>
          </p:cNvPr>
          <p:cNvSpPr txBox="1">
            <a:spLocks/>
          </p:cNvSpPr>
          <p:nvPr userDrawn="1"/>
        </p:nvSpPr>
        <p:spPr>
          <a:xfrm>
            <a:off x="10159227" y="6285373"/>
            <a:ext cx="1227822" cy="365125"/>
          </a:xfrm>
          <a:prstGeom prst="rect">
            <a:avLst/>
          </a:prstGeom>
        </p:spPr>
        <p:txBody>
          <a:bodyPr vert="horz" lIns="91440" tIns="45720" rIns="91440" bIns="45720" rtlCol="0" anchor="b"/>
          <a:lstStyle>
            <a:defPPr>
              <a:defRPr lang="en-US"/>
            </a:defPPr>
            <a:lvl1pPr algn="r" rtl="0" eaLnBrk="1" fontAlgn="auto" hangingPunct="1">
              <a:spcBef>
                <a:spcPts val="0"/>
              </a:spcBef>
              <a:spcAft>
                <a:spcPts val="0"/>
              </a:spcAft>
              <a:defRPr sz="1400" kern="1200">
                <a:solidFill>
                  <a:schemeClr val="tx1">
                    <a:lumMod val="50000"/>
                  </a:schemeClr>
                </a:solidFill>
                <a:latin typeface="Panton" pitchFamily="2" charset="77"/>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A81BF666-0671-D74F-ACC6-5F5F5265C2A4}" type="slidenum">
              <a:rPr lang="en-US" sz="900" smtClean="0">
                <a:solidFill>
                  <a:schemeClr val="bg1"/>
                </a:solidFill>
                <a:latin typeface="Panton" pitchFamily="2" charset="77"/>
              </a:rPr>
              <a:pPr>
                <a:defRPr/>
              </a:pPr>
              <a:t>‹#›</a:t>
            </a:fld>
            <a:endParaRPr lang="en-US" sz="900" dirty="0">
              <a:solidFill>
                <a:schemeClr val="bg1"/>
              </a:solidFill>
              <a:latin typeface="Panton" pitchFamily="2" charset="77"/>
            </a:endParaRPr>
          </a:p>
        </p:txBody>
      </p:sp>
    </p:spTree>
    <p:extLst>
      <p:ext uri="{BB962C8B-B14F-4D97-AF65-F5344CB8AC3E}">
        <p14:creationId xmlns:p14="http://schemas.microsoft.com/office/powerpoint/2010/main" val="1664770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abeçalho da Secção">
    <p:bg>
      <p:bgPr>
        <a:solidFill>
          <a:srgbClr val="0069A7"/>
        </a:solidFill>
        <a:effectLst/>
      </p:bgPr>
    </p:bg>
    <p:spTree>
      <p:nvGrpSpPr>
        <p:cNvPr id="1" name=""/>
        <p:cNvGrpSpPr/>
        <p:nvPr/>
      </p:nvGrpSpPr>
      <p:grpSpPr>
        <a:xfrm>
          <a:off x="0" y="0"/>
          <a:ext cx="0" cy="0"/>
          <a:chOff x="0" y="0"/>
          <a:chExt cx="0" cy="0"/>
        </a:xfrm>
      </p:grpSpPr>
      <p:sp>
        <p:nvSpPr>
          <p:cNvPr id="7" name="Footer Placeholder 17">
            <a:extLst>
              <a:ext uri="{FF2B5EF4-FFF2-40B4-BE49-F238E27FC236}">
                <a16:creationId xmlns:a16="http://schemas.microsoft.com/office/drawing/2014/main" id="{B7FE3FB0-7827-4420-895A-BBF1EFE2B051}"/>
              </a:ext>
            </a:extLst>
          </p:cNvPr>
          <p:cNvSpPr txBox="1">
            <a:spLocks/>
          </p:cNvSpPr>
          <p:nvPr userDrawn="1"/>
        </p:nvSpPr>
        <p:spPr>
          <a:xfrm>
            <a:off x="838200" y="6290548"/>
            <a:ext cx="4114800" cy="365125"/>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defRPr/>
            </a:pPr>
            <a:r>
              <a:rPr lang="en-US" sz="900" dirty="0">
                <a:solidFill>
                  <a:schemeClr val="bg1"/>
                </a:solidFill>
                <a:latin typeface="Panton" pitchFamily="2" charset="77"/>
              </a:rPr>
              <a:t>CONFIDENTIAL</a:t>
            </a:r>
            <a:r>
              <a:rPr lang="en-US" sz="900" b="1" dirty="0">
                <a:solidFill>
                  <a:schemeClr val="bg1"/>
                </a:solidFill>
                <a:latin typeface="Panton" pitchFamily="2" charset="77"/>
              </a:rPr>
              <a:t> © </a:t>
            </a:r>
            <a:r>
              <a:rPr lang="en-US" sz="900" dirty="0">
                <a:solidFill>
                  <a:schemeClr val="bg1"/>
                </a:solidFill>
                <a:latin typeface="Panton" pitchFamily="2" charset="77"/>
              </a:rPr>
              <a:t>4Tune Engineering 2021</a:t>
            </a:r>
          </a:p>
        </p:txBody>
      </p:sp>
      <p:sp>
        <p:nvSpPr>
          <p:cNvPr id="9" name="Slide Number Placeholder 5">
            <a:extLst>
              <a:ext uri="{FF2B5EF4-FFF2-40B4-BE49-F238E27FC236}">
                <a16:creationId xmlns:a16="http://schemas.microsoft.com/office/drawing/2014/main" id="{BCA74A11-4D7C-4CF9-A402-5A7CC3ABF597}"/>
              </a:ext>
            </a:extLst>
          </p:cNvPr>
          <p:cNvSpPr txBox="1">
            <a:spLocks/>
          </p:cNvSpPr>
          <p:nvPr userDrawn="1"/>
        </p:nvSpPr>
        <p:spPr>
          <a:xfrm>
            <a:off x="10159227" y="6285373"/>
            <a:ext cx="1227822" cy="365125"/>
          </a:xfrm>
          <a:prstGeom prst="rect">
            <a:avLst/>
          </a:prstGeom>
        </p:spPr>
        <p:txBody>
          <a:bodyPr vert="horz" lIns="91440" tIns="45720" rIns="91440" bIns="45720" rtlCol="0" anchor="b"/>
          <a:lstStyle>
            <a:defPPr>
              <a:defRPr lang="en-US"/>
            </a:defPPr>
            <a:lvl1pPr algn="r" rtl="0" eaLnBrk="1" fontAlgn="auto" hangingPunct="1">
              <a:spcBef>
                <a:spcPts val="0"/>
              </a:spcBef>
              <a:spcAft>
                <a:spcPts val="0"/>
              </a:spcAft>
              <a:defRPr sz="1400" kern="1200">
                <a:solidFill>
                  <a:schemeClr val="tx1">
                    <a:lumMod val="50000"/>
                  </a:schemeClr>
                </a:solidFill>
                <a:latin typeface="Panton" pitchFamily="2" charset="77"/>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A81BF666-0671-D74F-ACC6-5F5F5265C2A4}" type="slidenum">
              <a:rPr lang="en-US" sz="900" smtClean="0">
                <a:solidFill>
                  <a:schemeClr val="bg1"/>
                </a:solidFill>
                <a:latin typeface="Panton" pitchFamily="2" charset="77"/>
              </a:rPr>
              <a:pPr>
                <a:defRPr/>
              </a:pPr>
              <a:t>‹#›</a:t>
            </a:fld>
            <a:endParaRPr lang="en-US" sz="900" dirty="0">
              <a:solidFill>
                <a:schemeClr val="bg1"/>
              </a:solidFill>
              <a:latin typeface="Panton" pitchFamily="2" charset="77"/>
            </a:endParaRPr>
          </a:p>
        </p:txBody>
      </p:sp>
      <p:pic>
        <p:nvPicPr>
          <p:cNvPr id="12" name="Imagem 11">
            <a:extLst>
              <a:ext uri="{FF2B5EF4-FFF2-40B4-BE49-F238E27FC236}">
                <a16:creationId xmlns:a16="http://schemas.microsoft.com/office/drawing/2014/main" id="{F6359097-5A8E-44B1-AAE6-91382B0F71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49608" y="2742371"/>
            <a:ext cx="2141796" cy="2145803"/>
          </a:xfrm>
          <a:prstGeom prst="rect">
            <a:avLst/>
          </a:prstGeom>
        </p:spPr>
      </p:pic>
      <p:pic>
        <p:nvPicPr>
          <p:cNvPr id="80" name="Imagem 79">
            <a:extLst>
              <a:ext uri="{FF2B5EF4-FFF2-40B4-BE49-F238E27FC236}">
                <a16:creationId xmlns:a16="http://schemas.microsoft.com/office/drawing/2014/main" id="{EC50BF20-F636-440A-A709-58645AB18A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5864" y="2742371"/>
            <a:ext cx="2141796" cy="2145803"/>
          </a:xfrm>
          <a:prstGeom prst="rect">
            <a:avLst/>
          </a:prstGeom>
        </p:spPr>
      </p:pic>
      <p:pic>
        <p:nvPicPr>
          <p:cNvPr id="82" name="Imagem 81">
            <a:extLst>
              <a:ext uri="{FF2B5EF4-FFF2-40B4-BE49-F238E27FC236}">
                <a16:creationId xmlns:a16="http://schemas.microsoft.com/office/drawing/2014/main" id="{B2D413DA-6A04-4AA2-A796-BAFF043DFBC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58296" y="2742371"/>
            <a:ext cx="2145803" cy="2145803"/>
          </a:xfrm>
          <a:prstGeom prst="rect">
            <a:avLst/>
          </a:prstGeom>
        </p:spPr>
      </p:pic>
      <p:pic>
        <p:nvPicPr>
          <p:cNvPr id="84" name="Imagem 83">
            <a:extLst>
              <a:ext uri="{FF2B5EF4-FFF2-40B4-BE49-F238E27FC236}">
                <a16:creationId xmlns:a16="http://schemas.microsoft.com/office/drawing/2014/main" id="{323C4964-CC8D-463A-B51E-BBCD93D0F4B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63522" y="2742371"/>
            <a:ext cx="2145803" cy="2145803"/>
          </a:xfrm>
          <a:prstGeom prst="rect">
            <a:avLst/>
          </a:prstGeom>
        </p:spPr>
      </p:pic>
      <p:pic>
        <p:nvPicPr>
          <p:cNvPr id="86" name="Imagem 85">
            <a:extLst>
              <a:ext uri="{FF2B5EF4-FFF2-40B4-BE49-F238E27FC236}">
                <a16:creationId xmlns:a16="http://schemas.microsoft.com/office/drawing/2014/main" id="{12B67448-CF73-4A44-AFA4-6737CA4B5DD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10909" y="2742371"/>
            <a:ext cx="2145803" cy="2145803"/>
          </a:xfrm>
          <a:prstGeom prst="rect">
            <a:avLst/>
          </a:prstGeom>
        </p:spPr>
      </p:pic>
      <p:sp>
        <p:nvSpPr>
          <p:cNvPr id="95" name="Título 1">
            <a:extLst>
              <a:ext uri="{FF2B5EF4-FFF2-40B4-BE49-F238E27FC236}">
                <a16:creationId xmlns:a16="http://schemas.microsoft.com/office/drawing/2014/main" id="{639E9E5F-907B-40FC-9316-FA99B2D12324}"/>
              </a:ext>
            </a:extLst>
          </p:cNvPr>
          <p:cNvSpPr>
            <a:spLocks noGrp="1"/>
          </p:cNvSpPr>
          <p:nvPr>
            <p:ph type="title" hasCustomPrompt="1"/>
          </p:nvPr>
        </p:nvSpPr>
        <p:spPr>
          <a:xfrm>
            <a:off x="838200" y="365125"/>
            <a:ext cx="10515600" cy="455271"/>
          </a:xfrm>
        </p:spPr>
        <p:txBody>
          <a:bodyPr>
            <a:normAutofit/>
          </a:bodyPr>
          <a:lstStyle>
            <a:lvl1pPr>
              <a:defRPr sz="2400" b="1">
                <a:solidFill>
                  <a:schemeClr val="bg1"/>
                </a:solidFill>
                <a:latin typeface="Panton" panose="00000500000000000000" pitchFamily="50"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chemeClr val="bg1"/>
                </a:solidFill>
                <a:latin typeface="Panton" panose="00000500000000000000" pitchFamily="50" charset="0"/>
              </a:rPr>
              <a:t>Go to the master page and choose your icon</a:t>
            </a:r>
            <a:r>
              <a:rPr lang="pt-PT" dirty="0"/>
              <a:t> </a:t>
            </a:r>
          </a:p>
        </p:txBody>
      </p:sp>
      <p:sp>
        <p:nvSpPr>
          <p:cNvPr id="96" name="Retângulo 95">
            <a:extLst>
              <a:ext uri="{FF2B5EF4-FFF2-40B4-BE49-F238E27FC236}">
                <a16:creationId xmlns:a16="http://schemas.microsoft.com/office/drawing/2014/main" id="{A48CB742-A741-4FEB-9F2D-893C0284F6A0}"/>
              </a:ext>
            </a:extLst>
          </p:cNvPr>
          <p:cNvSpPr/>
          <p:nvPr userDrawn="1"/>
        </p:nvSpPr>
        <p:spPr>
          <a:xfrm flipH="1">
            <a:off x="838199" y="365125"/>
            <a:ext cx="45719" cy="455271"/>
          </a:xfrm>
          <a:prstGeom prst="rect">
            <a:avLst/>
          </a:prstGeom>
          <a:solidFill>
            <a:srgbClr val="6AA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7" name="Retângulo 96">
            <a:extLst>
              <a:ext uri="{FF2B5EF4-FFF2-40B4-BE49-F238E27FC236}">
                <a16:creationId xmlns:a16="http://schemas.microsoft.com/office/drawing/2014/main" id="{86131D24-D3D1-4665-BE8B-85D0EE766580}"/>
              </a:ext>
            </a:extLst>
          </p:cNvPr>
          <p:cNvSpPr/>
          <p:nvPr userDrawn="1"/>
        </p:nvSpPr>
        <p:spPr>
          <a:xfrm>
            <a:off x="-1" y="0"/>
            <a:ext cx="668165" cy="6858000"/>
          </a:xfrm>
          <a:prstGeom prst="rect">
            <a:avLst/>
          </a:prstGeom>
          <a:solidFill>
            <a:srgbClr val="6AA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893842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Cabeçalho da Secção">
    <p:bg>
      <p:bgPr>
        <a:solidFill>
          <a:schemeClr val="bg1">
            <a:lumMod val="95000"/>
          </a:schemeClr>
        </a:solidFill>
        <a:effectLst/>
      </p:bgPr>
    </p:bg>
    <p:spTree>
      <p:nvGrpSpPr>
        <p:cNvPr id="1" name=""/>
        <p:cNvGrpSpPr/>
        <p:nvPr/>
      </p:nvGrpSpPr>
      <p:grpSpPr>
        <a:xfrm>
          <a:off x="0" y="0"/>
          <a:ext cx="0" cy="0"/>
          <a:chOff x="0" y="0"/>
          <a:chExt cx="0" cy="0"/>
        </a:xfrm>
      </p:grpSpPr>
      <p:sp>
        <p:nvSpPr>
          <p:cNvPr id="7" name="Footer Placeholder 17">
            <a:extLst>
              <a:ext uri="{FF2B5EF4-FFF2-40B4-BE49-F238E27FC236}">
                <a16:creationId xmlns:a16="http://schemas.microsoft.com/office/drawing/2014/main" id="{B7FE3FB0-7827-4420-895A-BBF1EFE2B051}"/>
              </a:ext>
            </a:extLst>
          </p:cNvPr>
          <p:cNvSpPr txBox="1">
            <a:spLocks/>
          </p:cNvSpPr>
          <p:nvPr userDrawn="1"/>
        </p:nvSpPr>
        <p:spPr>
          <a:xfrm>
            <a:off x="838200" y="6357052"/>
            <a:ext cx="4114800" cy="365125"/>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defRPr/>
            </a:pPr>
            <a:r>
              <a:rPr lang="en-US" sz="900" dirty="0">
                <a:solidFill>
                  <a:schemeClr val="bg1"/>
                </a:solidFill>
                <a:latin typeface="Panton" pitchFamily="2" charset="77"/>
              </a:rPr>
              <a:t>CONFIDENTIAL</a:t>
            </a:r>
            <a:r>
              <a:rPr lang="en-US" sz="900" b="1" dirty="0">
                <a:solidFill>
                  <a:schemeClr val="bg1"/>
                </a:solidFill>
                <a:latin typeface="Panton" pitchFamily="2" charset="77"/>
              </a:rPr>
              <a:t> © </a:t>
            </a:r>
            <a:r>
              <a:rPr lang="en-US" sz="900" dirty="0">
                <a:solidFill>
                  <a:schemeClr val="bg1"/>
                </a:solidFill>
                <a:latin typeface="Panton" pitchFamily="2" charset="77"/>
              </a:rPr>
              <a:t>4Tune Engineering 2021</a:t>
            </a:r>
          </a:p>
        </p:txBody>
      </p:sp>
      <p:sp>
        <p:nvSpPr>
          <p:cNvPr id="4" name="Triângulo isósceles 3">
            <a:extLst>
              <a:ext uri="{FF2B5EF4-FFF2-40B4-BE49-F238E27FC236}">
                <a16:creationId xmlns:a16="http://schemas.microsoft.com/office/drawing/2014/main" id="{F311FAE3-E832-44F6-8D47-F53CFF779184}"/>
              </a:ext>
            </a:extLst>
          </p:cNvPr>
          <p:cNvSpPr/>
          <p:nvPr userDrawn="1"/>
        </p:nvSpPr>
        <p:spPr>
          <a:xfrm>
            <a:off x="58189" y="-6805"/>
            <a:ext cx="12133812" cy="6864805"/>
          </a:xfrm>
          <a:prstGeom prst="triangle">
            <a:avLst>
              <a:gd name="adj" fmla="val 100000"/>
            </a:avLst>
          </a:prstGeom>
          <a:solidFill>
            <a:srgbClr val="006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9" name="CaixaDeTexto 8">
            <a:extLst>
              <a:ext uri="{FF2B5EF4-FFF2-40B4-BE49-F238E27FC236}">
                <a16:creationId xmlns:a16="http://schemas.microsoft.com/office/drawing/2014/main" id="{45162168-4A36-4939-81A6-CD7F6AACE5E0}"/>
              </a:ext>
            </a:extLst>
          </p:cNvPr>
          <p:cNvSpPr txBox="1"/>
          <p:nvPr userDrawn="1"/>
        </p:nvSpPr>
        <p:spPr>
          <a:xfrm>
            <a:off x="7893664" y="5091677"/>
            <a:ext cx="3600795" cy="769441"/>
          </a:xfrm>
          <a:prstGeom prst="rect">
            <a:avLst/>
          </a:prstGeom>
          <a:noFill/>
        </p:spPr>
        <p:txBody>
          <a:bodyPr wrap="square" rtlCol="0">
            <a:spAutoFit/>
          </a:bodyPr>
          <a:lstStyle/>
          <a:p>
            <a:r>
              <a:rPr lang="pt-PT" sz="4400" dirty="0">
                <a:solidFill>
                  <a:srgbClr val="6AAAE4"/>
                </a:solidFill>
                <a:latin typeface="Panton" panose="00000500000000000000" pitchFamily="50" charset="0"/>
              </a:rPr>
              <a:t>QUESTIONS</a:t>
            </a:r>
            <a:r>
              <a:rPr lang="pt-PT" sz="4400" b="1" dirty="0">
                <a:solidFill>
                  <a:srgbClr val="6AAAE4"/>
                </a:solidFill>
                <a:latin typeface="Panton" panose="00000500000000000000" pitchFamily="50" charset="0"/>
              </a:rPr>
              <a:t>?</a:t>
            </a:r>
          </a:p>
        </p:txBody>
      </p:sp>
      <p:pic>
        <p:nvPicPr>
          <p:cNvPr id="3" name="Imagem 2">
            <a:extLst>
              <a:ext uri="{FF2B5EF4-FFF2-40B4-BE49-F238E27FC236}">
                <a16:creationId xmlns:a16="http://schemas.microsoft.com/office/drawing/2014/main" id="{9A0D4482-B6B2-4F87-B90E-EF3987A709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8839" y="204969"/>
            <a:ext cx="4846740" cy="3926164"/>
          </a:xfrm>
          <a:prstGeom prst="rect">
            <a:avLst/>
          </a:prstGeom>
        </p:spPr>
      </p:pic>
      <p:pic>
        <p:nvPicPr>
          <p:cNvPr id="18" name="Imagem 17">
            <a:extLst>
              <a:ext uri="{FF2B5EF4-FFF2-40B4-BE49-F238E27FC236}">
                <a16:creationId xmlns:a16="http://schemas.microsoft.com/office/drawing/2014/main" id="{37B00A19-6CE8-4F4B-A48D-7743A55FD0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94586" y="1078375"/>
            <a:ext cx="4840644" cy="4840644"/>
          </a:xfrm>
          <a:prstGeom prst="rect">
            <a:avLst/>
          </a:prstGeom>
        </p:spPr>
      </p:pic>
      <p:pic>
        <p:nvPicPr>
          <p:cNvPr id="13" name="Imagem 12">
            <a:extLst>
              <a:ext uri="{FF2B5EF4-FFF2-40B4-BE49-F238E27FC236}">
                <a16:creationId xmlns:a16="http://schemas.microsoft.com/office/drawing/2014/main" id="{8180AE38-2166-463F-B223-EDB6FC38D64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54872" y="316176"/>
            <a:ext cx="4840644" cy="3926164"/>
          </a:xfrm>
          <a:prstGeom prst="rect">
            <a:avLst/>
          </a:prstGeom>
        </p:spPr>
      </p:pic>
    </p:spTree>
    <p:extLst>
      <p:ext uri="{BB962C8B-B14F-4D97-AF65-F5344CB8AC3E}">
        <p14:creationId xmlns:p14="http://schemas.microsoft.com/office/powerpoint/2010/main" val="254346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abeçalho da Secção">
    <p:bg>
      <p:bgPr>
        <a:solidFill>
          <a:srgbClr val="0069A7"/>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280F78F-8005-4F0D-A6A1-9BC55576D627}"/>
              </a:ext>
            </a:extLst>
          </p:cNvPr>
          <p:cNvSpPr/>
          <p:nvPr userDrawn="1"/>
        </p:nvSpPr>
        <p:spPr>
          <a:xfrm>
            <a:off x="668164" y="0"/>
            <a:ext cx="10855671" cy="6858000"/>
          </a:xfrm>
          <a:prstGeom prst="rect">
            <a:avLst/>
          </a:prstGeom>
          <a:solidFill>
            <a:srgbClr val="006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u="sng" dirty="0"/>
          </a:p>
        </p:txBody>
      </p:sp>
      <p:sp>
        <p:nvSpPr>
          <p:cNvPr id="5" name="Retângulo 4">
            <a:extLst>
              <a:ext uri="{FF2B5EF4-FFF2-40B4-BE49-F238E27FC236}">
                <a16:creationId xmlns:a16="http://schemas.microsoft.com/office/drawing/2014/main" id="{39867E6E-F563-40E1-BA75-6524AF699AAE}"/>
              </a:ext>
            </a:extLst>
          </p:cNvPr>
          <p:cNvSpPr/>
          <p:nvPr userDrawn="1"/>
        </p:nvSpPr>
        <p:spPr>
          <a:xfrm>
            <a:off x="-1" y="0"/>
            <a:ext cx="668165" cy="6858000"/>
          </a:xfrm>
          <a:prstGeom prst="rect">
            <a:avLst/>
          </a:prstGeom>
          <a:solidFill>
            <a:srgbClr val="6AA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Retângulo 5">
            <a:extLst>
              <a:ext uri="{FF2B5EF4-FFF2-40B4-BE49-F238E27FC236}">
                <a16:creationId xmlns:a16="http://schemas.microsoft.com/office/drawing/2014/main" id="{2724A02E-529B-4233-95D1-62D448C09185}"/>
              </a:ext>
            </a:extLst>
          </p:cNvPr>
          <p:cNvSpPr/>
          <p:nvPr userDrawn="1"/>
        </p:nvSpPr>
        <p:spPr>
          <a:xfrm>
            <a:off x="11523835" y="0"/>
            <a:ext cx="668165" cy="6858000"/>
          </a:xfrm>
          <a:prstGeom prst="rect">
            <a:avLst/>
          </a:prstGeom>
          <a:solidFill>
            <a:srgbClr val="6AA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Título 7">
            <a:extLst>
              <a:ext uri="{FF2B5EF4-FFF2-40B4-BE49-F238E27FC236}">
                <a16:creationId xmlns:a16="http://schemas.microsoft.com/office/drawing/2014/main" id="{AFA7817E-60D9-4810-80C0-D52B5198B034}"/>
              </a:ext>
            </a:extLst>
          </p:cNvPr>
          <p:cNvSpPr>
            <a:spLocks noGrp="1"/>
          </p:cNvSpPr>
          <p:nvPr>
            <p:ph type="title" hasCustomPrompt="1"/>
          </p:nvPr>
        </p:nvSpPr>
        <p:spPr>
          <a:xfrm>
            <a:off x="831850" y="2282136"/>
            <a:ext cx="10515600" cy="1314860"/>
          </a:xfrm>
        </p:spPr>
        <p:txBody>
          <a:bodyPr/>
          <a:lstStyle>
            <a:lvl1pPr algn="ctr">
              <a:defRPr b="1">
                <a:solidFill>
                  <a:schemeClr val="bg1"/>
                </a:solidFill>
              </a:defRPr>
            </a:lvl1pPr>
          </a:lstStyle>
          <a:p>
            <a:r>
              <a:rPr lang="pt-PT" dirty="0" err="1"/>
              <a:t>Title</a:t>
            </a:r>
            <a:endParaRPr lang="pt-PT" dirty="0"/>
          </a:p>
        </p:txBody>
      </p:sp>
      <p:sp>
        <p:nvSpPr>
          <p:cNvPr id="10" name="Marcador de Posição do Texto 8">
            <a:extLst>
              <a:ext uri="{FF2B5EF4-FFF2-40B4-BE49-F238E27FC236}">
                <a16:creationId xmlns:a16="http://schemas.microsoft.com/office/drawing/2014/main" id="{40B2EC15-1A07-484D-B0AD-B1D8B429EF22}"/>
              </a:ext>
            </a:extLst>
          </p:cNvPr>
          <p:cNvSpPr>
            <a:spLocks noGrp="1"/>
          </p:cNvSpPr>
          <p:nvPr>
            <p:ph type="body" idx="1" hasCustomPrompt="1"/>
          </p:nvPr>
        </p:nvSpPr>
        <p:spPr>
          <a:xfrm>
            <a:off x="831850" y="3857561"/>
            <a:ext cx="10515600" cy="691455"/>
          </a:xfrm>
        </p:spPr>
        <p:txBody>
          <a:bodyPr/>
          <a:lstStyle>
            <a:lvl1pPr marL="0" indent="0" algn="ctr">
              <a:buNone/>
              <a:defRPr>
                <a:solidFill>
                  <a:schemeClr val="bg1"/>
                </a:solidFill>
              </a:defRPr>
            </a:lvl1pPr>
          </a:lstStyle>
          <a:p>
            <a:pPr marL="0" indent="0" algn="ctr">
              <a:buNone/>
            </a:pPr>
            <a:r>
              <a:rPr lang="pt-PT" dirty="0" err="1">
                <a:solidFill>
                  <a:schemeClr val="bg1"/>
                </a:solidFill>
              </a:rPr>
              <a:t>Subtitle</a:t>
            </a:r>
            <a:endParaRPr lang="pt-PT" dirty="0">
              <a:solidFill>
                <a:schemeClr val="bg1"/>
              </a:solidFill>
            </a:endParaRPr>
          </a:p>
        </p:txBody>
      </p:sp>
      <p:sp>
        <p:nvSpPr>
          <p:cNvPr id="12" name="Marcador de Posição da Data 11">
            <a:extLst>
              <a:ext uri="{FF2B5EF4-FFF2-40B4-BE49-F238E27FC236}">
                <a16:creationId xmlns:a16="http://schemas.microsoft.com/office/drawing/2014/main" id="{8CB3DD72-6937-4B92-B010-71477CBA647E}"/>
              </a:ext>
            </a:extLst>
          </p:cNvPr>
          <p:cNvSpPr>
            <a:spLocks noGrp="1"/>
          </p:cNvSpPr>
          <p:nvPr>
            <p:ph type="dt" sz="half" idx="2"/>
          </p:nvPr>
        </p:nvSpPr>
        <p:spPr>
          <a:xfrm>
            <a:off x="4718050" y="4809581"/>
            <a:ext cx="2743200" cy="365125"/>
          </a:xfrm>
          <a:prstGeom prst="rect">
            <a:avLst/>
          </a:prstGeom>
        </p:spPr>
        <p:txBody>
          <a:bodyPr/>
          <a:lstStyle>
            <a:lvl1pPr algn="ctr">
              <a:defRPr sz="1400" u="none">
                <a:solidFill>
                  <a:srgbClr val="6AAAE4"/>
                </a:solidFill>
                <a:latin typeface="Panton" panose="00000500000000000000" pitchFamily="50" charset="0"/>
              </a:defRPr>
            </a:lvl1pPr>
          </a:lstStyle>
          <a:p>
            <a:fld id="{C08CAE56-A54F-46BF-BF53-75B38C14A14F}" type="datetime2">
              <a:rPr lang="en-US" smtClean="0"/>
              <a:t>Monday, November 28, 2022</a:t>
            </a:fld>
            <a:endParaRPr lang="pt-PT" dirty="0"/>
          </a:p>
        </p:txBody>
      </p:sp>
    </p:spTree>
    <p:extLst>
      <p:ext uri="{BB962C8B-B14F-4D97-AF65-F5344CB8AC3E}">
        <p14:creationId xmlns:p14="http://schemas.microsoft.com/office/powerpoint/2010/main" val="3872558877"/>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Cabeçalho da Secção">
    <p:spTree>
      <p:nvGrpSpPr>
        <p:cNvPr id="1" name=""/>
        <p:cNvGrpSpPr/>
        <p:nvPr/>
      </p:nvGrpSpPr>
      <p:grpSpPr>
        <a:xfrm>
          <a:off x="0" y="0"/>
          <a:ext cx="0" cy="0"/>
          <a:chOff x="0" y="0"/>
          <a:chExt cx="0" cy="0"/>
        </a:xfrm>
      </p:grpSpPr>
      <p:sp>
        <p:nvSpPr>
          <p:cNvPr id="7" name="Footer Placeholder 17">
            <a:extLst>
              <a:ext uri="{FF2B5EF4-FFF2-40B4-BE49-F238E27FC236}">
                <a16:creationId xmlns:a16="http://schemas.microsoft.com/office/drawing/2014/main" id="{B7FE3FB0-7827-4420-895A-BBF1EFE2B051}"/>
              </a:ext>
            </a:extLst>
          </p:cNvPr>
          <p:cNvSpPr txBox="1">
            <a:spLocks/>
          </p:cNvSpPr>
          <p:nvPr userDrawn="1"/>
        </p:nvSpPr>
        <p:spPr>
          <a:xfrm>
            <a:off x="838200" y="6357052"/>
            <a:ext cx="4114800" cy="365125"/>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defRPr/>
            </a:pPr>
            <a:r>
              <a:rPr lang="en-US" sz="900" dirty="0">
                <a:solidFill>
                  <a:schemeClr val="bg1"/>
                </a:solidFill>
                <a:latin typeface="Panton" pitchFamily="2" charset="77"/>
              </a:rPr>
              <a:t>CONFIDENTIAL</a:t>
            </a:r>
            <a:r>
              <a:rPr lang="en-US" sz="900" b="1" dirty="0">
                <a:solidFill>
                  <a:schemeClr val="bg1"/>
                </a:solidFill>
                <a:latin typeface="Panton" pitchFamily="2" charset="77"/>
              </a:rPr>
              <a:t> © </a:t>
            </a:r>
            <a:r>
              <a:rPr lang="en-US" sz="900" dirty="0">
                <a:solidFill>
                  <a:schemeClr val="bg1"/>
                </a:solidFill>
                <a:latin typeface="Panton" pitchFamily="2" charset="77"/>
              </a:rPr>
              <a:t>4Tune Engineering 2021</a:t>
            </a:r>
          </a:p>
        </p:txBody>
      </p:sp>
      <p:sp>
        <p:nvSpPr>
          <p:cNvPr id="4" name="Triângulo isósceles 3">
            <a:extLst>
              <a:ext uri="{FF2B5EF4-FFF2-40B4-BE49-F238E27FC236}">
                <a16:creationId xmlns:a16="http://schemas.microsoft.com/office/drawing/2014/main" id="{F311FAE3-E832-44F6-8D47-F53CFF779184}"/>
              </a:ext>
            </a:extLst>
          </p:cNvPr>
          <p:cNvSpPr/>
          <p:nvPr userDrawn="1"/>
        </p:nvSpPr>
        <p:spPr>
          <a:xfrm>
            <a:off x="58189" y="-6805"/>
            <a:ext cx="12133812" cy="6864805"/>
          </a:xfrm>
          <a:prstGeom prst="triangle">
            <a:avLst>
              <a:gd name="adj" fmla="val 100000"/>
            </a:avLst>
          </a:prstGeom>
          <a:solidFill>
            <a:srgbClr val="006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pic>
        <p:nvPicPr>
          <p:cNvPr id="16" name="Imagem 15">
            <a:extLst>
              <a:ext uri="{FF2B5EF4-FFF2-40B4-BE49-F238E27FC236}">
                <a16:creationId xmlns:a16="http://schemas.microsoft.com/office/drawing/2014/main" id="{6B87A713-E0C4-40F1-A6AA-D9B7715457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88591" y="708664"/>
            <a:ext cx="7253013" cy="5830950"/>
          </a:xfrm>
          <a:prstGeom prst="rect">
            <a:avLst/>
          </a:prstGeom>
        </p:spPr>
      </p:pic>
      <p:sp>
        <p:nvSpPr>
          <p:cNvPr id="9" name="CaixaDeTexto 8">
            <a:extLst>
              <a:ext uri="{FF2B5EF4-FFF2-40B4-BE49-F238E27FC236}">
                <a16:creationId xmlns:a16="http://schemas.microsoft.com/office/drawing/2014/main" id="{45162168-4A36-4939-81A6-CD7F6AACE5E0}"/>
              </a:ext>
            </a:extLst>
          </p:cNvPr>
          <p:cNvSpPr txBox="1"/>
          <p:nvPr userDrawn="1"/>
        </p:nvSpPr>
        <p:spPr>
          <a:xfrm>
            <a:off x="514350" y="3040876"/>
            <a:ext cx="3600795" cy="769441"/>
          </a:xfrm>
          <a:prstGeom prst="rect">
            <a:avLst/>
          </a:prstGeom>
          <a:noFill/>
        </p:spPr>
        <p:txBody>
          <a:bodyPr wrap="square" rtlCol="0">
            <a:spAutoFit/>
          </a:bodyPr>
          <a:lstStyle/>
          <a:p>
            <a:r>
              <a:rPr lang="pt-PT" sz="4400" dirty="0">
                <a:solidFill>
                  <a:srgbClr val="6AAAE4"/>
                </a:solidFill>
                <a:latin typeface="Panton" panose="00000500000000000000" pitchFamily="50" charset="0"/>
              </a:rPr>
              <a:t>QUESTIONS</a:t>
            </a:r>
            <a:r>
              <a:rPr lang="pt-PT" sz="4400" b="1" dirty="0">
                <a:solidFill>
                  <a:srgbClr val="6AAAE4"/>
                </a:solidFill>
                <a:latin typeface="Panton" panose="00000500000000000000" pitchFamily="50" charset="0"/>
              </a:rPr>
              <a:t>?</a:t>
            </a:r>
          </a:p>
        </p:txBody>
      </p:sp>
    </p:spTree>
    <p:extLst>
      <p:ext uri="{BB962C8B-B14F-4D97-AF65-F5344CB8AC3E}">
        <p14:creationId xmlns:p14="http://schemas.microsoft.com/office/powerpoint/2010/main" val="261234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500" fill="hold"/>
                                        <p:tgtEl>
                                          <p:spTgt spid="16"/>
                                        </p:tgtEl>
                                        <p:attrNameLst>
                                          <p:attrName>ppt_x</p:attrName>
                                        </p:attrNameLst>
                                      </p:cBhvr>
                                      <p:tavLst>
                                        <p:tav tm="0">
                                          <p:val>
                                            <p:strVal val="1+#ppt_w/2"/>
                                          </p:val>
                                        </p:tav>
                                        <p:tav tm="100000">
                                          <p:val>
                                            <p:strVal val="#ppt_x"/>
                                          </p:val>
                                        </p:tav>
                                      </p:tavLst>
                                    </p:anim>
                                    <p:anim calcmode="lin" valueType="num">
                                      <p:cBhvr additive="base">
                                        <p:cTn id="8" dur="1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iapositivo de Título">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7CB2C476-58D1-4416-BCB2-3C95EBE8B7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55" y="0"/>
            <a:ext cx="12178689" cy="6858000"/>
          </a:xfrm>
          <a:prstGeom prst="rect">
            <a:avLst/>
          </a:prstGeom>
        </p:spPr>
      </p:pic>
      <p:sp>
        <p:nvSpPr>
          <p:cNvPr id="20" name="Retângulo 19">
            <a:extLst>
              <a:ext uri="{FF2B5EF4-FFF2-40B4-BE49-F238E27FC236}">
                <a16:creationId xmlns:a16="http://schemas.microsoft.com/office/drawing/2014/main" id="{82282EC6-68BF-49E4-A22A-832BB4F868F4}"/>
              </a:ext>
            </a:extLst>
          </p:cNvPr>
          <p:cNvSpPr/>
          <p:nvPr userDrawn="1"/>
        </p:nvSpPr>
        <p:spPr>
          <a:xfrm>
            <a:off x="5116025" y="0"/>
            <a:ext cx="7076758" cy="6858000"/>
          </a:xfrm>
          <a:prstGeom prst="rect">
            <a:avLst/>
          </a:prstGeom>
          <a:solidFill>
            <a:srgbClr val="006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2" name="Retângulo 21">
            <a:extLst>
              <a:ext uri="{FF2B5EF4-FFF2-40B4-BE49-F238E27FC236}">
                <a16:creationId xmlns:a16="http://schemas.microsoft.com/office/drawing/2014/main" id="{84955CBE-AC2C-45E5-999A-A07ECCB5D712}"/>
              </a:ext>
            </a:extLst>
          </p:cNvPr>
          <p:cNvSpPr/>
          <p:nvPr userDrawn="1"/>
        </p:nvSpPr>
        <p:spPr>
          <a:xfrm>
            <a:off x="7484" y="0"/>
            <a:ext cx="668165" cy="6858000"/>
          </a:xfrm>
          <a:prstGeom prst="rect">
            <a:avLst/>
          </a:prstGeom>
          <a:solidFill>
            <a:srgbClr val="006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Título 1">
            <a:extLst>
              <a:ext uri="{FF2B5EF4-FFF2-40B4-BE49-F238E27FC236}">
                <a16:creationId xmlns:a16="http://schemas.microsoft.com/office/drawing/2014/main" id="{5BFB8FB1-0F27-4EF6-9975-B4763079CFBD}"/>
              </a:ext>
            </a:extLst>
          </p:cNvPr>
          <p:cNvSpPr txBox="1">
            <a:spLocks/>
          </p:cNvSpPr>
          <p:nvPr userDrawn="1"/>
        </p:nvSpPr>
        <p:spPr>
          <a:xfrm>
            <a:off x="6121105" y="4094384"/>
            <a:ext cx="3142129" cy="171145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b="1" kern="1200">
                <a:solidFill>
                  <a:schemeClr val="bg2">
                    <a:lumMod val="50000"/>
                  </a:schemeClr>
                </a:solidFill>
                <a:latin typeface="Panton Black Caps" panose="00000500000000000000" pitchFamily="50" charset="0"/>
                <a:ea typeface="+mj-ea"/>
                <a:cs typeface="+mj-cs"/>
              </a:defRPr>
            </a:lvl1pPr>
          </a:lstStyle>
          <a:p>
            <a:pPr algn="l"/>
            <a:r>
              <a:rPr lang="pt-PT" sz="1200" b="0" i="0" u="none" strike="noStrike" baseline="0" dirty="0">
                <a:solidFill>
                  <a:schemeClr val="bg1"/>
                </a:solidFill>
                <a:latin typeface="Panton-Regular" panose="00000500000000000000" pitchFamily="50" charset="0"/>
              </a:rPr>
              <a:t>Av. António Augusto Aguiar, Nº 108 </a:t>
            </a:r>
            <a:r>
              <a:rPr lang="pt-PT" sz="1200" b="0" i="0" u="none" strike="noStrike" baseline="0" dirty="0" err="1">
                <a:solidFill>
                  <a:schemeClr val="bg1"/>
                </a:solidFill>
                <a:latin typeface="Panton-Regular" panose="00000500000000000000" pitchFamily="50" charset="0"/>
              </a:rPr>
              <a:t>Floor</a:t>
            </a:r>
            <a:r>
              <a:rPr lang="pt-PT" sz="1200" b="0" i="0" u="none" strike="noStrike" baseline="0" dirty="0">
                <a:solidFill>
                  <a:schemeClr val="bg1"/>
                </a:solidFill>
                <a:latin typeface="Panton-Regular" panose="00000500000000000000" pitchFamily="50" charset="0"/>
              </a:rPr>
              <a:t> 4, 1050-019, Lisboa, Portugal</a:t>
            </a:r>
          </a:p>
          <a:p>
            <a:pPr algn="l"/>
            <a:endParaRPr lang="pt-PT" sz="1200" b="0" i="0" u="none" strike="noStrike" baseline="0" dirty="0">
              <a:solidFill>
                <a:schemeClr val="bg1"/>
              </a:solidFill>
              <a:latin typeface="Panton-Regular" panose="00000500000000000000" pitchFamily="50" charset="0"/>
            </a:endParaRPr>
          </a:p>
          <a:p>
            <a:pPr algn="l"/>
            <a:r>
              <a:rPr lang="pt-PT" sz="1200" b="0" i="0" u="none" strike="noStrike" baseline="0" dirty="0">
                <a:solidFill>
                  <a:schemeClr val="bg1"/>
                </a:solidFill>
                <a:latin typeface="Panton-Regular" panose="00000500000000000000" pitchFamily="50" charset="0"/>
              </a:rPr>
              <a:t>+351 21 606 2788</a:t>
            </a:r>
          </a:p>
          <a:p>
            <a:pPr algn="l"/>
            <a:endParaRPr lang="pt-PT" sz="1200" b="0" i="0" u="none" strike="noStrike" baseline="0" dirty="0">
              <a:solidFill>
                <a:schemeClr val="bg1"/>
              </a:solidFill>
              <a:latin typeface="Panton-Regular" panose="00000500000000000000" pitchFamily="50" charset="0"/>
            </a:endParaRPr>
          </a:p>
          <a:p>
            <a:pPr algn="l"/>
            <a:r>
              <a:rPr lang="pt-PT" sz="1200" b="0" i="0" u="none" strike="noStrike" baseline="0" dirty="0">
                <a:solidFill>
                  <a:schemeClr val="bg1"/>
                </a:solidFill>
                <a:latin typeface="Panton-Regular" panose="00000500000000000000" pitchFamily="50" charset="0"/>
              </a:rPr>
              <a:t>hello@4TuneEngineering.com</a:t>
            </a:r>
          </a:p>
          <a:p>
            <a:pPr algn="l"/>
            <a:endParaRPr lang="pt-PT" sz="1200" b="1" i="0" u="none" strike="noStrike" baseline="0" dirty="0">
              <a:solidFill>
                <a:schemeClr val="bg1"/>
              </a:solidFill>
              <a:latin typeface="Panton-Bold" panose="00000800000000000000" pitchFamily="50" charset="0"/>
            </a:endParaRPr>
          </a:p>
          <a:p>
            <a:pPr algn="l"/>
            <a:r>
              <a:rPr lang="en-US" sz="1200" b="0" dirty="0">
                <a:solidFill>
                  <a:srgbClr val="6AAAE4"/>
                </a:solidFill>
                <a:latin typeface="Panton" panose="00000500000000000000" pitchFamily="50" charset="0"/>
                <a:hlinkClick r:id="rId3">
                  <a:extLst>
                    <a:ext uri="{A12FA001-AC4F-418D-AE19-62706E023703}">
                      <ahyp:hlinkClr xmlns:ahyp="http://schemas.microsoft.com/office/drawing/2018/hyperlinkcolor" val="tx"/>
                    </a:ext>
                  </a:extLst>
                </a:hlinkClick>
              </a:rPr>
              <a:t>www.irisk.com</a:t>
            </a:r>
            <a:endParaRPr lang="pt-PT" sz="1200" b="0" i="0" u="none" strike="noStrike" baseline="0" dirty="0">
              <a:solidFill>
                <a:srgbClr val="6AAAE4"/>
              </a:solidFill>
              <a:latin typeface="Panton-Bold" panose="00000800000000000000" pitchFamily="50" charset="0"/>
            </a:endParaRPr>
          </a:p>
        </p:txBody>
      </p:sp>
      <p:sp>
        <p:nvSpPr>
          <p:cNvPr id="10" name="Título 1">
            <a:extLst>
              <a:ext uri="{FF2B5EF4-FFF2-40B4-BE49-F238E27FC236}">
                <a16:creationId xmlns:a16="http://schemas.microsoft.com/office/drawing/2014/main" id="{3057A344-B00B-4D7E-80C4-2354872A1D1B}"/>
              </a:ext>
            </a:extLst>
          </p:cNvPr>
          <p:cNvSpPr txBox="1">
            <a:spLocks/>
          </p:cNvSpPr>
          <p:nvPr userDrawn="1"/>
        </p:nvSpPr>
        <p:spPr>
          <a:xfrm>
            <a:off x="5780424" y="3050989"/>
            <a:ext cx="3427879" cy="9703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2">
                    <a:lumMod val="50000"/>
                  </a:schemeClr>
                </a:solidFill>
                <a:latin typeface="Panton" panose="00000500000000000000" pitchFamily="50" charset="0"/>
                <a:ea typeface="+mj-ea"/>
                <a:cs typeface="+mj-cs"/>
              </a:defRPr>
            </a:lvl1pPr>
          </a:lstStyle>
          <a:p>
            <a:r>
              <a:rPr lang="pt-PT" sz="5500" dirty="0" err="1">
                <a:solidFill>
                  <a:srgbClr val="6AAAE4"/>
                </a:solidFill>
                <a:latin typeface="Panton" panose="00000500000000000000" pitchFamily="50" charset="0"/>
              </a:rPr>
              <a:t>Thank</a:t>
            </a:r>
            <a:r>
              <a:rPr lang="pt-PT" sz="5500" dirty="0">
                <a:solidFill>
                  <a:srgbClr val="6AAAE4"/>
                </a:solidFill>
                <a:latin typeface="Panton" panose="00000500000000000000" pitchFamily="50" charset="0"/>
              </a:rPr>
              <a:t> </a:t>
            </a:r>
            <a:r>
              <a:rPr lang="pt-PT" sz="5500" dirty="0" err="1">
                <a:solidFill>
                  <a:srgbClr val="6AAAE4"/>
                </a:solidFill>
                <a:latin typeface="Panton" panose="00000500000000000000" pitchFamily="50" charset="0"/>
              </a:rPr>
              <a:t>you</a:t>
            </a:r>
            <a:endParaRPr lang="pt-PT" sz="5500" dirty="0">
              <a:solidFill>
                <a:srgbClr val="6AAAE4"/>
              </a:solidFill>
              <a:latin typeface="Panton" panose="00000500000000000000" pitchFamily="50" charset="0"/>
            </a:endParaRPr>
          </a:p>
        </p:txBody>
      </p:sp>
      <p:pic>
        <p:nvPicPr>
          <p:cNvPr id="3" name="Imagem 2">
            <a:extLst>
              <a:ext uri="{FF2B5EF4-FFF2-40B4-BE49-F238E27FC236}">
                <a16:creationId xmlns:a16="http://schemas.microsoft.com/office/drawing/2014/main" id="{64431F15-6464-47C3-852A-6AAB0FF3E45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51658" y="4026182"/>
            <a:ext cx="369447" cy="368757"/>
          </a:xfrm>
          <a:prstGeom prst="rect">
            <a:avLst/>
          </a:prstGeom>
        </p:spPr>
      </p:pic>
      <p:pic>
        <p:nvPicPr>
          <p:cNvPr id="14" name="Imagem 13">
            <a:extLst>
              <a:ext uri="{FF2B5EF4-FFF2-40B4-BE49-F238E27FC236}">
                <a16:creationId xmlns:a16="http://schemas.microsoft.com/office/drawing/2014/main" id="{B40E14D8-80B2-4ACB-8451-D16370362F9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751658" y="4496728"/>
            <a:ext cx="369447" cy="368757"/>
          </a:xfrm>
          <a:prstGeom prst="rect">
            <a:avLst/>
          </a:prstGeom>
        </p:spPr>
      </p:pic>
      <p:pic>
        <p:nvPicPr>
          <p:cNvPr id="16" name="Imagem 15">
            <a:extLst>
              <a:ext uri="{FF2B5EF4-FFF2-40B4-BE49-F238E27FC236}">
                <a16:creationId xmlns:a16="http://schemas.microsoft.com/office/drawing/2014/main" id="{95E7198E-A4D4-47F5-AC2D-8FF9B8F8B6A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752348" y="4848053"/>
            <a:ext cx="368757" cy="368757"/>
          </a:xfrm>
          <a:prstGeom prst="rect">
            <a:avLst/>
          </a:prstGeom>
        </p:spPr>
      </p:pic>
      <p:pic>
        <p:nvPicPr>
          <p:cNvPr id="18" name="Imagem 17">
            <a:extLst>
              <a:ext uri="{FF2B5EF4-FFF2-40B4-BE49-F238E27FC236}">
                <a16:creationId xmlns:a16="http://schemas.microsoft.com/office/drawing/2014/main" id="{11D1CF86-C965-41BE-8139-476C4AC44A8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751658" y="5177823"/>
            <a:ext cx="369447" cy="368757"/>
          </a:xfrm>
          <a:prstGeom prst="rect">
            <a:avLst/>
          </a:prstGeom>
        </p:spPr>
      </p:pic>
      <p:sp>
        <p:nvSpPr>
          <p:cNvPr id="21" name="Footer Placeholder 17">
            <a:extLst>
              <a:ext uri="{FF2B5EF4-FFF2-40B4-BE49-F238E27FC236}">
                <a16:creationId xmlns:a16="http://schemas.microsoft.com/office/drawing/2014/main" id="{55704780-6A93-402F-8579-D30693EFC041}"/>
              </a:ext>
            </a:extLst>
          </p:cNvPr>
          <p:cNvSpPr txBox="1">
            <a:spLocks/>
          </p:cNvSpPr>
          <p:nvPr userDrawn="1"/>
        </p:nvSpPr>
        <p:spPr>
          <a:xfrm>
            <a:off x="838200" y="6357052"/>
            <a:ext cx="4114800" cy="365125"/>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defRPr/>
            </a:pPr>
            <a:r>
              <a:rPr lang="en-US" sz="900" dirty="0">
                <a:solidFill>
                  <a:schemeClr val="bg1"/>
                </a:solidFill>
                <a:latin typeface="Panton" pitchFamily="2" charset="77"/>
              </a:rPr>
              <a:t>CONFIDENTIAL</a:t>
            </a:r>
            <a:r>
              <a:rPr lang="en-US" sz="900" b="1" dirty="0">
                <a:solidFill>
                  <a:schemeClr val="bg1"/>
                </a:solidFill>
                <a:latin typeface="Panton" pitchFamily="2" charset="77"/>
              </a:rPr>
              <a:t> © </a:t>
            </a:r>
            <a:r>
              <a:rPr lang="en-US" sz="900" dirty="0">
                <a:solidFill>
                  <a:schemeClr val="bg1"/>
                </a:solidFill>
                <a:latin typeface="Panton" pitchFamily="2" charset="77"/>
              </a:rPr>
              <a:t>4Tune Engineering 2021</a:t>
            </a:r>
          </a:p>
        </p:txBody>
      </p:sp>
      <p:pic>
        <p:nvPicPr>
          <p:cNvPr id="25" name="Imagem 24">
            <a:hlinkClick r:id="rId8"/>
            <a:extLst>
              <a:ext uri="{FF2B5EF4-FFF2-40B4-BE49-F238E27FC236}">
                <a16:creationId xmlns:a16="http://schemas.microsoft.com/office/drawing/2014/main" id="{55828995-7798-423E-83E2-E48357EDDADD}"/>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767526" y="3804051"/>
            <a:ext cx="753914" cy="753914"/>
          </a:xfrm>
          <a:prstGeom prst="rect">
            <a:avLst/>
          </a:prstGeom>
        </p:spPr>
      </p:pic>
      <p:pic>
        <p:nvPicPr>
          <p:cNvPr id="27" name="Imagem 26">
            <a:hlinkClick r:id="rId10"/>
            <a:extLst>
              <a:ext uri="{FF2B5EF4-FFF2-40B4-BE49-F238E27FC236}">
                <a16:creationId xmlns:a16="http://schemas.microsoft.com/office/drawing/2014/main" id="{5ED49033-1C52-475C-98A4-BD685E82630B}"/>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770422" y="4552105"/>
            <a:ext cx="753914" cy="753914"/>
          </a:xfrm>
          <a:prstGeom prst="rect">
            <a:avLst/>
          </a:prstGeom>
        </p:spPr>
      </p:pic>
      <p:pic>
        <p:nvPicPr>
          <p:cNvPr id="29" name="Imagem 28">
            <a:hlinkClick r:id="rId12"/>
            <a:extLst>
              <a:ext uri="{FF2B5EF4-FFF2-40B4-BE49-F238E27FC236}">
                <a16:creationId xmlns:a16="http://schemas.microsoft.com/office/drawing/2014/main" id="{FDBE9A41-46DC-4684-A251-4F615769DA8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769468" y="5334989"/>
            <a:ext cx="752507" cy="753914"/>
          </a:xfrm>
          <a:prstGeom prst="rect">
            <a:avLst/>
          </a:prstGeom>
        </p:spPr>
      </p:pic>
      <p:pic>
        <p:nvPicPr>
          <p:cNvPr id="24" name="Imagem 23">
            <a:extLst>
              <a:ext uri="{FF2B5EF4-FFF2-40B4-BE49-F238E27FC236}">
                <a16:creationId xmlns:a16="http://schemas.microsoft.com/office/drawing/2014/main" id="{474C67DC-F7C3-4FDA-A608-4B028B5BFEB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676843" y="1344798"/>
            <a:ext cx="1268385" cy="1268385"/>
          </a:xfrm>
          <a:prstGeom prst="rect">
            <a:avLst/>
          </a:prstGeom>
        </p:spPr>
      </p:pic>
      <p:pic>
        <p:nvPicPr>
          <p:cNvPr id="17" name="Picture 16" descr="Text&#10;&#10;Description automatically generated with medium confidence">
            <a:extLst>
              <a:ext uri="{FF2B5EF4-FFF2-40B4-BE49-F238E27FC236}">
                <a16:creationId xmlns:a16="http://schemas.microsoft.com/office/drawing/2014/main" id="{63166D6B-CF4D-443F-907B-ECCBF6DFA70D}"/>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780424" y="5825360"/>
            <a:ext cx="3349944" cy="753651"/>
          </a:xfrm>
          <a:prstGeom prst="rect">
            <a:avLst/>
          </a:prstGeom>
        </p:spPr>
      </p:pic>
    </p:spTree>
    <p:extLst>
      <p:ext uri="{BB962C8B-B14F-4D97-AF65-F5344CB8AC3E}">
        <p14:creationId xmlns:p14="http://schemas.microsoft.com/office/powerpoint/2010/main" val="1897200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D69554-DA79-44C8-AB33-973B15EA0F87}"/>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p>
        </p:txBody>
      </p:sp>
      <p:sp>
        <p:nvSpPr>
          <p:cNvPr id="3" name="Subtítulo 2">
            <a:extLst>
              <a:ext uri="{FF2B5EF4-FFF2-40B4-BE49-F238E27FC236}">
                <a16:creationId xmlns:a16="http://schemas.microsoft.com/office/drawing/2014/main" id="{55225EFD-F859-4D0D-94C5-59A67E8125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p>
        </p:txBody>
      </p:sp>
      <p:sp>
        <p:nvSpPr>
          <p:cNvPr id="4" name="Marcador de Posição da Data 3">
            <a:extLst>
              <a:ext uri="{FF2B5EF4-FFF2-40B4-BE49-F238E27FC236}">
                <a16:creationId xmlns:a16="http://schemas.microsoft.com/office/drawing/2014/main" id="{2F599BE7-2E3E-4AFC-BB85-6A7ED105BFB6}"/>
              </a:ext>
            </a:extLst>
          </p:cNvPr>
          <p:cNvSpPr>
            <a:spLocks noGrp="1"/>
          </p:cNvSpPr>
          <p:nvPr>
            <p:ph type="dt" sz="half" idx="10"/>
          </p:nvPr>
        </p:nvSpPr>
        <p:spPr/>
        <p:txBody>
          <a:bodyPr/>
          <a:lstStyle/>
          <a:p>
            <a:fld id="{23016524-52EA-435F-A2B0-CFBFC181C7FD}" type="datetimeFigureOut">
              <a:rPr lang="pt-PT" smtClean="0"/>
              <a:t>28/11/2022</a:t>
            </a:fld>
            <a:endParaRPr lang="pt-PT"/>
          </a:p>
        </p:txBody>
      </p:sp>
      <p:sp>
        <p:nvSpPr>
          <p:cNvPr id="5" name="Marcador de Posição do Rodapé 4">
            <a:extLst>
              <a:ext uri="{FF2B5EF4-FFF2-40B4-BE49-F238E27FC236}">
                <a16:creationId xmlns:a16="http://schemas.microsoft.com/office/drawing/2014/main" id="{27D7B7EE-3184-4AFB-A29C-031D224DDCEB}"/>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D9761F78-FE30-4ED2-9B1C-61822FFF8CAF}"/>
              </a:ext>
            </a:extLst>
          </p:cNvPr>
          <p:cNvSpPr>
            <a:spLocks noGrp="1"/>
          </p:cNvSpPr>
          <p:nvPr>
            <p:ph type="sldNum" sz="quarter" idx="12"/>
          </p:nvPr>
        </p:nvSpPr>
        <p:spPr/>
        <p:txBody>
          <a:bodyPr/>
          <a:lstStyle/>
          <a:p>
            <a:fld id="{1743C1B6-5F69-4920-8591-BB22B282C556}" type="slidenum">
              <a:rPr lang="pt-PT" smtClean="0"/>
              <a:t>‹#›</a:t>
            </a:fld>
            <a:endParaRPr lang="pt-PT"/>
          </a:p>
        </p:txBody>
      </p:sp>
    </p:spTree>
    <p:extLst>
      <p:ext uri="{BB962C8B-B14F-4D97-AF65-F5344CB8AC3E}">
        <p14:creationId xmlns:p14="http://schemas.microsoft.com/office/powerpoint/2010/main" val="769853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76328B-760A-4BCE-9C3E-8ECE538018EC}"/>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6E81BCCA-7CE4-49DC-99AF-434A5059FFA5}"/>
              </a:ext>
            </a:extLst>
          </p:cNvPr>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46D42081-6E4C-43B4-871F-ACDE57451888}"/>
              </a:ext>
            </a:extLst>
          </p:cNvPr>
          <p:cNvSpPr>
            <a:spLocks noGrp="1"/>
          </p:cNvSpPr>
          <p:nvPr>
            <p:ph type="dt" sz="half" idx="10"/>
          </p:nvPr>
        </p:nvSpPr>
        <p:spPr/>
        <p:txBody>
          <a:bodyPr/>
          <a:lstStyle/>
          <a:p>
            <a:fld id="{23016524-52EA-435F-A2B0-CFBFC181C7FD}" type="datetimeFigureOut">
              <a:rPr lang="pt-PT" smtClean="0"/>
              <a:t>28/11/2022</a:t>
            </a:fld>
            <a:endParaRPr lang="pt-PT"/>
          </a:p>
        </p:txBody>
      </p:sp>
      <p:sp>
        <p:nvSpPr>
          <p:cNvPr id="5" name="Marcador de Posição do Rodapé 4">
            <a:extLst>
              <a:ext uri="{FF2B5EF4-FFF2-40B4-BE49-F238E27FC236}">
                <a16:creationId xmlns:a16="http://schemas.microsoft.com/office/drawing/2014/main" id="{01AC6B61-9D13-4827-B98A-24BA7997BB58}"/>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14EA9CAE-810E-47E2-AEEF-95B82CFD62A6}"/>
              </a:ext>
            </a:extLst>
          </p:cNvPr>
          <p:cNvSpPr>
            <a:spLocks noGrp="1"/>
          </p:cNvSpPr>
          <p:nvPr>
            <p:ph type="sldNum" sz="quarter" idx="12"/>
          </p:nvPr>
        </p:nvSpPr>
        <p:spPr/>
        <p:txBody>
          <a:bodyPr/>
          <a:lstStyle/>
          <a:p>
            <a:fld id="{1743C1B6-5F69-4920-8591-BB22B282C556}" type="slidenum">
              <a:rPr lang="pt-PT" smtClean="0"/>
              <a:t>‹#›</a:t>
            </a:fld>
            <a:endParaRPr lang="pt-PT"/>
          </a:p>
        </p:txBody>
      </p:sp>
    </p:spTree>
    <p:extLst>
      <p:ext uri="{BB962C8B-B14F-4D97-AF65-F5344CB8AC3E}">
        <p14:creationId xmlns:p14="http://schemas.microsoft.com/office/powerpoint/2010/main" val="34979683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8DF7CF-5C86-40EC-B5A4-832C0F59ED90}"/>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44F4A279-BF8C-45B2-AC41-8AE07CB97E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 do texto de Modelo Global</a:t>
            </a:r>
          </a:p>
        </p:txBody>
      </p:sp>
      <p:sp>
        <p:nvSpPr>
          <p:cNvPr id="4" name="Marcador de Posição da Data 3">
            <a:extLst>
              <a:ext uri="{FF2B5EF4-FFF2-40B4-BE49-F238E27FC236}">
                <a16:creationId xmlns:a16="http://schemas.microsoft.com/office/drawing/2014/main" id="{CC7AE31C-2FD8-4E76-8294-25207B589E74}"/>
              </a:ext>
            </a:extLst>
          </p:cNvPr>
          <p:cNvSpPr>
            <a:spLocks noGrp="1"/>
          </p:cNvSpPr>
          <p:nvPr>
            <p:ph type="dt" sz="half" idx="10"/>
          </p:nvPr>
        </p:nvSpPr>
        <p:spPr/>
        <p:txBody>
          <a:bodyPr/>
          <a:lstStyle/>
          <a:p>
            <a:fld id="{23016524-52EA-435F-A2B0-CFBFC181C7FD}" type="datetimeFigureOut">
              <a:rPr lang="pt-PT" smtClean="0"/>
              <a:t>28/11/2022</a:t>
            </a:fld>
            <a:endParaRPr lang="pt-PT"/>
          </a:p>
        </p:txBody>
      </p:sp>
      <p:sp>
        <p:nvSpPr>
          <p:cNvPr id="5" name="Marcador de Posição do Rodapé 4">
            <a:extLst>
              <a:ext uri="{FF2B5EF4-FFF2-40B4-BE49-F238E27FC236}">
                <a16:creationId xmlns:a16="http://schemas.microsoft.com/office/drawing/2014/main" id="{963C2EA9-2CF9-4622-BC41-9FE9387DBF25}"/>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1889C8D9-6B6B-4011-833A-D8D31470DB25}"/>
              </a:ext>
            </a:extLst>
          </p:cNvPr>
          <p:cNvSpPr>
            <a:spLocks noGrp="1"/>
          </p:cNvSpPr>
          <p:nvPr>
            <p:ph type="sldNum" sz="quarter" idx="12"/>
          </p:nvPr>
        </p:nvSpPr>
        <p:spPr/>
        <p:txBody>
          <a:bodyPr/>
          <a:lstStyle/>
          <a:p>
            <a:fld id="{1743C1B6-5F69-4920-8591-BB22B282C556}" type="slidenum">
              <a:rPr lang="pt-PT" smtClean="0"/>
              <a:t>‹#›</a:t>
            </a:fld>
            <a:endParaRPr lang="pt-PT"/>
          </a:p>
        </p:txBody>
      </p:sp>
    </p:spTree>
    <p:extLst>
      <p:ext uri="{BB962C8B-B14F-4D97-AF65-F5344CB8AC3E}">
        <p14:creationId xmlns:p14="http://schemas.microsoft.com/office/powerpoint/2010/main" val="8134587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F7473B-9B94-4D1F-909E-DA91C9C22303}"/>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BC2C9842-0696-4D86-8C1D-AFF6A8A8ADDB}"/>
              </a:ext>
            </a:extLst>
          </p:cNvPr>
          <p:cNvSpPr>
            <a:spLocks noGrp="1"/>
          </p:cNvSpPr>
          <p:nvPr>
            <p:ph sz="half" idx="1"/>
          </p:nvPr>
        </p:nvSpPr>
        <p:spPr>
          <a:xfrm>
            <a:off x="838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a:extLst>
              <a:ext uri="{FF2B5EF4-FFF2-40B4-BE49-F238E27FC236}">
                <a16:creationId xmlns:a16="http://schemas.microsoft.com/office/drawing/2014/main" id="{4E5D908A-7A1A-4D7C-81A4-B5837165EC64}"/>
              </a:ext>
            </a:extLst>
          </p:cNvPr>
          <p:cNvSpPr>
            <a:spLocks noGrp="1"/>
          </p:cNvSpPr>
          <p:nvPr>
            <p:ph sz="half" idx="2"/>
          </p:nvPr>
        </p:nvSpPr>
        <p:spPr>
          <a:xfrm>
            <a:off x="6172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a:extLst>
              <a:ext uri="{FF2B5EF4-FFF2-40B4-BE49-F238E27FC236}">
                <a16:creationId xmlns:a16="http://schemas.microsoft.com/office/drawing/2014/main" id="{43983DD9-DF78-4484-B3EC-2ACE182671BB}"/>
              </a:ext>
            </a:extLst>
          </p:cNvPr>
          <p:cNvSpPr>
            <a:spLocks noGrp="1"/>
          </p:cNvSpPr>
          <p:nvPr>
            <p:ph type="dt" sz="half" idx="10"/>
          </p:nvPr>
        </p:nvSpPr>
        <p:spPr/>
        <p:txBody>
          <a:bodyPr/>
          <a:lstStyle/>
          <a:p>
            <a:fld id="{23016524-52EA-435F-A2B0-CFBFC181C7FD}" type="datetimeFigureOut">
              <a:rPr lang="pt-PT" smtClean="0"/>
              <a:t>28/11/2022</a:t>
            </a:fld>
            <a:endParaRPr lang="pt-PT"/>
          </a:p>
        </p:txBody>
      </p:sp>
      <p:sp>
        <p:nvSpPr>
          <p:cNvPr id="6" name="Marcador de Posição do Rodapé 5">
            <a:extLst>
              <a:ext uri="{FF2B5EF4-FFF2-40B4-BE49-F238E27FC236}">
                <a16:creationId xmlns:a16="http://schemas.microsoft.com/office/drawing/2014/main" id="{30BDFCF3-4FE8-4101-9040-8BFA30064734}"/>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3C2DD781-0534-46C5-866D-F22F79C8C739}"/>
              </a:ext>
            </a:extLst>
          </p:cNvPr>
          <p:cNvSpPr>
            <a:spLocks noGrp="1"/>
          </p:cNvSpPr>
          <p:nvPr>
            <p:ph type="sldNum" sz="quarter" idx="12"/>
          </p:nvPr>
        </p:nvSpPr>
        <p:spPr/>
        <p:txBody>
          <a:bodyPr/>
          <a:lstStyle/>
          <a:p>
            <a:fld id="{1743C1B6-5F69-4920-8591-BB22B282C556}" type="slidenum">
              <a:rPr lang="pt-PT" smtClean="0"/>
              <a:t>‹#›</a:t>
            </a:fld>
            <a:endParaRPr lang="pt-PT"/>
          </a:p>
        </p:txBody>
      </p:sp>
    </p:spTree>
    <p:extLst>
      <p:ext uri="{BB962C8B-B14F-4D97-AF65-F5344CB8AC3E}">
        <p14:creationId xmlns:p14="http://schemas.microsoft.com/office/powerpoint/2010/main" val="13277762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CF11D7-DBB3-4362-9157-CFB520DB312B}"/>
              </a:ext>
            </a:extLst>
          </p:cNvPr>
          <p:cNvSpPr>
            <a:spLocks noGrp="1"/>
          </p:cNvSpPr>
          <p:nvPr>
            <p:ph type="title"/>
          </p:nvPr>
        </p:nvSpPr>
        <p:spPr>
          <a:xfrm>
            <a:off x="839788" y="365125"/>
            <a:ext cx="10515600" cy="1325563"/>
          </a:xfrm>
        </p:spPr>
        <p:txBody>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8CAEC635-08B8-425F-A6F8-A8E39FC7DE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Marcador de Posição de Conteúdo 3">
            <a:extLst>
              <a:ext uri="{FF2B5EF4-FFF2-40B4-BE49-F238E27FC236}">
                <a16:creationId xmlns:a16="http://schemas.microsoft.com/office/drawing/2014/main" id="{B0B9CF43-555E-4DAA-A3CB-01093A12E741}"/>
              </a:ext>
            </a:extLst>
          </p:cNvPr>
          <p:cNvSpPr>
            <a:spLocks noGrp="1"/>
          </p:cNvSpPr>
          <p:nvPr>
            <p:ph sz="half" idx="2"/>
          </p:nvPr>
        </p:nvSpPr>
        <p:spPr>
          <a:xfrm>
            <a:off x="839788" y="2505075"/>
            <a:ext cx="5157787"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a:extLst>
              <a:ext uri="{FF2B5EF4-FFF2-40B4-BE49-F238E27FC236}">
                <a16:creationId xmlns:a16="http://schemas.microsoft.com/office/drawing/2014/main" id="{AEDDA72C-D005-4CF0-A96B-AFE6BEB3EB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Marcador de Posição de Conteúdo 5">
            <a:extLst>
              <a:ext uri="{FF2B5EF4-FFF2-40B4-BE49-F238E27FC236}">
                <a16:creationId xmlns:a16="http://schemas.microsoft.com/office/drawing/2014/main" id="{75B09815-AF13-43E8-BF80-FEBCCCC703E4}"/>
              </a:ext>
            </a:extLst>
          </p:cNvPr>
          <p:cNvSpPr>
            <a:spLocks noGrp="1"/>
          </p:cNvSpPr>
          <p:nvPr>
            <p:ph sz="quarter" idx="4"/>
          </p:nvPr>
        </p:nvSpPr>
        <p:spPr>
          <a:xfrm>
            <a:off x="6172200" y="2505075"/>
            <a:ext cx="5183188"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a:extLst>
              <a:ext uri="{FF2B5EF4-FFF2-40B4-BE49-F238E27FC236}">
                <a16:creationId xmlns:a16="http://schemas.microsoft.com/office/drawing/2014/main" id="{7B5B39A3-BA4E-4245-B4C4-BFC1B0F7EB4E}"/>
              </a:ext>
            </a:extLst>
          </p:cNvPr>
          <p:cNvSpPr>
            <a:spLocks noGrp="1"/>
          </p:cNvSpPr>
          <p:nvPr>
            <p:ph type="dt" sz="half" idx="10"/>
          </p:nvPr>
        </p:nvSpPr>
        <p:spPr/>
        <p:txBody>
          <a:bodyPr/>
          <a:lstStyle/>
          <a:p>
            <a:fld id="{23016524-52EA-435F-A2B0-CFBFC181C7FD}" type="datetimeFigureOut">
              <a:rPr lang="pt-PT" smtClean="0"/>
              <a:t>28/11/2022</a:t>
            </a:fld>
            <a:endParaRPr lang="pt-PT"/>
          </a:p>
        </p:txBody>
      </p:sp>
      <p:sp>
        <p:nvSpPr>
          <p:cNvPr id="8" name="Marcador de Posição do Rodapé 7">
            <a:extLst>
              <a:ext uri="{FF2B5EF4-FFF2-40B4-BE49-F238E27FC236}">
                <a16:creationId xmlns:a16="http://schemas.microsoft.com/office/drawing/2014/main" id="{507D8FC7-E103-4565-BA3C-FCE2C189E1BB}"/>
              </a:ext>
            </a:extLst>
          </p:cNvPr>
          <p:cNvSpPr>
            <a:spLocks noGrp="1"/>
          </p:cNvSpPr>
          <p:nvPr>
            <p:ph type="ftr" sz="quarter" idx="11"/>
          </p:nvPr>
        </p:nvSpPr>
        <p:spPr/>
        <p:txBody>
          <a:bodyPr/>
          <a:lstStyle/>
          <a:p>
            <a:endParaRPr lang="pt-PT"/>
          </a:p>
        </p:txBody>
      </p:sp>
      <p:sp>
        <p:nvSpPr>
          <p:cNvPr id="9" name="Marcador de Posição do Número do Diapositivo 8">
            <a:extLst>
              <a:ext uri="{FF2B5EF4-FFF2-40B4-BE49-F238E27FC236}">
                <a16:creationId xmlns:a16="http://schemas.microsoft.com/office/drawing/2014/main" id="{822084CB-800E-4AD4-A393-5DC5CB641EE0}"/>
              </a:ext>
            </a:extLst>
          </p:cNvPr>
          <p:cNvSpPr>
            <a:spLocks noGrp="1"/>
          </p:cNvSpPr>
          <p:nvPr>
            <p:ph type="sldNum" sz="quarter" idx="12"/>
          </p:nvPr>
        </p:nvSpPr>
        <p:spPr/>
        <p:txBody>
          <a:bodyPr/>
          <a:lstStyle/>
          <a:p>
            <a:fld id="{1743C1B6-5F69-4920-8591-BB22B282C556}" type="slidenum">
              <a:rPr lang="pt-PT" smtClean="0"/>
              <a:t>‹#›</a:t>
            </a:fld>
            <a:endParaRPr lang="pt-PT"/>
          </a:p>
        </p:txBody>
      </p:sp>
    </p:spTree>
    <p:extLst>
      <p:ext uri="{BB962C8B-B14F-4D97-AF65-F5344CB8AC3E}">
        <p14:creationId xmlns:p14="http://schemas.microsoft.com/office/powerpoint/2010/main" val="19395732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0F7BC6-9EB9-4616-8893-9DBE82080EEC}"/>
              </a:ext>
            </a:extLst>
          </p:cNvPr>
          <p:cNvSpPr>
            <a:spLocks noGrp="1"/>
          </p:cNvSpPr>
          <p:nvPr>
            <p:ph type="title"/>
          </p:nvPr>
        </p:nvSpPr>
        <p:spPr/>
        <p:txBody>
          <a:bodyPr/>
          <a:lstStyle/>
          <a:p>
            <a:r>
              <a:rPr lang="pt-PT"/>
              <a:t>Clique para editar o estilo de título do Modelo Global</a:t>
            </a:r>
          </a:p>
        </p:txBody>
      </p:sp>
      <p:sp>
        <p:nvSpPr>
          <p:cNvPr id="3" name="Marcador de Posição da Data 2">
            <a:extLst>
              <a:ext uri="{FF2B5EF4-FFF2-40B4-BE49-F238E27FC236}">
                <a16:creationId xmlns:a16="http://schemas.microsoft.com/office/drawing/2014/main" id="{C57E698C-573F-4D1A-A63C-5541588EBC46}"/>
              </a:ext>
            </a:extLst>
          </p:cNvPr>
          <p:cNvSpPr>
            <a:spLocks noGrp="1"/>
          </p:cNvSpPr>
          <p:nvPr>
            <p:ph type="dt" sz="half" idx="10"/>
          </p:nvPr>
        </p:nvSpPr>
        <p:spPr/>
        <p:txBody>
          <a:bodyPr/>
          <a:lstStyle/>
          <a:p>
            <a:fld id="{23016524-52EA-435F-A2B0-CFBFC181C7FD}" type="datetimeFigureOut">
              <a:rPr lang="pt-PT" smtClean="0"/>
              <a:t>28/11/2022</a:t>
            </a:fld>
            <a:endParaRPr lang="pt-PT"/>
          </a:p>
        </p:txBody>
      </p:sp>
      <p:sp>
        <p:nvSpPr>
          <p:cNvPr id="4" name="Marcador de Posição do Rodapé 3">
            <a:extLst>
              <a:ext uri="{FF2B5EF4-FFF2-40B4-BE49-F238E27FC236}">
                <a16:creationId xmlns:a16="http://schemas.microsoft.com/office/drawing/2014/main" id="{C63721E5-9F25-4A20-B960-C648FFDE7F44}"/>
              </a:ext>
            </a:extLst>
          </p:cNvPr>
          <p:cNvSpPr>
            <a:spLocks noGrp="1"/>
          </p:cNvSpPr>
          <p:nvPr>
            <p:ph type="ftr" sz="quarter" idx="11"/>
          </p:nvPr>
        </p:nvSpPr>
        <p:spPr/>
        <p:txBody>
          <a:bodyPr/>
          <a:lstStyle/>
          <a:p>
            <a:endParaRPr lang="pt-PT"/>
          </a:p>
        </p:txBody>
      </p:sp>
      <p:sp>
        <p:nvSpPr>
          <p:cNvPr id="5" name="Marcador de Posição do Número do Diapositivo 4">
            <a:extLst>
              <a:ext uri="{FF2B5EF4-FFF2-40B4-BE49-F238E27FC236}">
                <a16:creationId xmlns:a16="http://schemas.microsoft.com/office/drawing/2014/main" id="{6F3CAE44-B75D-4347-A8C0-150D887D7CB4}"/>
              </a:ext>
            </a:extLst>
          </p:cNvPr>
          <p:cNvSpPr>
            <a:spLocks noGrp="1"/>
          </p:cNvSpPr>
          <p:nvPr>
            <p:ph type="sldNum" sz="quarter" idx="12"/>
          </p:nvPr>
        </p:nvSpPr>
        <p:spPr/>
        <p:txBody>
          <a:bodyPr/>
          <a:lstStyle/>
          <a:p>
            <a:fld id="{1743C1B6-5F69-4920-8591-BB22B282C556}" type="slidenum">
              <a:rPr lang="pt-PT" smtClean="0"/>
              <a:t>‹#›</a:t>
            </a:fld>
            <a:endParaRPr lang="pt-PT"/>
          </a:p>
        </p:txBody>
      </p:sp>
    </p:spTree>
    <p:extLst>
      <p:ext uri="{BB962C8B-B14F-4D97-AF65-F5344CB8AC3E}">
        <p14:creationId xmlns:p14="http://schemas.microsoft.com/office/powerpoint/2010/main" val="24524119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4348C6F1-826F-49E2-8155-EE776E2501F6}"/>
              </a:ext>
            </a:extLst>
          </p:cNvPr>
          <p:cNvSpPr>
            <a:spLocks noGrp="1"/>
          </p:cNvSpPr>
          <p:nvPr>
            <p:ph type="dt" sz="half" idx="10"/>
          </p:nvPr>
        </p:nvSpPr>
        <p:spPr/>
        <p:txBody>
          <a:bodyPr/>
          <a:lstStyle/>
          <a:p>
            <a:fld id="{23016524-52EA-435F-A2B0-CFBFC181C7FD}" type="datetimeFigureOut">
              <a:rPr lang="pt-PT" smtClean="0"/>
              <a:t>28/11/2022</a:t>
            </a:fld>
            <a:endParaRPr lang="pt-PT"/>
          </a:p>
        </p:txBody>
      </p:sp>
      <p:sp>
        <p:nvSpPr>
          <p:cNvPr id="3" name="Marcador de Posição do Rodapé 2">
            <a:extLst>
              <a:ext uri="{FF2B5EF4-FFF2-40B4-BE49-F238E27FC236}">
                <a16:creationId xmlns:a16="http://schemas.microsoft.com/office/drawing/2014/main" id="{C116FC67-5E20-4332-9C2A-50A99CDAED67}"/>
              </a:ext>
            </a:extLst>
          </p:cNvPr>
          <p:cNvSpPr>
            <a:spLocks noGrp="1"/>
          </p:cNvSpPr>
          <p:nvPr>
            <p:ph type="ftr" sz="quarter" idx="11"/>
          </p:nvPr>
        </p:nvSpPr>
        <p:spPr/>
        <p:txBody>
          <a:bodyPr/>
          <a:lstStyle/>
          <a:p>
            <a:endParaRPr lang="pt-PT"/>
          </a:p>
        </p:txBody>
      </p:sp>
      <p:sp>
        <p:nvSpPr>
          <p:cNvPr id="4" name="Marcador de Posição do Número do Diapositivo 3">
            <a:extLst>
              <a:ext uri="{FF2B5EF4-FFF2-40B4-BE49-F238E27FC236}">
                <a16:creationId xmlns:a16="http://schemas.microsoft.com/office/drawing/2014/main" id="{505D6E01-59DD-4927-9F38-3BBA11905507}"/>
              </a:ext>
            </a:extLst>
          </p:cNvPr>
          <p:cNvSpPr>
            <a:spLocks noGrp="1"/>
          </p:cNvSpPr>
          <p:nvPr>
            <p:ph type="sldNum" sz="quarter" idx="12"/>
          </p:nvPr>
        </p:nvSpPr>
        <p:spPr/>
        <p:txBody>
          <a:bodyPr/>
          <a:lstStyle/>
          <a:p>
            <a:fld id="{1743C1B6-5F69-4920-8591-BB22B282C556}" type="slidenum">
              <a:rPr lang="pt-PT" smtClean="0"/>
              <a:t>‹#›</a:t>
            </a:fld>
            <a:endParaRPr lang="pt-PT"/>
          </a:p>
        </p:txBody>
      </p:sp>
    </p:spTree>
    <p:extLst>
      <p:ext uri="{BB962C8B-B14F-4D97-AF65-F5344CB8AC3E}">
        <p14:creationId xmlns:p14="http://schemas.microsoft.com/office/powerpoint/2010/main" val="19734282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E1D551-D1CC-4A54-A783-84B1968275A9}"/>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291A17A0-26FE-44A4-B72E-98569F8450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a:extLst>
              <a:ext uri="{FF2B5EF4-FFF2-40B4-BE49-F238E27FC236}">
                <a16:creationId xmlns:a16="http://schemas.microsoft.com/office/drawing/2014/main" id="{444316F8-F3D8-4959-8706-8D0411CFB2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BFA7B820-6836-47E9-98CC-68B497C2690F}"/>
              </a:ext>
            </a:extLst>
          </p:cNvPr>
          <p:cNvSpPr>
            <a:spLocks noGrp="1"/>
          </p:cNvSpPr>
          <p:nvPr>
            <p:ph type="dt" sz="half" idx="10"/>
          </p:nvPr>
        </p:nvSpPr>
        <p:spPr/>
        <p:txBody>
          <a:bodyPr/>
          <a:lstStyle/>
          <a:p>
            <a:fld id="{23016524-52EA-435F-A2B0-CFBFC181C7FD}" type="datetimeFigureOut">
              <a:rPr lang="pt-PT" smtClean="0"/>
              <a:t>28/11/2022</a:t>
            </a:fld>
            <a:endParaRPr lang="pt-PT"/>
          </a:p>
        </p:txBody>
      </p:sp>
      <p:sp>
        <p:nvSpPr>
          <p:cNvPr id="6" name="Marcador de Posição do Rodapé 5">
            <a:extLst>
              <a:ext uri="{FF2B5EF4-FFF2-40B4-BE49-F238E27FC236}">
                <a16:creationId xmlns:a16="http://schemas.microsoft.com/office/drawing/2014/main" id="{96BB5FE9-135D-4AA4-ADDC-15D1AD14F912}"/>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78A30C24-D711-4F24-8337-8B92ECE1055C}"/>
              </a:ext>
            </a:extLst>
          </p:cNvPr>
          <p:cNvSpPr>
            <a:spLocks noGrp="1"/>
          </p:cNvSpPr>
          <p:nvPr>
            <p:ph type="sldNum" sz="quarter" idx="12"/>
          </p:nvPr>
        </p:nvSpPr>
        <p:spPr/>
        <p:txBody>
          <a:bodyPr/>
          <a:lstStyle/>
          <a:p>
            <a:fld id="{1743C1B6-5F69-4920-8591-BB22B282C556}" type="slidenum">
              <a:rPr lang="pt-PT" smtClean="0"/>
              <a:t>‹#›</a:t>
            </a:fld>
            <a:endParaRPr lang="pt-PT"/>
          </a:p>
        </p:txBody>
      </p:sp>
    </p:spTree>
    <p:extLst>
      <p:ext uri="{BB962C8B-B14F-4D97-AF65-F5344CB8AC3E}">
        <p14:creationId xmlns:p14="http://schemas.microsoft.com/office/powerpoint/2010/main" val="2147122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Cabeçalho da Secção">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0C692DE1-39CB-4B4F-9BB3-B56A03F8E53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26" b="3030"/>
          <a:stretch/>
        </p:blipFill>
        <p:spPr>
          <a:xfrm>
            <a:off x="1" y="0"/>
            <a:ext cx="12191999" cy="6858000"/>
          </a:xfrm>
          <a:prstGeom prst="rect">
            <a:avLst/>
          </a:prstGeom>
        </p:spPr>
      </p:pic>
      <p:sp>
        <p:nvSpPr>
          <p:cNvPr id="10" name="Marcador de Posição do Texto 2">
            <a:extLst>
              <a:ext uri="{FF2B5EF4-FFF2-40B4-BE49-F238E27FC236}">
                <a16:creationId xmlns:a16="http://schemas.microsoft.com/office/drawing/2014/main" id="{A94413F7-93AE-43E8-AC3F-1AAEA93DD4F9}"/>
              </a:ext>
            </a:extLst>
          </p:cNvPr>
          <p:cNvSpPr>
            <a:spLocks noGrp="1"/>
          </p:cNvSpPr>
          <p:nvPr>
            <p:ph type="body" idx="1" hasCustomPrompt="1"/>
          </p:nvPr>
        </p:nvSpPr>
        <p:spPr>
          <a:xfrm>
            <a:off x="831850" y="3857561"/>
            <a:ext cx="10515600" cy="691455"/>
          </a:xfrm>
        </p:spPr>
        <p:txBody>
          <a:bodyPr anchor="ctr">
            <a:normAutofit/>
          </a:bodyPr>
          <a:lstStyle>
            <a:lvl1pPr marL="0" indent="0" algn="ctr">
              <a:buNone/>
              <a:defRPr sz="2800" u="none">
                <a:solidFill>
                  <a:schemeClr val="bg1"/>
                </a:solidFill>
                <a:latin typeface="Panton"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dirty="0" err="1"/>
              <a:t>Text</a:t>
            </a:r>
            <a:endParaRPr lang="pt-PT" dirty="0"/>
          </a:p>
        </p:txBody>
      </p:sp>
      <p:sp>
        <p:nvSpPr>
          <p:cNvPr id="13" name="Título 1">
            <a:extLst>
              <a:ext uri="{FF2B5EF4-FFF2-40B4-BE49-F238E27FC236}">
                <a16:creationId xmlns:a16="http://schemas.microsoft.com/office/drawing/2014/main" id="{0D9D1DFB-B81C-42B9-8D63-694BF9AA9363}"/>
              </a:ext>
            </a:extLst>
          </p:cNvPr>
          <p:cNvSpPr>
            <a:spLocks noGrp="1"/>
          </p:cNvSpPr>
          <p:nvPr>
            <p:ph type="title" hasCustomPrompt="1"/>
          </p:nvPr>
        </p:nvSpPr>
        <p:spPr>
          <a:xfrm>
            <a:off x="831850" y="2282136"/>
            <a:ext cx="10515600" cy="1314860"/>
          </a:xfrm>
        </p:spPr>
        <p:txBody>
          <a:bodyPr anchor="ctr">
            <a:normAutofit/>
          </a:bodyPr>
          <a:lstStyle>
            <a:lvl1pPr algn="ctr">
              <a:defRPr sz="4400" u="none">
                <a:solidFill>
                  <a:schemeClr val="bg1"/>
                </a:solidFill>
                <a:latin typeface="Panton-Bold" panose="00000800000000000000" pitchFamily="50" charset="0"/>
              </a:defRPr>
            </a:lvl1pPr>
          </a:lstStyle>
          <a:p>
            <a:r>
              <a:rPr lang="pt-PT" dirty="0"/>
              <a:t>TEXT</a:t>
            </a:r>
          </a:p>
        </p:txBody>
      </p:sp>
    </p:spTree>
    <p:extLst>
      <p:ext uri="{BB962C8B-B14F-4D97-AF65-F5344CB8AC3E}">
        <p14:creationId xmlns:p14="http://schemas.microsoft.com/office/powerpoint/2010/main" val="1562429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ABE5BC-C26D-4B47-8169-01BBC647614C}"/>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a Imagem 2">
            <a:extLst>
              <a:ext uri="{FF2B5EF4-FFF2-40B4-BE49-F238E27FC236}">
                <a16:creationId xmlns:a16="http://schemas.microsoft.com/office/drawing/2014/main" id="{E404A1FE-6DDC-4CC9-ACF9-719C96BFF1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a:extLst>
              <a:ext uri="{FF2B5EF4-FFF2-40B4-BE49-F238E27FC236}">
                <a16:creationId xmlns:a16="http://schemas.microsoft.com/office/drawing/2014/main" id="{8635EEE8-D01D-415E-B4D9-14D4FCFE97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2780DCC3-0B5C-4D05-AD84-BCA562A8FBBF}"/>
              </a:ext>
            </a:extLst>
          </p:cNvPr>
          <p:cNvSpPr>
            <a:spLocks noGrp="1"/>
          </p:cNvSpPr>
          <p:nvPr>
            <p:ph type="dt" sz="half" idx="10"/>
          </p:nvPr>
        </p:nvSpPr>
        <p:spPr/>
        <p:txBody>
          <a:bodyPr/>
          <a:lstStyle/>
          <a:p>
            <a:fld id="{23016524-52EA-435F-A2B0-CFBFC181C7FD}" type="datetimeFigureOut">
              <a:rPr lang="pt-PT" smtClean="0"/>
              <a:t>28/11/2022</a:t>
            </a:fld>
            <a:endParaRPr lang="pt-PT"/>
          </a:p>
        </p:txBody>
      </p:sp>
      <p:sp>
        <p:nvSpPr>
          <p:cNvPr id="6" name="Marcador de Posição do Rodapé 5">
            <a:extLst>
              <a:ext uri="{FF2B5EF4-FFF2-40B4-BE49-F238E27FC236}">
                <a16:creationId xmlns:a16="http://schemas.microsoft.com/office/drawing/2014/main" id="{D60AC552-4261-40CC-A4EE-F1A351132ADF}"/>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C971058C-5B53-4D98-95D8-B48ECF341143}"/>
              </a:ext>
            </a:extLst>
          </p:cNvPr>
          <p:cNvSpPr>
            <a:spLocks noGrp="1"/>
          </p:cNvSpPr>
          <p:nvPr>
            <p:ph type="sldNum" sz="quarter" idx="12"/>
          </p:nvPr>
        </p:nvSpPr>
        <p:spPr/>
        <p:txBody>
          <a:bodyPr/>
          <a:lstStyle/>
          <a:p>
            <a:fld id="{1743C1B6-5F69-4920-8591-BB22B282C556}" type="slidenum">
              <a:rPr lang="pt-PT" smtClean="0"/>
              <a:t>‹#›</a:t>
            </a:fld>
            <a:endParaRPr lang="pt-PT"/>
          </a:p>
        </p:txBody>
      </p:sp>
    </p:spTree>
    <p:extLst>
      <p:ext uri="{BB962C8B-B14F-4D97-AF65-F5344CB8AC3E}">
        <p14:creationId xmlns:p14="http://schemas.microsoft.com/office/powerpoint/2010/main" val="3014837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224C2F-448C-4498-A3EA-3566968AB6CB}"/>
              </a:ext>
            </a:extLst>
          </p:cNvPr>
          <p:cNvSpPr>
            <a:spLocks noGrp="1"/>
          </p:cNvSpPr>
          <p:nvPr>
            <p:ph type="title"/>
          </p:nvPr>
        </p:nvSpPr>
        <p:spPr/>
        <p:txBody>
          <a:bodyPr/>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AF9DD0CF-A889-42B2-9EEB-D6D435782559}"/>
              </a:ext>
            </a:extLst>
          </p:cNvPr>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D07BA391-73DB-4DDB-B231-B6D6D92B0CB7}"/>
              </a:ext>
            </a:extLst>
          </p:cNvPr>
          <p:cNvSpPr>
            <a:spLocks noGrp="1"/>
          </p:cNvSpPr>
          <p:nvPr>
            <p:ph type="dt" sz="half" idx="10"/>
          </p:nvPr>
        </p:nvSpPr>
        <p:spPr/>
        <p:txBody>
          <a:bodyPr/>
          <a:lstStyle/>
          <a:p>
            <a:fld id="{23016524-52EA-435F-A2B0-CFBFC181C7FD}" type="datetimeFigureOut">
              <a:rPr lang="pt-PT" smtClean="0"/>
              <a:t>28/11/2022</a:t>
            </a:fld>
            <a:endParaRPr lang="pt-PT"/>
          </a:p>
        </p:txBody>
      </p:sp>
      <p:sp>
        <p:nvSpPr>
          <p:cNvPr id="5" name="Marcador de Posição do Rodapé 4">
            <a:extLst>
              <a:ext uri="{FF2B5EF4-FFF2-40B4-BE49-F238E27FC236}">
                <a16:creationId xmlns:a16="http://schemas.microsoft.com/office/drawing/2014/main" id="{0E090D6F-04FF-4CD2-AB13-9E9993D4C620}"/>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522B24BF-5FF4-4A47-AE98-3F03F704286C}"/>
              </a:ext>
            </a:extLst>
          </p:cNvPr>
          <p:cNvSpPr>
            <a:spLocks noGrp="1"/>
          </p:cNvSpPr>
          <p:nvPr>
            <p:ph type="sldNum" sz="quarter" idx="12"/>
          </p:nvPr>
        </p:nvSpPr>
        <p:spPr/>
        <p:txBody>
          <a:bodyPr/>
          <a:lstStyle/>
          <a:p>
            <a:fld id="{1743C1B6-5F69-4920-8591-BB22B282C556}" type="slidenum">
              <a:rPr lang="pt-PT" smtClean="0"/>
              <a:t>‹#›</a:t>
            </a:fld>
            <a:endParaRPr lang="pt-PT"/>
          </a:p>
        </p:txBody>
      </p:sp>
    </p:spTree>
    <p:extLst>
      <p:ext uri="{BB962C8B-B14F-4D97-AF65-F5344CB8AC3E}">
        <p14:creationId xmlns:p14="http://schemas.microsoft.com/office/powerpoint/2010/main" val="7094761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9963925-1602-45FD-86FD-EB20C9376164}"/>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CED38059-18AB-4FA0-A46B-8BF0B5864D78}"/>
              </a:ext>
            </a:extLst>
          </p:cNvPr>
          <p:cNvSpPr>
            <a:spLocks noGrp="1"/>
          </p:cNvSpPr>
          <p:nvPr>
            <p:ph type="body" orient="vert" idx="1"/>
          </p:nvPr>
        </p:nvSpPr>
        <p:spPr>
          <a:xfrm>
            <a:off x="838200" y="365125"/>
            <a:ext cx="7734300" cy="5811838"/>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FD011DE4-1325-4019-9E04-6C46C2096D78}"/>
              </a:ext>
            </a:extLst>
          </p:cNvPr>
          <p:cNvSpPr>
            <a:spLocks noGrp="1"/>
          </p:cNvSpPr>
          <p:nvPr>
            <p:ph type="dt" sz="half" idx="10"/>
          </p:nvPr>
        </p:nvSpPr>
        <p:spPr/>
        <p:txBody>
          <a:bodyPr/>
          <a:lstStyle/>
          <a:p>
            <a:fld id="{23016524-52EA-435F-A2B0-CFBFC181C7FD}" type="datetimeFigureOut">
              <a:rPr lang="pt-PT" smtClean="0"/>
              <a:t>28/11/2022</a:t>
            </a:fld>
            <a:endParaRPr lang="pt-PT"/>
          </a:p>
        </p:txBody>
      </p:sp>
      <p:sp>
        <p:nvSpPr>
          <p:cNvPr id="5" name="Marcador de Posição do Rodapé 4">
            <a:extLst>
              <a:ext uri="{FF2B5EF4-FFF2-40B4-BE49-F238E27FC236}">
                <a16:creationId xmlns:a16="http://schemas.microsoft.com/office/drawing/2014/main" id="{69097835-DAAE-4B71-A7F0-F41EE1633CC0}"/>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FCFF7352-746E-4BE5-8ADD-6360BB5D68D5}"/>
              </a:ext>
            </a:extLst>
          </p:cNvPr>
          <p:cNvSpPr>
            <a:spLocks noGrp="1"/>
          </p:cNvSpPr>
          <p:nvPr>
            <p:ph type="sldNum" sz="quarter" idx="12"/>
          </p:nvPr>
        </p:nvSpPr>
        <p:spPr/>
        <p:txBody>
          <a:bodyPr/>
          <a:lstStyle/>
          <a:p>
            <a:fld id="{1743C1B6-5F69-4920-8591-BB22B282C556}" type="slidenum">
              <a:rPr lang="pt-PT" smtClean="0"/>
              <a:t>‹#›</a:t>
            </a:fld>
            <a:endParaRPr lang="pt-PT"/>
          </a:p>
        </p:txBody>
      </p:sp>
    </p:spTree>
    <p:extLst>
      <p:ext uri="{BB962C8B-B14F-4D97-AF65-F5344CB8AC3E}">
        <p14:creationId xmlns:p14="http://schemas.microsoft.com/office/powerpoint/2010/main" val="219713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5_Em branco">
    <p:bg>
      <p:bgPr>
        <a:solidFill>
          <a:schemeClr val="bg1"/>
        </a:solidFill>
        <a:effectLst/>
      </p:bgPr>
    </p:bg>
    <p:spTree>
      <p:nvGrpSpPr>
        <p:cNvPr id="1" name=""/>
        <p:cNvGrpSpPr/>
        <p:nvPr/>
      </p:nvGrpSpPr>
      <p:grpSpPr>
        <a:xfrm>
          <a:off x="0" y="0"/>
          <a:ext cx="0" cy="0"/>
          <a:chOff x="0" y="0"/>
          <a:chExt cx="0" cy="0"/>
        </a:xfrm>
      </p:grpSpPr>
      <p:sp>
        <p:nvSpPr>
          <p:cNvPr id="11" name="Retângulo 10">
            <a:extLst>
              <a:ext uri="{FF2B5EF4-FFF2-40B4-BE49-F238E27FC236}">
                <a16:creationId xmlns:a16="http://schemas.microsoft.com/office/drawing/2014/main" id="{F7666EBF-F161-4D71-9215-7067BD0010F9}"/>
              </a:ext>
            </a:extLst>
          </p:cNvPr>
          <p:cNvSpPr/>
          <p:nvPr userDrawn="1"/>
        </p:nvSpPr>
        <p:spPr>
          <a:xfrm>
            <a:off x="-1" y="0"/>
            <a:ext cx="668165" cy="6858000"/>
          </a:xfrm>
          <a:prstGeom prst="rect">
            <a:avLst/>
          </a:prstGeom>
          <a:solidFill>
            <a:srgbClr val="006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69A7"/>
              </a:solidFill>
            </a:endParaRPr>
          </a:p>
        </p:txBody>
      </p:sp>
      <p:sp>
        <p:nvSpPr>
          <p:cNvPr id="3" name="Título 1">
            <a:extLst>
              <a:ext uri="{FF2B5EF4-FFF2-40B4-BE49-F238E27FC236}">
                <a16:creationId xmlns:a16="http://schemas.microsoft.com/office/drawing/2014/main" id="{DD6EEA93-5313-40BD-8AB0-390356AC13D2}"/>
              </a:ext>
            </a:extLst>
          </p:cNvPr>
          <p:cNvSpPr>
            <a:spLocks noGrp="1"/>
          </p:cNvSpPr>
          <p:nvPr>
            <p:ph type="title" hasCustomPrompt="1"/>
          </p:nvPr>
        </p:nvSpPr>
        <p:spPr>
          <a:xfrm>
            <a:off x="838200" y="365125"/>
            <a:ext cx="10515600" cy="455271"/>
          </a:xfrm>
        </p:spPr>
        <p:txBody>
          <a:bodyPr>
            <a:normAutofit/>
          </a:bodyPr>
          <a:lstStyle>
            <a:lvl1pPr>
              <a:defRPr sz="2400" b="1" u="none">
                <a:solidFill>
                  <a:schemeClr val="tx1">
                    <a:lumMod val="65000"/>
                    <a:lumOff val="35000"/>
                  </a:schemeClr>
                </a:solidFill>
                <a:latin typeface="Panton" panose="00000500000000000000" pitchFamily="50" charset="0"/>
              </a:defRPr>
            </a:lvl1pPr>
          </a:lstStyle>
          <a:p>
            <a:r>
              <a:rPr lang="pt-PT" dirty="0" err="1"/>
              <a:t>Title</a:t>
            </a:r>
            <a:r>
              <a:rPr lang="pt-PT" dirty="0"/>
              <a:t> </a:t>
            </a:r>
          </a:p>
        </p:txBody>
      </p:sp>
      <p:sp>
        <p:nvSpPr>
          <p:cNvPr id="12" name="Retângulo 11">
            <a:extLst>
              <a:ext uri="{FF2B5EF4-FFF2-40B4-BE49-F238E27FC236}">
                <a16:creationId xmlns:a16="http://schemas.microsoft.com/office/drawing/2014/main" id="{41235042-2D50-4344-8C2B-92DA6FA51370}"/>
              </a:ext>
            </a:extLst>
          </p:cNvPr>
          <p:cNvSpPr/>
          <p:nvPr userDrawn="1"/>
        </p:nvSpPr>
        <p:spPr>
          <a:xfrm flipH="1">
            <a:off x="838199" y="365125"/>
            <a:ext cx="45719" cy="455271"/>
          </a:xfrm>
          <a:prstGeom prst="rect">
            <a:avLst/>
          </a:prstGeom>
          <a:solidFill>
            <a:srgbClr val="6AA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3" name="Imagem 12">
            <a:extLst>
              <a:ext uri="{FF2B5EF4-FFF2-40B4-BE49-F238E27FC236}">
                <a16:creationId xmlns:a16="http://schemas.microsoft.com/office/drawing/2014/main" id="{F5B10D0E-6364-4C4B-8029-441B9E88A4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2009" y="165100"/>
            <a:ext cx="891791" cy="892175"/>
          </a:xfrm>
          <a:prstGeom prst="rect">
            <a:avLst/>
          </a:prstGeom>
        </p:spPr>
      </p:pic>
      <p:sp>
        <p:nvSpPr>
          <p:cNvPr id="8" name="Marcador de Posição de Conteúdo 12">
            <a:extLst>
              <a:ext uri="{FF2B5EF4-FFF2-40B4-BE49-F238E27FC236}">
                <a16:creationId xmlns:a16="http://schemas.microsoft.com/office/drawing/2014/main" id="{421B6462-041E-4E00-8F47-B98431926035}"/>
              </a:ext>
            </a:extLst>
          </p:cNvPr>
          <p:cNvSpPr>
            <a:spLocks noGrp="1"/>
          </p:cNvSpPr>
          <p:nvPr>
            <p:ph idx="4294967295" hasCustomPrompt="1"/>
          </p:nvPr>
        </p:nvSpPr>
        <p:spPr>
          <a:xfrm>
            <a:off x="838200" y="1449610"/>
            <a:ext cx="10515600" cy="4351338"/>
          </a:xfrm>
        </p:spPr>
        <p:txBody>
          <a:bodyPr anchor="ctr">
            <a:normAutofit/>
          </a:bodyPr>
          <a:lstStyle>
            <a:lvl1pPr marL="0" indent="0">
              <a:buNone/>
              <a:defRPr sz="1400" u="none">
                <a:solidFill>
                  <a:schemeClr val="tx1">
                    <a:lumMod val="65000"/>
                    <a:lumOff val="35000"/>
                  </a:schemeClr>
                </a:solidFill>
              </a:defRPr>
            </a:lvl1pPr>
          </a:lstStyle>
          <a:p>
            <a:r>
              <a:rPr lang="pt-PT" sz="1400" dirty="0"/>
              <a:t>Use </a:t>
            </a:r>
            <a:r>
              <a:rPr lang="pt-PT" sz="1400" dirty="0" err="1"/>
              <a:t>Panton</a:t>
            </a:r>
            <a:r>
              <a:rPr lang="pt-PT" sz="1400" dirty="0"/>
              <a:t> Font</a:t>
            </a:r>
          </a:p>
        </p:txBody>
      </p:sp>
    </p:spTree>
    <p:extLst>
      <p:ext uri="{BB962C8B-B14F-4D97-AF65-F5344CB8AC3E}">
        <p14:creationId xmlns:p14="http://schemas.microsoft.com/office/powerpoint/2010/main" val="306862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onteúdo com Legenda">
    <p:bg>
      <p:bgPr>
        <a:solidFill>
          <a:schemeClr val="bg1"/>
        </a:solidFill>
        <a:effectLst/>
      </p:bgPr>
    </p:bg>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4ED3CFAA-8DC3-4700-B575-F11182BC2430}"/>
              </a:ext>
            </a:extLst>
          </p:cNvPr>
          <p:cNvSpPr/>
          <p:nvPr userDrawn="1"/>
        </p:nvSpPr>
        <p:spPr>
          <a:xfrm flipH="1">
            <a:off x="838199" y="365125"/>
            <a:ext cx="45719" cy="455271"/>
          </a:xfrm>
          <a:prstGeom prst="rect">
            <a:avLst/>
          </a:prstGeom>
          <a:solidFill>
            <a:srgbClr val="6AA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Retângulo 11">
            <a:extLst>
              <a:ext uri="{FF2B5EF4-FFF2-40B4-BE49-F238E27FC236}">
                <a16:creationId xmlns:a16="http://schemas.microsoft.com/office/drawing/2014/main" id="{B4E6C3CB-8244-42B6-B4BA-6E768E2155B4}"/>
              </a:ext>
            </a:extLst>
          </p:cNvPr>
          <p:cNvSpPr/>
          <p:nvPr userDrawn="1"/>
        </p:nvSpPr>
        <p:spPr>
          <a:xfrm>
            <a:off x="-1" y="0"/>
            <a:ext cx="668165" cy="6858000"/>
          </a:xfrm>
          <a:prstGeom prst="rect">
            <a:avLst/>
          </a:prstGeom>
          <a:solidFill>
            <a:srgbClr val="006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4" name="Título 1">
            <a:extLst>
              <a:ext uri="{FF2B5EF4-FFF2-40B4-BE49-F238E27FC236}">
                <a16:creationId xmlns:a16="http://schemas.microsoft.com/office/drawing/2014/main" id="{5A3B14B4-86F0-4DCF-A893-4C7887E41297}"/>
              </a:ext>
            </a:extLst>
          </p:cNvPr>
          <p:cNvSpPr>
            <a:spLocks noGrp="1"/>
          </p:cNvSpPr>
          <p:nvPr>
            <p:ph type="title" hasCustomPrompt="1"/>
          </p:nvPr>
        </p:nvSpPr>
        <p:spPr>
          <a:xfrm>
            <a:off x="838200" y="365125"/>
            <a:ext cx="10515600" cy="455271"/>
          </a:xfrm>
        </p:spPr>
        <p:txBody>
          <a:bodyPr>
            <a:normAutofit/>
          </a:bodyPr>
          <a:lstStyle>
            <a:lvl1pPr>
              <a:defRPr sz="2400" b="1">
                <a:solidFill>
                  <a:schemeClr val="tx1">
                    <a:lumMod val="65000"/>
                    <a:lumOff val="35000"/>
                  </a:schemeClr>
                </a:solidFill>
                <a:latin typeface="Panton" panose="00000500000000000000" pitchFamily="50" charset="0"/>
                <a:cs typeface="Biome" panose="020B0502040204020203" pitchFamily="34" charset="0"/>
              </a:defRPr>
            </a:lvl1pPr>
          </a:lstStyle>
          <a:p>
            <a:r>
              <a:rPr lang="pt-PT" dirty="0" err="1"/>
              <a:t>Title</a:t>
            </a:r>
            <a:r>
              <a:rPr lang="pt-PT" dirty="0"/>
              <a:t>  </a:t>
            </a:r>
          </a:p>
        </p:txBody>
      </p:sp>
      <p:pic>
        <p:nvPicPr>
          <p:cNvPr id="18" name="Imagem 17">
            <a:extLst>
              <a:ext uri="{FF2B5EF4-FFF2-40B4-BE49-F238E27FC236}">
                <a16:creationId xmlns:a16="http://schemas.microsoft.com/office/drawing/2014/main" id="{762F2EEA-80A3-4EC2-B2E5-260E593F5A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2009" y="165100"/>
            <a:ext cx="891791" cy="892175"/>
          </a:xfrm>
          <a:prstGeom prst="rect">
            <a:avLst/>
          </a:prstGeom>
        </p:spPr>
      </p:pic>
      <p:sp>
        <p:nvSpPr>
          <p:cNvPr id="9" name="Marcador de Posição do Texto 2">
            <a:extLst>
              <a:ext uri="{FF2B5EF4-FFF2-40B4-BE49-F238E27FC236}">
                <a16:creationId xmlns:a16="http://schemas.microsoft.com/office/drawing/2014/main" id="{E016115C-7CF8-4A1B-9764-7A32C4B858F4}"/>
              </a:ext>
            </a:extLst>
          </p:cNvPr>
          <p:cNvSpPr>
            <a:spLocks noGrp="1"/>
          </p:cNvSpPr>
          <p:nvPr>
            <p:ph idx="1" hasCustomPrompt="1"/>
          </p:nvPr>
        </p:nvSpPr>
        <p:spPr>
          <a:xfrm>
            <a:off x="838200" y="1449610"/>
            <a:ext cx="4116388" cy="4351338"/>
          </a:xfrm>
          <a:prstGeom prst="rect">
            <a:avLst/>
          </a:prstGeom>
        </p:spPr>
        <p:txBody>
          <a:bodyPr vert="horz" lIns="91440" tIns="45720" rIns="91440" bIns="45720" rtlCol="0" anchor="ctr">
            <a:normAutofit/>
          </a:bodyPr>
          <a:lstStyle>
            <a:lvl1pPr>
              <a:defRPr>
                <a:solidFill>
                  <a:schemeClr val="tx1">
                    <a:lumMod val="65000"/>
                    <a:lumOff val="35000"/>
                  </a:schemeClr>
                </a:solidFill>
              </a:defRPr>
            </a:lvl1pPr>
            <a:lvl2pPr marL="457200" indent="0">
              <a:buFontTx/>
              <a:buNone/>
              <a:defRPr sz="1400">
                <a:solidFill>
                  <a:schemeClr val="tx1">
                    <a:lumMod val="65000"/>
                    <a:lumOff val="35000"/>
                  </a:schemeClr>
                </a:solidFill>
                <a:latin typeface="Panton" panose="00000500000000000000" pitchFamily="50" charset="0"/>
              </a:defRPr>
            </a:lvl2pPr>
            <a:lvl5pPr>
              <a:defRPr sz="1400">
                <a:solidFill>
                  <a:schemeClr val="tx1">
                    <a:lumMod val="65000"/>
                    <a:lumOff val="35000"/>
                  </a:schemeClr>
                </a:solidFill>
                <a:latin typeface="Panton" panose="00000500000000000000" pitchFamily="50"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PT" sz="1400" dirty="0"/>
              <a:t>Use </a:t>
            </a:r>
            <a:r>
              <a:rPr lang="pt-PT" sz="1400" dirty="0" err="1"/>
              <a:t>Panton</a:t>
            </a:r>
            <a:r>
              <a:rPr lang="pt-PT" sz="1400" dirty="0"/>
              <a:t> Font</a:t>
            </a:r>
          </a:p>
        </p:txBody>
      </p:sp>
      <p:sp>
        <p:nvSpPr>
          <p:cNvPr id="17" name="Marcador de Posição do Texto 2">
            <a:extLst>
              <a:ext uri="{FF2B5EF4-FFF2-40B4-BE49-F238E27FC236}">
                <a16:creationId xmlns:a16="http://schemas.microsoft.com/office/drawing/2014/main" id="{19E95FFF-C6E5-4F1A-B2BE-539F563225A5}"/>
              </a:ext>
            </a:extLst>
          </p:cNvPr>
          <p:cNvSpPr>
            <a:spLocks noGrp="1"/>
          </p:cNvSpPr>
          <p:nvPr>
            <p:ph idx="11" hasCustomPrompt="1"/>
          </p:nvPr>
        </p:nvSpPr>
        <p:spPr>
          <a:xfrm>
            <a:off x="5181599" y="1449610"/>
            <a:ext cx="6172199" cy="4351338"/>
          </a:xfrm>
          <a:prstGeom prst="rect">
            <a:avLst/>
          </a:prstGeom>
        </p:spPr>
        <p:txBody>
          <a:bodyPr vert="horz" lIns="91440" tIns="45720" rIns="91440" bIns="45720" rtlCol="0" anchor="ctr">
            <a:normAutofit/>
          </a:bodyPr>
          <a:lstStyle>
            <a:lvl1pPr>
              <a:defRPr>
                <a:solidFill>
                  <a:schemeClr val="tx1">
                    <a:lumMod val="65000"/>
                    <a:lumOff val="35000"/>
                  </a:schemeClr>
                </a:solidFill>
              </a:defRPr>
            </a:lvl1pPr>
            <a:lvl2pPr marL="457200" indent="0">
              <a:buFontTx/>
              <a:buNone/>
              <a:defRPr sz="1400">
                <a:solidFill>
                  <a:schemeClr val="tx1">
                    <a:lumMod val="65000"/>
                    <a:lumOff val="35000"/>
                  </a:schemeClr>
                </a:solidFill>
                <a:latin typeface="Panton" panose="00000500000000000000" pitchFamily="50" charset="0"/>
              </a:defRPr>
            </a:lvl2pPr>
            <a:lvl5pPr>
              <a:defRPr sz="1400">
                <a:solidFill>
                  <a:schemeClr val="tx1">
                    <a:lumMod val="65000"/>
                    <a:lumOff val="35000"/>
                  </a:schemeClr>
                </a:solidFill>
                <a:latin typeface="Panton" panose="00000500000000000000" pitchFamily="50"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PT" sz="1400" dirty="0"/>
              <a:t>Use </a:t>
            </a:r>
            <a:r>
              <a:rPr lang="pt-PT" sz="1400" dirty="0" err="1"/>
              <a:t>Panton</a:t>
            </a:r>
            <a:r>
              <a:rPr lang="pt-PT" sz="1400" dirty="0"/>
              <a:t> Font</a:t>
            </a:r>
          </a:p>
        </p:txBody>
      </p:sp>
    </p:spTree>
    <p:extLst>
      <p:ext uri="{BB962C8B-B14F-4D97-AF65-F5344CB8AC3E}">
        <p14:creationId xmlns:p14="http://schemas.microsoft.com/office/powerpoint/2010/main" val="3207639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6_Em branco">
    <p:bg>
      <p:bgPr>
        <a:solidFill>
          <a:schemeClr val="bg1">
            <a:lumMod val="85000"/>
          </a:schemeClr>
        </a:solidFill>
        <a:effectLst/>
      </p:bgPr>
    </p:bg>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F8665F92-4847-4F1E-A7F5-957ABC30D3C8}"/>
              </a:ext>
            </a:extLst>
          </p:cNvPr>
          <p:cNvSpPr/>
          <p:nvPr userDrawn="1"/>
        </p:nvSpPr>
        <p:spPr>
          <a:xfrm flipH="1">
            <a:off x="838199" y="365125"/>
            <a:ext cx="45719" cy="455271"/>
          </a:xfrm>
          <a:prstGeom prst="rect">
            <a:avLst/>
          </a:prstGeom>
          <a:solidFill>
            <a:srgbClr val="6AA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Retângulo 8">
            <a:extLst>
              <a:ext uri="{FF2B5EF4-FFF2-40B4-BE49-F238E27FC236}">
                <a16:creationId xmlns:a16="http://schemas.microsoft.com/office/drawing/2014/main" id="{8EF19236-2238-4F24-9650-6049066F512F}"/>
              </a:ext>
            </a:extLst>
          </p:cNvPr>
          <p:cNvSpPr/>
          <p:nvPr userDrawn="1"/>
        </p:nvSpPr>
        <p:spPr>
          <a:xfrm>
            <a:off x="-1" y="0"/>
            <a:ext cx="668165" cy="6858000"/>
          </a:xfrm>
          <a:prstGeom prst="rect">
            <a:avLst/>
          </a:prstGeom>
          <a:solidFill>
            <a:srgbClr val="006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Título 1">
            <a:extLst>
              <a:ext uri="{FF2B5EF4-FFF2-40B4-BE49-F238E27FC236}">
                <a16:creationId xmlns:a16="http://schemas.microsoft.com/office/drawing/2014/main" id="{659C446E-44A7-46B9-8C4E-58F5E0F8333E}"/>
              </a:ext>
            </a:extLst>
          </p:cNvPr>
          <p:cNvSpPr>
            <a:spLocks noGrp="1"/>
          </p:cNvSpPr>
          <p:nvPr>
            <p:ph type="title" hasCustomPrompt="1"/>
          </p:nvPr>
        </p:nvSpPr>
        <p:spPr>
          <a:xfrm>
            <a:off x="838200" y="365125"/>
            <a:ext cx="10515600" cy="455271"/>
          </a:xfrm>
        </p:spPr>
        <p:txBody>
          <a:bodyPr>
            <a:normAutofit/>
          </a:bodyPr>
          <a:lstStyle>
            <a:lvl1pPr>
              <a:defRPr sz="2400" b="1">
                <a:solidFill>
                  <a:schemeClr val="tx1">
                    <a:lumMod val="65000"/>
                    <a:lumOff val="35000"/>
                  </a:schemeClr>
                </a:solidFill>
                <a:latin typeface="Panton" panose="00000500000000000000" pitchFamily="50" charset="0"/>
                <a:cs typeface="Biome" panose="020B0502040204020203" pitchFamily="34" charset="0"/>
              </a:defRPr>
            </a:lvl1pPr>
          </a:lstStyle>
          <a:p>
            <a:r>
              <a:rPr lang="pt-PT" dirty="0" err="1"/>
              <a:t>Title</a:t>
            </a:r>
            <a:r>
              <a:rPr lang="pt-PT" dirty="0"/>
              <a:t>  </a:t>
            </a:r>
          </a:p>
        </p:txBody>
      </p:sp>
      <p:pic>
        <p:nvPicPr>
          <p:cNvPr id="16" name="Imagem 15">
            <a:extLst>
              <a:ext uri="{FF2B5EF4-FFF2-40B4-BE49-F238E27FC236}">
                <a16:creationId xmlns:a16="http://schemas.microsoft.com/office/drawing/2014/main" id="{50A31CB9-A895-485C-854F-8AE290D502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2009" y="165100"/>
            <a:ext cx="891791" cy="892175"/>
          </a:xfrm>
          <a:prstGeom prst="rect">
            <a:avLst/>
          </a:prstGeom>
        </p:spPr>
      </p:pic>
      <p:sp>
        <p:nvSpPr>
          <p:cNvPr id="10" name="Marcador de Posição de Conteúdo 12">
            <a:extLst>
              <a:ext uri="{FF2B5EF4-FFF2-40B4-BE49-F238E27FC236}">
                <a16:creationId xmlns:a16="http://schemas.microsoft.com/office/drawing/2014/main" id="{CD85F135-C26B-46C0-84E7-D829FB6E875D}"/>
              </a:ext>
            </a:extLst>
          </p:cNvPr>
          <p:cNvSpPr>
            <a:spLocks noGrp="1"/>
          </p:cNvSpPr>
          <p:nvPr>
            <p:ph idx="4294967295" hasCustomPrompt="1"/>
          </p:nvPr>
        </p:nvSpPr>
        <p:spPr>
          <a:xfrm>
            <a:off x="838200" y="1449610"/>
            <a:ext cx="10515600" cy="4351338"/>
          </a:xfrm>
        </p:spPr>
        <p:txBody>
          <a:bodyPr anchor="ctr">
            <a:normAutofit/>
          </a:bodyPr>
          <a:lstStyle>
            <a:lvl1pPr marL="0" indent="0">
              <a:buNone/>
              <a:defRPr sz="1600" baseline="0">
                <a:solidFill>
                  <a:schemeClr val="tx1">
                    <a:lumMod val="65000"/>
                    <a:lumOff val="3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PT" sz="1400" dirty="0"/>
              <a:t>Use </a:t>
            </a:r>
            <a:r>
              <a:rPr lang="pt-PT" sz="1400" dirty="0" err="1"/>
              <a:t>Panton</a:t>
            </a:r>
            <a:r>
              <a:rPr lang="pt-PT" sz="1400" dirty="0"/>
              <a:t> Font</a:t>
            </a:r>
          </a:p>
        </p:txBody>
      </p:sp>
    </p:spTree>
    <p:extLst>
      <p:ext uri="{BB962C8B-B14F-4D97-AF65-F5344CB8AC3E}">
        <p14:creationId xmlns:p14="http://schemas.microsoft.com/office/powerpoint/2010/main" val="1852479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7_Em branco">
    <p:bg>
      <p:bgPr>
        <a:solidFill>
          <a:schemeClr val="bg1"/>
        </a:solidFill>
        <a:effectLst/>
      </p:bgPr>
    </p:bg>
    <p:spTree>
      <p:nvGrpSpPr>
        <p:cNvPr id="1" name=""/>
        <p:cNvGrpSpPr/>
        <p:nvPr/>
      </p:nvGrpSpPr>
      <p:grpSpPr>
        <a:xfrm>
          <a:off x="0" y="0"/>
          <a:ext cx="0" cy="0"/>
          <a:chOff x="0" y="0"/>
          <a:chExt cx="0" cy="0"/>
        </a:xfrm>
      </p:grpSpPr>
      <p:sp>
        <p:nvSpPr>
          <p:cNvPr id="11" name="Retângulo 10">
            <a:extLst>
              <a:ext uri="{FF2B5EF4-FFF2-40B4-BE49-F238E27FC236}">
                <a16:creationId xmlns:a16="http://schemas.microsoft.com/office/drawing/2014/main" id="{F7666EBF-F161-4D71-9215-7067BD0010F9}"/>
              </a:ext>
            </a:extLst>
          </p:cNvPr>
          <p:cNvSpPr/>
          <p:nvPr userDrawn="1"/>
        </p:nvSpPr>
        <p:spPr>
          <a:xfrm>
            <a:off x="0" y="0"/>
            <a:ext cx="5115941" cy="6858000"/>
          </a:xfrm>
          <a:prstGeom prst="rect">
            <a:avLst/>
          </a:prstGeom>
          <a:solidFill>
            <a:srgbClr val="006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4" name="Retângulo 3">
            <a:extLst>
              <a:ext uri="{FF2B5EF4-FFF2-40B4-BE49-F238E27FC236}">
                <a16:creationId xmlns:a16="http://schemas.microsoft.com/office/drawing/2014/main" id="{341D4713-3046-4A21-99A5-C5A59D42E6C8}"/>
              </a:ext>
            </a:extLst>
          </p:cNvPr>
          <p:cNvSpPr/>
          <p:nvPr userDrawn="1"/>
        </p:nvSpPr>
        <p:spPr>
          <a:xfrm>
            <a:off x="11523835" y="0"/>
            <a:ext cx="668165" cy="6858000"/>
          </a:xfrm>
          <a:prstGeom prst="rect">
            <a:avLst/>
          </a:prstGeom>
          <a:solidFill>
            <a:srgbClr val="006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Título 1">
            <a:extLst>
              <a:ext uri="{FF2B5EF4-FFF2-40B4-BE49-F238E27FC236}">
                <a16:creationId xmlns:a16="http://schemas.microsoft.com/office/drawing/2014/main" id="{7B576BC0-1944-462F-8E00-45E114E6D5FE}"/>
              </a:ext>
            </a:extLst>
          </p:cNvPr>
          <p:cNvSpPr>
            <a:spLocks noGrp="1"/>
          </p:cNvSpPr>
          <p:nvPr>
            <p:ph type="title" hasCustomPrompt="1"/>
          </p:nvPr>
        </p:nvSpPr>
        <p:spPr>
          <a:xfrm>
            <a:off x="838200" y="365125"/>
            <a:ext cx="3323601" cy="455271"/>
          </a:xfrm>
        </p:spPr>
        <p:txBody>
          <a:bodyPr>
            <a:normAutofit/>
          </a:bodyPr>
          <a:lstStyle>
            <a:lvl1pPr>
              <a:defRPr sz="2400" b="1">
                <a:solidFill>
                  <a:schemeClr val="bg1"/>
                </a:solidFill>
                <a:latin typeface="Panton" panose="00000500000000000000" pitchFamily="50" charset="0"/>
              </a:defRPr>
            </a:lvl1pPr>
          </a:lstStyle>
          <a:p>
            <a:r>
              <a:rPr lang="pt-PT" dirty="0" err="1"/>
              <a:t>Title</a:t>
            </a:r>
            <a:r>
              <a:rPr lang="pt-PT" dirty="0"/>
              <a:t>  </a:t>
            </a:r>
          </a:p>
        </p:txBody>
      </p:sp>
      <p:sp>
        <p:nvSpPr>
          <p:cNvPr id="6" name="Retângulo 5">
            <a:extLst>
              <a:ext uri="{FF2B5EF4-FFF2-40B4-BE49-F238E27FC236}">
                <a16:creationId xmlns:a16="http://schemas.microsoft.com/office/drawing/2014/main" id="{DEE45F67-2E3B-4F86-9591-25C262CE3D42}"/>
              </a:ext>
            </a:extLst>
          </p:cNvPr>
          <p:cNvSpPr/>
          <p:nvPr userDrawn="1"/>
        </p:nvSpPr>
        <p:spPr>
          <a:xfrm flipH="1">
            <a:off x="838199" y="365125"/>
            <a:ext cx="45719" cy="455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6" name="Imagem 15">
            <a:extLst>
              <a:ext uri="{FF2B5EF4-FFF2-40B4-BE49-F238E27FC236}">
                <a16:creationId xmlns:a16="http://schemas.microsoft.com/office/drawing/2014/main" id="{0EF9953A-7CDA-4F4D-8484-7CF3E15948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2009" y="165100"/>
            <a:ext cx="891791" cy="892175"/>
          </a:xfrm>
          <a:prstGeom prst="rect">
            <a:avLst/>
          </a:prstGeom>
        </p:spPr>
      </p:pic>
      <p:sp>
        <p:nvSpPr>
          <p:cNvPr id="19" name="Footer Placeholder 17">
            <a:extLst>
              <a:ext uri="{FF2B5EF4-FFF2-40B4-BE49-F238E27FC236}">
                <a16:creationId xmlns:a16="http://schemas.microsoft.com/office/drawing/2014/main" id="{14EBB041-1EB9-4EBD-B7CF-C90A04C19A7A}"/>
              </a:ext>
            </a:extLst>
          </p:cNvPr>
          <p:cNvSpPr txBox="1">
            <a:spLocks/>
          </p:cNvSpPr>
          <p:nvPr userDrawn="1"/>
        </p:nvSpPr>
        <p:spPr>
          <a:xfrm>
            <a:off x="838200" y="6345690"/>
            <a:ext cx="4114800" cy="365125"/>
          </a:xfrm>
          <a:prstGeom prst="rect">
            <a:avLst/>
          </a:prstGeom>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defRPr/>
            </a:pPr>
            <a:r>
              <a:rPr lang="en-US" sz="900" dirty="0">
                <a:solidFill>
                  <a:schemeClr val="bg1"/>
                </a:solidFill>
                <a:latin typeface="Panton" pitchFamily="2" charset="77"/>
              </a:rPr>
              <a:t>CONFIDENTIAL</a:t>
            </a:r>
            <a:r>
              <a:rPr lang="en-US" sz="900" b="1" dirty="0">
                <a:solidFill>
                  <a:schemeClr val="bg1"/>
                </a:solidFill>
                <a:latin typeface="Panton" pitchFamily="2" charset="77"/>
              </a:rPr>
              <a:t> © </a:t>
            </a:r>
            <a:r>
              <a:rPr lang="en-US" sz="900" dirty="0">
                <a:solidFill>
                  <a:schemeClr val="bg1"/>
                </a:solidFill>
                <a:latin typeface="Panton" pitchFamily="2" charset="77"/>
              </a:rPr>
              <a:t>4Tune Engineering 2021</a:t>
            </a:r>
          </a:p>
        </p:txBody>
      </p:sp>
      <p:sp>
        <p:nvSpPr>
          <p:cNvPr id="17" name="Marcador de Posição de Conteúdo 12">
            <a:extLst>
              <a:ext uri="{FF2B5EF4-FFF2-40B4-BE49-F238E27FC236}">
                <a16:creationId xmlns:a16="http://schemas.microsoft.com/office/drawing/2014/main" id="{EA489598-5710-44C7-9B18-B2693B6D87B5}"/>
              </a:ext>
            </a:extLst>
          </p:cNvPr>
          <p:cNvSpPr>
            <a:spLocks noGrp="1"/>
          </p:cNvSpPr>
          <p:nvPr>
            <p:ph idx="4294967295" hasCustomPrompt="1"/>
          </p:nvPr>
        </p:nvSpPr>
        <p:spPr>
          <a:xfrm>
            <a:off x="838200" y="1449610"/>
            <a:ext cx="3317622" cy="4351338"/>
          </a:xfrm>
        </p:spPr>
        <p:txBody>
          <a:bodyPr anchor="ctr">
            <a:normAutofit/>
          </a:bodyPr>
          <a:lstStyle>
            <a:lvl1pPr marL="0" indent="0">
              <a:buNone/>
              <a:defRPr sz="1600" baseline="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PT" sz="1400" dirty="0"/>
              <a:t>Use </a:t>
            </a:r>
            <a:r>
              <a:rPr lang="pt-PT" sz="1400" dirty="0" err="1"/>
              <a:t>Panton</a:t>
            </a:r>
            <a:r>
              <a:rPr lang="pt-PT" sz="1400" dirty="0"/>
              <a:t> Font</a:t>
            </a:r>
          </a:p>
        </p:txBody>
      </p:sp>
      <p:sp>
        <p:nvSpPr>
          <p:cNvPr id="9" name="Marcador de Posição de Conteúdo 12">
            <a:extLst>
              <a:ext uri="{FF2B5EF4-FFF2-40B4-BE49-F238E27FC236}">
                <a16:creationId xmlns:a16="http://schemas.microsoft.com/office/drawing/2014/main" id="{A6BF17AF-3BC8-4692-897E-A68F02865DEF}"/>
              </a:ext>
            </a:extLst>
          </p:cNvPr>
          <p:cNvSpPr>
            <a:spLocks noGrp="1"/>
          </p:cNvSpPr>
          <p:nvPr>
            <p:ph idx="4294967295" hasCustomPrompt="1"/>
          </p:nvPr>
        </p:nvSpPr>
        <p:spPr>
          <a:xfrm>
            <a:off x="5601392" y="1449610"/>
            <a:ext cx="5437910" cy="4351338"/>
          </a:xfrm>
        </p:spPr>
        <p:txBody>
          <a:bodyPr anchor="ctr">
            <a:normAutofit/>
          </a:bodyPr>
          <a:lstStyle>
            <a:lvl1pPr marL="0" indent="0">
              <a:buNone/>
              <a:defRPr sz="1600" baseline="0">
                <a:solidFill>
                  <a:schemeClr val="tx1">
                    <a:lumMod val="65000"/>
                    <a:lumOff val="3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PT" sz="1400" dirty="0"/>
              <a:t>Use </a:t>
            </a:r>
            <a:r>
              <a:rPr lang="pt-PT" sz="1400" dirty="0" err="1"/>
              <a:t>Panton</a:t>
            </a:r>
            <a:r>
              <a:rPr lang="pt-PT" sz="1400" dirty="0"/>
              <a:t> Font</a:t>
            </a:r>
          </a:p>
        </p:txBody>
      </p:sp>
    </p:spTree>
    <p:extLst>
      <p:ext uri="{BB962C8B-B14F-4D97-AF65-F5344CB8AC3E}">
        <p14:creationId xmlns:p14="http://schemas.microsoft.com/office/powerpoint/2010/main" val="1292088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8_Em branco">
    <p:bg>
      <p:bgPr>
        <a:solidFill>
          <a:schemeClr val="bg1"/>
        </a:solidFill>
        <a:effectLst/>
      </p:bgPr>
    </p:bg>
    <p:spTree>
      <p:nvGrpSpPr>
        <p:cNvPr id="1" name=""/>
        <p:cNvGrpSpPr/>
        <p:nvPr/>
      </p:nvGrpSpPr>
      <p:grpSpPr>
        <a:xfrm>
          <a:off x="0" y="0"/>
          <a:ext cx="0" cy="0"/>
          <a:chOff x="0" y="0"/>
          <a:chExt cx="0" cy="0"/>
        </a:xfrm>
      </p:grpSpPr>
      <p:sp>
        <p:nvSpPr>
          <p:cNvPr id="11" name="Retângulo 10">
            <a:extLst>
              <a:ext uri="{FF2B5EF4-FFF2-40B4-BE49-F238E27FC236}">
                <a16:creationId xmlns:a16="http://schemas.microsoft.com/office/drawing/2014/main" id="{F7666EBF-F161-4D71-9215-7067BD0010F9}"/>
              </a:ext>
            </a:extLst>
          </p:cNvPr>
          <p:cNvSpPr/>
          <p:nvPr userDrawn="1"/>
        </p:nvSpPr>
        <p:spPr>
          <a:xfrm>
            <a:off x="0" y="0"/>
            <a:ext cx="5115941" cy="6858000"/>
          </a:xfrm>
          <a:prstGeom prst="rect">
            <a:avLst/>
          </a:prstGeom>
          <a:solidFill>
            <a:srgbClr val="6AA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4" name="Retângulo 3">
            <a:extLst>
              <a:ext uri="{FF2B5EF4-FFF2-40B4-BE49-F238E27FC236}">
                <a16:creationId xmlns:a16="http://schemas.microsoft.com/office/drawing/2014/main" id="{341D4713-3046-4A21-99A5-C5A59D42E6C8}"/>
              </a:ext>
            </a:extLst>
          </p:cNvPr>
          <p:cNvSpPr/>
          <p:nvPr userDrawn="1"/>
        </p:nvSpPr>
        <p:spPr>
          <a:xfrm>
            <a:off x="11523835" y="0"/>
            <a:ext cx="668165" cy="6858000"/>
          </a:xfrm>
          <a:prstGeom prst="rect">
            <a:avLst/>
          </a:prstGeom>
          <a:solidFill>
            <a:srgbClr val="006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Título 1">
            <a:extLst>
              <a:ext uri="{FF2B5EF4-FFF2-40B4-BE49-F238E27FC236}">
                <a16:creationId xmlns:a16="http://schemas.microsoft.com/office/drawing/2014/main" id="{7B576BC0-1944-462F-8E00-45E114E6D5FE}"/>
              </a:ext>
            </a:extLst>
          </p:cNvPr>
          <p:cNvSpPr>
            <a:spLocks noGrp="1"/>
          </p:cNvSpPr>
          <p:nvPr>
            <p:ph type="title" hasCustomPrompt="1"/>
          </p:nvPr>
        </p:nvSpPr>
        <p:spPr>
          <a:xfrm>
            <a:off x="838200" y="365125"/>
            <a:ext cx="3323601" cy="455271"/>
          </a:xfrm>
        </p:spPr>
        <p:txBody>
          <a:bodyPr>
            <a:normAutofit/>
          </a:bodyPr>
          <a:lstStyle>
            <a:lvl1pPr>
              <a:defRPr sz="2400" b="1">
                <a:solidFill>
                  <a:schemeClr val="bg1"/>
                </a:solidFill>
                <a:latin typeface="Panton" panose="00000500000000000000" pitchFamily="50" charset="0"/>
              </a:defRPr>
            </a:lvl1pPr>
          </a:lstStyle>
          <a:p>
            <a:r>
              <a:rPr lang="pt-PT" dirty="0" err="1"/>
              <a:t>Title</a:t>
            </a:r>
            <a:r>
              <a:rPr lang="pt-PT" dirty="0"/>
              <a:t>  </a:t>
            </a:r>
          </a:p>
        </p:txBody>
      </p:sp>
      <p:sp>
        <p:nvSpPr>
          <p:cNvPr id="6" name="Retângulo 5">
            <a:extLst>
              <a:ext uri="{FF2B5EF4-FFF2-40B4-BE49-F238E27FC236}">
                <a16:creationId xmlns:a16="http://schemas.microsoft.com/office/drawing/2014/main" id="{DEE45F67-2E3B-4F86-9591-25C262CE3D42}"/>
              </a:ext>
            </a:extLst>
          </p:cNvPr>
          <p:cNvSpPr/>
          <p:nvPr userDrawn="1"/>
        </p:nvSpPr>
        <p:spPr>
          <a:xfrm flipH="1">
            <a:off x="838199" y="365125"/>
            <a:ext cx="45719" cy="455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6" name="Imagem 15">
            <a:extLst>
              <a:ext uri="{FF2B5EF4-FFF2-40B4-BE49-F238E27FC236}">
                <a16:creationId xmlns:a16="http://schemas.microsoft.com/office/drawing/2014/main" id="{0EF9953A-7CDA-4F4D-8484-7CF3E15948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2009" y="165100"/>
            <a:ext cx="891791" cy="892175"/>
          </a:xfrm>
          <a:prstGeom prst="rect">
            <a:avLst/>
          </a:prstGeom>
        </p:spPr>
      </p:pic>
      <p:sp>
        <p:nvSpPr>
          <p:cNvPr id="14" name="Footer Placeholder 17">
            <a:extLst>
              <a:ext uri="{FF2B5EF4-FFF2-40B4-BE49-F238E27FC236}">
                <a16:creationId xmlns:a16="http://schemas.microsoft.com/office/drawing/2014/main" id="{1125014B-A0CA-42AC-87F0-BD58A176FD37}"/>
              </a:ext>
            </a:extLst>
          </p:cNvPr>
          <p:cNvSpPr txBox="1">
            <a:spLocks/>
          </p:cNvSpPr>
          <p:nvPr userDrawn="1"/>
        </p:nvSpPr>
        <p:spPr>
          <a:xfrm>
            <a:off x="838200" y="6345690"/>
            <a:ext cx="4114800" cy="365125"/>
          </a:xfrm>
          <a:prstGeom prst="rect">
            <a:avLst/>
          </a:prstGeom>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defRPr/>
            </a:pPr>
            <a:r>
              <a:rPr lang="en-US" sz="900" dirty="0">
                <a:solidFill>
                  <a:schemeClr val="tx1">
                    <a:lumMod val="65000"/>
                    <a:lumOff val="35000"/>
                  </a:schemeClr>
                </a:solidFill>
                <a:latin typeface="Panton" pitchFamily="2" charset="77"/>
              </a:rPr>
              <a:t>CONFIDENTIAL</a:t>
            </a:r>
            <a:r>
              <a:rPr lang="en-US" sz="900" b="1" dirty="0">
                <a:solidFill>
                  <a:schemeClr val="tx1">
                    <a:lumMod val="65000"/>
                    <a:lumOff val="35000"/>
                  </a:schemeClr>
                </a:solidFill>
                <a:latin typeface="Panton" pitchFamily="2" charset="77"/>
              </a:rPr>
              <a:t> © </a:t>
            </a:r>
            <a:r>
              <a:rPr lang="en-US" sz="900" dirty="0">
                <a:solidFill>
                  <a:schemeClr val="tx1">
                    <a:lumMod val="65000"/>
                    <a:lumOff val="35000"/>
                  </a:schemeClr>
                </a:solidFill>
                <a:latin typeface="Panton" pitchFamily="2" charset="77"/>
              </a:rPr>
              <a:t>4Tune Engineering 2021</a:t>
            </a:r>
          </a:p>
        </p:txBody>
      </p:sp>
      <p:sp>
        <p:nvSpPr>
          <p:cNvPr id="19" name="Marcador de Posição de Conteúdo 12">
            <a:extLst>
              <a:ext uri="{FF2B5EF4-FFF2-40B4-BE49-F238E27FC236}">
                <a16:creationId xmlns:a16="http://schemas.microsoft.com/office/drawing/2014/main" id="{AAAAEF33-041E-4834-BEA5-8E7BB092D163}"/>
              </a:ext>
            </a:extLst>
          </p:cNvPr>
          <p:cNvSpPr>
            <a:spLocks noGrp="1"/>
          </p:cNvSpPr>
          <p:nvPr>
            <p:ph idx="4294967295" hasCustomPrompt="1"/>
          </p:nvPr>
        </p:nvSpPr>
        <p:spPr>
          <a:xfrm>
            <a:off x="838200" y="1449610"/>
            <a:ext cx="3317622" cy="4351338"/>
          </a:xfrm>
        </p:spPr>
        <p:txBody>
          <a:bodyPr anchor="ctr">
            <a:normAutofit/>
          </a:bodyPr>
          <a:lstStyle>
            <a:lvl1pPr marL="0" indent="0">
              <a:buNone/>
              <a:defRPr sz="1600" baseline="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PT" sz="1400" dirty="0"/>
              <a:t>Use </a:t>
            </a:r>
            <a:r>
              <a:rPr lang="pt-PT" sz="1400" dirty="0" err="1"/>
              <a:t>Panton</a:t>
            </a:r>
            <a:r>
              <a:rPr lang="pt-PT" sz="1400" dirty="0"/>
              <a:t> Font</a:t>
            </a:r>
          </a:p>
        </p:txBody>
      </p:sp>
      <p:sp>
        <p:nvSpPr>
          <p:cNvPr id="9" name="Marcador de Posição de Conteúdo 12">
            <a:extLst>
              <a:ext uri="{FF2B5EF4-FFF2-40B4-BE49-F238E27FC236}">
                <a16:creationId xmlns:a16="http://schemas.microsoft.com/office/drawing/2014/main" id="{7F3A0411-61DF-49EE-9521-979193382BB6}"/>
              </a:ext>
            </a:extLst>
          </p:cNvPr>
          <p:cNvSpPr>
            <a:spLocks noGrp="1"/>
          </p:cNvSpPr>
          <p:nvPr>
            <p:ph idx="4294967295" hasCustomPrompt="1"/>
          </p:nvPr>
        </p:nvSpPr>
        <p:spPr>
          <a:xfrm>
            <a:off x="5601392" y="1449610"/>
            <a:ext cx="5437910" cy="4351338"/>
          </a:xfrm>
        </p:spPr>
        <p:txBody>
          <a:bodyPr anchor="ctr">
            <a:normAutofit/>
          </a:bodyPr>
          <a:lstStyle>
            <a:lvl1pPr marL="0" indent="0">
              <a:buNone/>
              <a:defRPr sz="1600" baseline="0">
                <a:solidFill>
                  <a:schemeClr val="tx1">
                    <a:lumMod val="65000"/>
                    <a:lumOff val="3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PT" sz="1400" dirty="0"/>
              <a:t>Use </a:t>
            </a:r>
            <a:r>
              <a:rPr lang="pt-PT" sz="1400" dirty="0" err="1"/>
              <a:t>Panton</a:t>
            </a:r>
            <a:r>
              <a:rPr lang="pt-PT" sz="1400" dirty="0"/>
              <a:t> Font</a:t>
            </a:r>
          </a:p>
        </p:txBody>
      </p:sp>
    </p:spTree>
    <p:extLst>
      <p:ext uri="{BB962C8B-B14F-4D97-AF65-F5344CB8AC3E}">
        <p14:creationId xmlns:p14="http://schemas.microsoft.com/office/powerpoint/2010/main" val="1251626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abeçalho da Secção">
    <p:bg>
      <p:bgPr>
        <a:solidFill>
          <a:srgbClr val="0069A7"/>
        </a:solidFill>
        <a:effectLst/>
      </p:bgPr>
    </p:bg>
    <p:spTree>
      <p:nvGrpSpPr>
        <p:cNvPr id="1" name=""/>
        <p:cNvGrpSpPr/>
        <p:nvPr/>
      </p:nvGrpSpPr>
      <p:grpSpPr>
        <a:xfrm>
          <a:off x="0" y="0"/>
          <a:ext cx="0" cy="0"/>
          <a:chOff x="0" y="0"/>
          <a:chExt cx="0" cy="0"/>
        </a:xfrm>
      </p:grpSpPr>
      <p:sp>
        <p:nvSpPr>
          <p:cNvPr id="13" name="Retângulo 12">
            <a:extLst>
              <a:ext uri="{FF2B5EF4-FFF2-40B4-BE49-F238E27FC236}">
                <a16:creationId xmlns:a16="http://schemas.microsoft.com/office/drawing/2014/main" id="{AC692130-F0F6-42E0-A81A-7D19847993E1}"/>
              </a:ext>
            </a:extLst>
          </p:cNvPr>
          <p:cNvSpPr/>
          <p:nvPr userDrawn="1"/>
        </p:nvSpPr>
        <p:spPr>
          <a:xfrm>
            <a:off x="668164" y="0"/>
            <a:ext cx="11523836" cy="6858000"/>
          </a:xfrm>
          <a:prstGeom prst="rect">
            <a:avLst/>
          </a:prstGeom>
          <a:solidFill>
            <a:srgbClr val="006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6" name="Retângulo 95">
            <a:extLst>
              <a:ext uri="{FF2B5EF4-FFF2-40B4-BE49-F238E27FC236}">
                <a16:creationId xmlns:a16="http://schemas.microsoft.com/office/drawing/2014/main" id="{A48CB742-A741-4FEB-9F2D-893C0284F6A0}"/>
              </a:ext>
            </a:extLst>
          </p:cNvPr>
          <p:cNvSpPr/>
          <p:nvPr userDrawn="1"/>
        </p:nvSpPr>
        <p:spPr>
          <a:xfrm flipH="1">
            <a:off x="838199" y="365125"/>
            <a:ext cx="45719" cy="455271"/>
          </a:xfrm>
          <a:prstGeom prst="rect">
            <a:avLst/>
          </a:prstGeom>
          <a:solidFill>
            <a:srgbClr val="6AA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7" name="Retângulo 96">
            <a:extLst>
              <a:ext uri="{FF2B5EF4-FFF2-40B4-BE49-F238E27FC236}">
                <a16:creationId xmlns:a16="http://schemas.microsoft.com/office/drawing/2014/main" id="{86131D24-D3D1-4665-BE8B-85D0EE766580}"/>
              </a:ext>
            </a:extLst>
          </p:cNvPr>
          <p:cNvSpPr/>
          <p:nvPr userDrawn="1"/>
        </p:nvSpPr>
        <p:spPr>
          <a:xfrm>
            <a:off x="-1" y="0"/>
            <a:ext cx="668165" cy="6858000"/>
          </a:xfrm>
          <a:prstGeom prst="rect">
            <a:avLst/>
          </a:prstGeom>
          <a:solidFill>
            <a:srgbClr val="6AA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 name="Título 1">
            <a:extLst>
              <a:ext uri="{FF2B5EF4-FFF2-40B4-BE49-F238E27FC236}">
                <a16:creationId xmlns:a16="http://schemas.microsoft.com/office/drawing/2014/main" id="{0164773D-A5C0-40F3-8918-29211409F8D9}"/>
              </a:ext>
            </a:extLst>
          </p:cNvPr>
          <p:cNvSpPr>
            <a:spLocks noGrp="1"/>
          </p:cNvSpPr>
          <p:nvPr>
            <p:ph type="title" hasCustomPrompt="1"/>
          </p:nvPr>
        </p:nvSpPr>
        <p:spPr>
          <a:xfrm>
            <a:off x="838200" y="365125"/>
            <a:ext cx="10515600" cy="455271"/>
          </a:xfrm>
        </p:spPr>
        <p:txBody>
          <a:bodyPr>
            <a:normAutofit/>
          </a:bodyPr>
          <a:lstStyle>
            <a:lvl1pPr>
              <a:defRPr sz="2400" b="1">
                <a:solidFill>
                  <a:schemeClr val="bg1"/>
                </a:solidFill>
                <a:latin typeface="Panton" panose="00000500000000000000" pitchFamily="50" charset="0"/>
                <a:cs typeface="Biome" panose="020B0502040204020203" pitchFamily="34" charset="0"/>
              </a:defRPr>
            </a:lvl1pPr>
          </a:lstStyle>
          <a:p>
            <a:r>
              <a:rPr lang="pt-PT" dirty="0" err="1"/>
              <a:t>Title</a:t>
            </a:r>
            <a:r>
              <a:rPr lang="pt-PT" dirty="0"/>
              <a:t>  </a:t>
            </a:r>
          </a:p>
        </p:txBody>
      </p:sp>
      <p:sp>
        <p:nvSpPr>
          <p:cNvPr id="14" name="Retângulo 13">
            <a:extLst>
              <a:ext uri="{FF2B5EF4-FFF2-40B4-BE49-F238E27FC236}">
                <a16:creationId xmlns:a16="http://schemas.microsoft.com/office/drawing/2014/main" id="{E3779330-2412-42D1-BAA0-13648BF6C8D1}"/>
              </a:ext>
            </a:extLst>
          </p:cNvPr>
          <p:cNvSpPr/>
          <p:nvPr userDrawn="1"/>
        </p:nvSpPr>
        <p:spPr>
          <a:xfrm>
            <a:off x="11523835" y="0"/>
            <a:ext cx="668165" cy="6858000"/>
          </a:xfrm>
          <a:prstGeom prst="rect">
            <a:avLst/>
          </a:prstGeom>
          <a:solidFill>
            <a:srgbClr val="6AA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Slide Number Placeholder 5">
            <a:extLst>
              <a:ext uri="{FF2B5EF4-FFF2-40B4-BE49-F238E27FC236}">
                <a16:creationId xmlns:a16="http://schemas.microsoft.com/office/drawing/2014/main" id="{C3073933-E52C-4D4B-B252-8CD73328257B}"/>
              </a:ext>
            </a:extLst>
          </p:cNvPr>
          <p:cNvSpPr txBox="1">
            <a:spLocks/>
          </p:cNvSpPr>
          <p:nvPr userDrawn="1"/>
        </p:nvSpPr>
        <p:spPr>
          <a:xfrm>
            <a:off x="10164078" y="6357678"/>
            <a:ext cx="1227822"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400" kern="1200">
                <a:solidFill>
                  <a:schemeClr val="tx1">
                    <a:lumMod val="50000"/>
                  </a:schemeClr>
                </a:solidFill>
                <a:latin typeface="Panton" pitchFamily="2" charset="77"/>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A81BF666-0671-D74F-ACC6-5F5F5265C2A4}" type="slidenum">
              <a:rPr lang="en-US" sz="900" smtClean="0">
                <a:solidFill>
                  <a:schemeClr val="bg1"/>
                </a:solidFill>
                <a:latin typeface="Panton" pitchFamily="2" charset="77"/>
              </a:rPr>
              <a:pPr>
                <a:defRPr/>
              </a:pPr>
              <a:t>‹#›</a:t>
            </a:fld>
            <a:endParaRPr lang="en-US" sz="900" dirty="0">
              <a:solidFill>
                <a:schemeClr val="bg1"/>
              </a:solidFill>
              <a:latin typeface="Panton" pitchFamily="2" charset="77"/>
            </a:endParaRPr>
          </a:p>
        </p:txBody>
      </p:sp>
      <p:sp>
        <p:nvSpPr>
          <p:cNvPr id="17" name="Footer Placeholder 17">
            <a:extLst>
              <a:ext uri="{FF2B5EF4-FFF2-40B4-BE49-F238E27FC236}">
                <a16:creationId xmlns:a16="http://schemas.microsoft.com/office/drawing/2014/main" id="{432847D2-8174-45B2-AF91-495EFB3AC5BB}"/>
              </a:ext>
            </a:extLst>
          </p:cNvPr>
          <p:cNvSpPr txBox="1">
            <a:spLocks/>
          </p:cNvSpPr>
          <p:nvPr userDrawn="1"/>
        </p:nvSpPr>
        <p:spPr>
          <a:xfrm>
            <a:off x="838200" y="6357678"/>
            <a:ext cx="4114800" cy="365125"/>
          </a:xfrm>
          <a:prstGeom prst="rect">
            <a:avLst/>
          </a:prstGeom>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defRPr/>
            </a:pPr>
            <a:r>
              <a:rPr lang="en-US" sz="900" dirty="0">
                <a:solidFill>
                  <a:schemeClr val="bg1"/>
                </a:solidFill>
                <a:latin typeface="Panton" pitchFamily="2" charset="77"/>
              </a:rPr>
              <a:t>CONFIDENTIAL</a:t>
            </a:r>
            <a:r>
              <a:rPr lang="en-US" sz="900" b="1" dirty="0">
                <a:solidFill>
                  <a:schemeClr val="bg1"/>
                </a:solidFill>
                <a:latin typeface="Panton" pitchFamily="2" charset="77"/>
              </a:rPr>
              <a:t> © </a:t>
            </a:r>
            <a:r>
              <a:rPr lang="en-US" sz="900" dirty="0">
                <a:solidFill>
                  <a:schemeClr val="bg1"/>
                </a:solidFill>
                <a:latin typeface="Panton" pitchFamily="2" charset="77"/>
              </a:rPr>
              <a:t>4Tune Engineering 2021</a:t>
            </a:r>
          </a:p>
        </p:txBody>
      </p:sp>
      <p:sp>
        <p:nvSpPr>
          <p:cNvPr id="10" name="Footer Placeholder 17">
            <a:extLst>
              <a:ext uri="{FF2B5EF4-FFF2-40B4-BE49-F238E27FC236}">
                <a16:creationId xmlns:a16="http://schemas.microsoft.com/office/drawing/2014/main" id="{7CB2E403-8C7F-4549-82DD-3733AFDABC31}"/>
              </a:ext>
            </a:extLst>
          </p:cNvPr>
          <p:cNvSpPr txBox="1">
            <a:spLocks/>
          </p:cNvSpPr>
          <p:nvPr userDrawn="1"/>
        </p:nvSpPr>
        <p:spPr>
          <a:xfrm>
            <a:off x="8528858" y="6357678"/>
            <a:ext cx="2344381" cy="365125"/>
          </a:xfrm>
          <a:prstGeom prst="rect">
            <a:avLst/>
          </a:prstGeom>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a:defRPr/>
            </a:pPr>
            <a:r>
              <a:rPr lang="en-US" sz="900" strike="noStrike" dirty="0">
                <a:solidFill>
                  <a:srgbClr val="6AAAE4"/>
                </a:solidFill>
                <a:latin typeface="Panton" pitchFamily="2" charset="77"/>
              </a:rPr>
              <a:t>RE095_Rev01 | </a:t>
            </a:r>
            <a:r>
              <a:rPr lang="en-US" sz="900" strike="noStrike" dirty="0" err="1">
                <a:solidFill>
                  <a:srgbClr val="6AAAE4"/>
                </a:solidFill>
                <a:latin typeface="Panton" pitchFamily="2" charset="77"/>
              </a:rPr>
              <a:t>iRISK</a:t>
            </a:r>
            <a:r>
              <a:rPr lang="en-US" sz="900" strike="noStrike" baseline="30000" dirty="0" err="1">
                <a:solidFill>
                  <a:srgbClr val="6AAAE4"/>
                </a:solidFill>
                <a:latin typeface="Panton" pitchFamily="2" charset="77"/>
              </a:rPr>
              <a:t>TM</a:t>
            </a:r>
            <a:r>
              <a:rPr lang="en-US" sz="900" u="none" strike="noStrike" baseline="0" dirty="0">
                <a:solidFill>
                  <a:srgbClr val="6AAAE4"/>
                </a:solidFill>
                <a:latin typeface="Panton" pitchFamily="2" charset="77"/>
              </a:rPr>
              <a:t> </a:t>
            </a:r>
            <a:r>
              <a:rPr lang="en-US" sz="900" strike="noStrike" baseline="0" dirty="0">
                <a:solidFill>
                  <a:srgbClr val="6AAAE4"/>
                </a:solidFill>
                <a:latin typeface="Panton" pitchFamily="2" charset="77"/>
              </a:rPr>
              <a:t>PRESENTATION</a:t>
            </a:r>
            <a:endParaRPr lang="en-US" sz="900" strike="noStrike" baseline="0" dirty="0">
              <a:solidFill>
                <a:srgbClr val="6AAAE4"/>
              </a:solidFill>
              <a:highlight>
                <a:srgbClr val="FFFF00"/>
              </a:highlight>
              <a:latin typeface="Panton" pitchFamily="2" charset="77"/>
            </a:endParaRPr>
          </a:p>
        </p:txBody>
      </p:sp>
      <p:pic>
        <p:nvPicPr>
          <p:cNvPr id="18" name="Picture 17" descr="Logo&#10;&#10;Description automatically generated">
            <a:extLst>
              <a:ext uri="{FF2B5EF4-FFF2-40B4-BE49-F238E27FC236}">
                <a16:creationId xmlns:a16="http://schemas.microsoft.com/office/drawing/2014/main" id="{F49656FB-0493-4C65-A902-9014508151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1000" y="165214"/>
            <a:ext cx="892800" cy="892800"/>
          </a:xfrm>
          <a:prstGeom prst="rect">
            <a:avLst/>
          </a:prstGeom>
        </p:spPr>
      </p:pic>
      <p:sp>
        <p:nvSpPr>
          <p:cNvPr id="16" name="Marcador de Posição da Data 3">
            <a:extLst>
              <a:ext uri="{FF2B5EF4-FFF2-40B4-BE49-F238E27FC236}">
                <a16:creationId xmlns:a16="http://schemas.microsoft.com/office/drawing/2014/main" id="{BC3FACB1-0FDE-4248-9437-EBB748AE55B3}"/>
              </a:ext>
            </a:extLst>
          </p:cNvPr>
          <p:cNvSpPr txBox="1">
            <a:spLocks/>
          </p:cNvSpPr>
          <p:nvPr userDrawn="1"/>
        </p:nvSpPr>
        <p:spPr>
          <a:xfrm>
            <a:off x="5494763" y="6357678"/>
            <a:ext cx="3055346" cy="365125"/>
          </a:xfrm>
          <a:prstGeom prst="rect">
            <a:avLst/>
          </a:prstGeom>
        </p:spPr>
        <p:txBody>
          <a:bodyPr vert="horz" lIns="91440" tIns="45720" rIns="91440" bIns="45720" rtlCol="0" anchor="ctr"/>
          <a:lstStyle>
            <a:defPPr>
              <a:defRPr lang="pt-PT"/>
            </a:defPPr>
            <a:lvl1pPr marL="0" algn="l" defTabSz="914400" rtl="0" eaLnBrk="1" latinLnBrk="0" hangingPunct="1">
              <a:defRPr sz="900" kern="1200">
                <a:solidFill>
                  <a:srgbClr val="6AAAE4"/>
                </a:solidFill>
                <a:latin typeface="Panton"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rgbClr val="6AAAE4"/>
                </a:solidFill>
              </a:rPr>
              <a:t>Document Name</a:t>
            </a:r>
            <a:endParaRPr lang="pt-PT" dirty="0">
              <a:solidFill>
                <a:srgbClr val="6AAAE4"/>
              </a:solidFill>
            </a:endParaRPr>
          </a:p>
        </p:txBody>
      </p:sp>
    </p:spTree>
    <p:extLst>
      <p:ext uri="{BB962C8B-B14F-4D97-AF65-F5344CB8AC3E}">
        <p14:creationId xmlns:p14="http://schemas.microsoft.com/office/powerpoint/2010/main" val="213631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1CEA9B61-163D-4991-A7B0-E3DC02304E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dirty="0"/>
              <a:t>Clique para editar o estilo de título do Modelo Global</a:t>
            </a:r>
          </a:p>
        </p:txBody>
      </p:sp>
      <p:sp>
        <p:nvSpPr>
          <p:cNvPr id="3" name="Marcador de Posição do Texto 2">
            <a:extLst>
              <a:ext uri="{FF2B5EF4-FFF2-40B4-BE49-F238E27FC236}">
                <a16:creationId xmlns:a16="http://schemas.microsoft.com/office/drawing/2014/main" id="{82D79845-10E4-41E0-A0D1-3B2C05C266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dirty="0"/>
              <a:t>Clique para editar os estilos do texto de Modelo Global</a:t>
            </a:r>
          </a:p>
          <a:p>
            <a:pPr lvl="1"/>
            <a:r>
              <a:rPr lang="pt-PT" dirty="0"/>
              <a:t>Segundo nível</a:t>
            </a:r>
          </a:p>
          <a:p>
            <a:pPr lvl="2"/>
            <a:r>
              <a:rPr lang="pt-PT" dirty="0"/>
              <a:t>Terceiro nível</a:t>
            </a:r>
          </a:p>
          <a:p>
            <a:pPr lvl="3"/>
            <a:r>
              <a:rPr lang="pt-PT" dirty="0"/>
              <a:t>Quarto nível</a:t>
            </a:r>
          </a:p>
          <a:p>
            <a:pPr lvl="4"/>
            <a:r>
              <a:rPr lang="pt-PT" dirty="0"/>
              <a:t>Quinto nível</a:t>
            </a:r>
          </a:p>
        </p:txBody>
      </p:sp>
      <p:sp>
        <p:nvSpPr>
          <p:cNvPr id="19" name="Footer Placeholder 17">
            <a:extLst>
              <a:ext uri="{FF2B5EF4-FFF2-40B4-BE49-F238E27FC236}">
                <a16:creationId xmlns:a16="http://schemas.microsoft.com/office/drawing/2014/main" id="{8EC55DC5-0546-4372-9737-95E2E0933DA0}"/>
              </a:ext>
            </a:extLst>
          </p:cNvPr>
          <p:cNvSpPr txBox="1">
            <a:spLocks/>
          </p:cNvSpPr>
          <p:nvPr userDrawn="1"/>
        </p:nvSpPr>
        <p:spPr>
          <a:xfrm>
            <a:off x="990600" y="6357011"/>
            <a:ext cx="4114800" cy="365125"/>
          </a:xfrm>
          <a:prstGeom prst="rect">
            <a:avLst/>
          </a:prstGeom>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defRPr/>
            </a:pPr>
            <a:r>
              <a:rPr lang="en-US" sz="800" dirty="0">
                <a:solidFill>
                  <a:srgbClr val="0069A7"/>
                </a:solidFill>
                <a:latin typeface="Panton" pitchFamily="2" charset="77"/>
              </a:rPr>
              <a:t>CONFIDENTIAL</a:t>
            </a:r>
            <a:r>
              <a:rPr lang="en-US" sz="800" b="1" dirty="0">
                <a:solidFill>
                  <a:srgbClr val="0069A7"/>
                </a:solidFill>
                <a:latin typeface="Panton" pitchFamily="2" charset="77"/>
              </a:rPr>
              <a:t> © </a:t>
            </a:r>
            <a:r>
              <a:rPr lang="en-US" sz="800" dirty="0">
                <a:solidFill>
                  <a:srgbClr val="0069A7"/>
                </a:solidFill>
                <a:latin typeface="Panton" pitchFamily="2" charset="77"/>
              </a:rPr>
              <a:t>4Tune Engineering 2021</a:t>
            </a:r>
          </a:p>
        </p:txBody>
      </p:sp>
      <p:sp>
        <p:nvSpPr>
          <p:cNvPr id="20" name="Footer Placeholder 17">
            <a:extLst>
              <a:ext uri="{FF2B5EF4-FFF2-40B4-BE49-F238E27FC236}">
                <a16:creationId xmlns:a16="http://schemas.microsoft.com/office/drawing/2014/main" id="{5DD3E8DC-3672-4A3B-B7F0-6BBF452C2DAE}"/>
              </a:ext>
            </a:extLst>
          </p:cNvPr>
          <p:cNvSpPr txBox="1">
            <a:spLocks/>
          </p:cNvSpPr>
          <p:nvPr userDrawn="1"/>
        </p:nvSpPr>
        <p:spPr>
          <a:xfrm>
            <a:off x="8681258" y="6357010"/>
            <a:ext cx="2344381" cy="365125"/>
          </a:xfrm>
          <a:prstGeom prst="rect">
            <a:avLst/>
          </a:prstGeom>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a:defRPr/>
            </a:pPr>
            <a:r>
              <a:rPr lang="en-US" sz="900" strike="noStrike" dirty="0" err="1">
                <a:solidFill>
                  <a:srgbClr val="0069A7"/>
                </a:solidFill>
                <a:latin typeface="Panton" pitchFamily="2" charset="77"/>
              </a:rPr>
              <a:t>iRISK</a:t>
            </a:r>
            <a:r>
              <a:rPr lang="en-US" sz="900" strike="noStrike" baseline="30000" dirty="0" err="1">
                <a:solidFill>
                  <a:srgbClr val="0069A7"/>
                </a:solidFill>
                <a:latin typeface="Panton" pitchFamily="2" charset="77"/>
              </a:rPr>
              <a:t>TM</a:t>
            </a:r>
            <a:r>
              <a:rPr lang="en-US" sz="900" u="none" strike="noStrike" baseline="0" dirty="0">
                <a:solidFill>
                  <a:srgbClr val="0069A7"/>
                </a:solidFill>
                <a:latin typeface="Panton" pitchFamily="2" charset="77"/>
              </a:rPr>
              <a:t> B</a:t>
            </a:r>
            <a:r>
              <a:rPr lang="en-US" sz="900" strike="noStrike" baseline="0" dirty="0">
                <a:solidFill>
                  <a:srgbClr val="0069A7"/>
                </a:solidFill>
                <a:latin typeface="Panton" pitchFamily="2" charset="77"/>
              </a:rPr>
              <a:t>rochure</a:t>
            </a:r>
            <a:endParaRPr lang="en-US" sz="900" strike="noStrike" baseline="0" dirty="0">
              <a:solidFill>
                <a:srgbClr val="0069A7"/>
              </a:solidFill>
              <a:highlight>
                <a:srgbClr val="FFFF00"/>
              </a:highlight>
              <a:latin typeface="Panton" pitchFamily="2" charset="77"/>
            </a:endParaRPr>
          </a:p>
        </p:txBody>
      </p:sp>
      <p:sp>
        <p:nvSpPr>
          <p:cNvPr id="21" name="Slide Number Placeholder 5">
            <a:extLst>
              <a:ext uri="{FF2B5EF4-FFF2-40B4-BE49-F238E27FC236}">
                <a16:creationId xmlns:a16="http://schemas.microsoft.com/office/drawing/2014/main" id="{B9D9F154-D2A8-4D59-88E8-E6328EC477A7}"/>
              </a:ext>
            </a:extLst>
          </p:cNvPr>
          <p:cNvSpPr txBox="1">
            <a:spLocks/>
          </p:cNvSpPr>
          <p:nvPr userDrawn="1"/>
        </p:nvSpPr>
        <p:spPr>
          <a:xfrm>
            <a:off x="10154553" y="6346756"/>
            <a:ext cx="1227822"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400" kern="1200">
                <a:solidFill>
                  <a:schemeClr val="tx1">
                    <a:lumMod val="50000"/>
                  </a:schemeClr>
                </a:solidFill>
                <a:latin typeface="Panton" pitchFamily="2" charset="77"/>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A81BF666-0671-D74F-ACC6-5F5F5265C2A4}" type="slidenum">
              <a:rPr lang="en-US" sz="900" smtClean="0">
                <a:solidFill>
                  <a:srgbClr val="0069A7"/>
                </a:solidFill>
                <a:latin typeface="Panton" pitchFamily="2" charset="77"/>
              </a:rPr>
              <a:pPr>
                <a:defRPr/>
              </a:pPr>
              <a:t>‹#›</a:t>
            </a:fld>
            <a:endParaRPr lang="en-US" sz="900" dirty="0">
              <a:solidFill>
                <a:srgbClr val="0069A7"/>
              </a:solidFill>
              <a:latin typeface="Panton" pitchFamily="2" charset="77"/>
            </a:endParaRPr>
          </a:p>
        </p:txBody>
      </p:sp>
    </p:spTree>
    <p:extLst>
      <p:ext uri="{BB962C8B-B14F-4D97-AF65-F5344CB8AC3E}">
        <p14:creationId xmlns:p14="http://schemas.microsoft.com/office/powerpoint/2010/main" val="2811606639"/>
      </p:ext>
    </p:extLst>
  </p:cSld>
  <p:clrMap bg1="lt1" tx1="dk1" bg2="lt2" tx2="dk2" accent1="accent1" accent2="accent2" accent3="accent3" accent4="accent4" accent5="accent5" accent6="accent6" hlink="hlink" folHlink="folHlink"/>
  <p:sldLayoutIdLst>
    <p:sldLayoutId id="2147483737" r:id="rId1"/>
    <p:sldLayoutId id="2147483739" r:id="rId2"/>
    <p:sldLayoutId id="2147483738" r:id="rId3"/>
    <p:sldLayoutId id="2147483740" r:id="rId4"/>
    <p:sldLayoutId id="2147483741" r:id="rId5"/>
    <p:sldLayoutId id="2147483742" r:id="rId6"/>
    <p:sldLayoutId id="2147483743" r:id="rId7"/>
    <p:sldLayoutId id="2147483744" r:id="rId8"/>
    <p:sldLayoutId id="2147483745" r:id="rId9"/>
    <p:sldLayoutId id="2147483773" r:id="rId10"/>
    <p:sldLayoutId id="2147483761" r:id="rId11"/>
    <p:sldLayoutId id="2147483762" r:id="rId12"/>
    <p:sldLayoutId id="2147483763" r:id="rId13"/>
    <p:sldLayoutId id="2147483772" r:id="rId14"/>
    <p:sldLayoutId id="2147483764" r:id="rId15"/>
    <p:sldLayoutId id="2147483765" r:id="rId16"/>
    <p:sldLayoutId id="2147483746" r:id="rId17"/>
    <p:sldLayoutId id="2147483727" r:id="rId18"/>
    <p:sldLayoutId id="2147483747" r:id="rId19"/>
    <p:sldLayoutId id="2147483748" r:id="rId20"/>
    <p:sldLayoutId id="2147483665" r:id="rId21"/>
  </p:sldLayoutIdLst>
  <p:hf sldNum="0" hdr="0" ftr="0"/>
  <p:txStyles>
    <p:titleStyle>
      <a:lvl1pPr algn="l" defTabSz="914400" rtl="0" eaLnBrk="1" latinLnBrk="0" hangingPunct="1">
        <a:lnSpc>
          <a:spcPct val="90000"/>
        </a:lnSpc>
        <a:spcBef>
          <a:spcPct val="0"/>
        </a:spcBef>
        <a:buNone/>
        <a:defRPr sz="4400" kern="1200">
          <a:solidFill>
            <a:schemeClr val="bg2">
              <a:lumMod val="50000"/>
            </a:schemeClr>
          </a:solidFill>
          <a:latin typeface="Panton"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Panton"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Panton"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Panton"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Panton"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Panton"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21AC060F-88D6-4C57-84AD-7F05109F41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80B99DAD-D1E4-4BE9-9502-BBA938AB40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50AE0C64-3224-417E-ADFF-878F6D34F5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016524-52EA-435F-A2B0-CFBFC181C7FD}" type="datetimeFigureOut">
              <a:rPr lang="pt-PT" smtClean="0"/>
              <a:t>28/11/2022</a:t>
            </a:fld>
            <a:endParaRPr lang="pt-PT"/>
          </a:p>
        </p:txBody>
      </p:sp>
      <p:sp>
        <p:nvSpPr>
          <p:cNvPr id="5" name="Marcador de Posição do Rodapé 4">
            <a:extLst>
              <a:ext uri="{FF2B5EF4-FFF2-40B4-BE49-F238E27FC236}">
                <a16:creationId xmlns:a16="http://schemas.microsoft.com/office/drawing/2014/main" id="{D0E7C9BB-8C90-4CB1-A6D4-D240021ED3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a:extLst>
              <a:ext uri="{FF2B5EF4-FFF2-40B4-BE49-F238E27FC236}">
                <a16:creationId xmlns:a16="http://schemas.microsoft.com/office/drawing/2014/main" id="{31356D3C-EBE8-4602-83E5-947415CAEC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43C1B6-5F69-4920-8591-BB22B282C556}" type="slidenum">
              <a:rPr lang="pt-PT" smtClean="0"/>
              <a:t>‹#›</a:t>
            </a:fld>
            <a:endParaRPr lang="pt-PT"/>
          </a:p>
        </p:txBody>
      </p:sp>
    </p:spTree>
    <p:extLst>
      <p:ext uri="{BB962C8B-B14F-4D97-AF65-F5344CB8AC3E}">
        <p14:creationId xmlns:p14="http://schemas.microsoft.com/office/powerpoint/2010/main" val="90041022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04.svg"/><Relationship Id="rId7" Type="http://schemas.openxmlformats.org/officeDocument/2006/relationships/image" Target="../media/image108.svg"/><Relationship Id="rId2" Type="http://schemas.openxmlformats.org/officeDocument/2006/relationships/image" Target="../media/image103.png"/><Relationship Id="rId1" Type="http://schemas.openxmlformats.org/officeDocument/2006/relationships/slideLayout" Target="../slideLayouts/slideLayout14.xml"/><Relationship Id="rId6" Type="http://schemas.openxmlformats.org/officeDocument/2006/relationships/image" Target="../media/image107.png"/><Relationship Id="rId5" Type="http://schemas.openxmlformats.org/officeDocument/2006/relationships/image" Target="../media/image106.svg"/><Relationship Id="rId4" Type="http://schemas.openxmlformats.org/officeDocument/2006/relationships/image" Target="../media/image105.png"/></Relationships>
</file>

<file path=ppt/slides/_rels/slide12.xml.rels><?xml version="1.0" encoding="UTF-8" standalone="yes"?>
<Relationships xmlns="http://schemas.openxmlformats.org/package/2006/relationships"><Relationship Id="rId3" Type="http://schemas.openxmlformats.org/officeDocument/2006/relationships/image" Target="../media/image110.svg"/><Relationship Id="rId7" Type="http://schemas.openxmlformats.org/officeDocument/2006/relationships/image" Target="../media/image114.svg"/><Relationship Id="rId2" Type="http://schemas.openxmlformats.org/officeDocument/2006/relationships/image" Target="../media/image109.png"/><Relationship Id="rId1" Type="http://schemas.openxmlformats.org/officeDocument/2006/relationships/slideLayout" Target="../slideLayouts/slideLayout14.xml"/><Relationship Id="rId6" Type="http://schemas.openxmlformats.org/officeDocument/2006/relationships/image" Target="../media/image113.png"/><Relationship Id="rId5" Type="http://schemas.openxmlformats.org/officeDocument/2006/relationships/image" Target="../media/image112.svg"/><Relationship Id="rId4" Type="http://schemas.openxmlformats.org/officeDocument/2006/relationships/image" Target="../media/image111.png"/></Relationships>
</file>

<file path=ppt/slides/_rels/slide13.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13.xml"/><Relationship Id="rId5" Type="http://schemas.openxmlformats.org/officeDocument/2006/relationships/image" Target="../media/image122.svg"/><Relationship Id="rId4" Type="http://schemas.openxmlformats.org/officeDocument/2006/relationships/image" Target="../media/image121.png"/></Relationships>
</file>

<file path=ppt/slides/_rels/slide17.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6.svg"/><Relationship Id="rId2" Type="http://schemas.openxmlformats.org/officeDocument/2006/relationships/image" Target="../media/image9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9.svg"/><Relationship Id="rId2" Type="http://schemas.openxmlformats.org/officeDocument/2006/relationships/image" Target="../media/image98.png"/><Relationship Id="rId1" Type="http://schemas.openxmlformats.org/officeDocument/2006/relationships/slideLayout" Target="../slideLayouts/slideLayout13.xml"/><Relationship Id="rId4" Type="http://schemas.openxmlformats.org/officeDocument/2006/relationships/image" Target="../media/image100.png"/></Relationships>
</file>

<file path=ppt/slides/_rels/slide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9948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9FC1D1FF-FCCF-456C-890D-A86605BA65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4373" y="1617593"/>
            <a:ext cx="6946787" cy="4568678"/>
          </a:xfrm>
          <a:prstGeom prst="rect">
            <a:avLst/>
          </a:prstGeom>
        </p:spPr>
      </p:pic>
      <p:sp>
        <p:nvSpPr>
          <p:cNvPr id="9" name="Rectangle: Rounded Corners 8">
            <a:extLst>
              <a:ext uri="{FF2B5EF4-FFF2-40B4-BE49-F238E27FC236}">
                <a16:creationId xmlns:a16="http://schemas.microsoft.com/office/drawing/2014/main" id="{AFDA31C2-6D9A-439D-9F4C-FF4ECA54C586}"/>
              </a:ext>
            </a:extLst>
          </p:cNvPr>
          <p:cNvSpPr/>
          <p:nvPr/>
        </p:nvSpPr>
        <p:spPr>
          <a:xfrm rot="18893005">
            <a:off x="2682825" y="1938675"/>
            <a:ext cx="1550328" cy="1550328"/>
          </a:xfrm>
          <a:prstGeom prst="roundRect">
            <a:avLst>
              <a:gd name="adj" fmla="val 4273"/>
            </a:avLst>
          </a:prstGeom>
          <a:solidFill>
            <a:srgbClr val="6AAAE4"/>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Rounded Corners 9">
            <a:extLst>
              <a:ext uri="{FF2B5EF4-FFF2-40B4-BE49-F238E27FC236}">
                <a16:creationId xmlns:a16="http://schemas.microsoft.com/office/drawing/2014/main" id="{F4D22A1E-8E60-4D73-9204-23EC5FC7CDB9}"/>
              </a:ext>
            </a:extLst>
          </p:cNvPr>
          <p:cNvSpPr/>
          <p:nvPr/>
        </p:nvSpPr>
        <p:spPr>
          <a:xfrm rot="18893005">
            <a:off x="2682824" y="4244292"/>
            <a:ext cx="1550328" cy="1550328"/>
          </a:xfrm>
          <a:prstGeom prst="roundRect">
            <a:avLst>
              <a:gd name="adj" fmla="val 4273"/>
            </a:avLst>
          </a:prstGeom>
          <a:solidFill>
            <a:srgbClr val="6AAAE4"/>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C4338BD3-BB07-4BD5-B3D0-A02C7CC3FD6A}"/>
              </a:ext>
            </a:extLst>
          </p:cNvPr>
          <p:cNvSpPr/>
          <p:nvPr/>
        </p:nvSpPr>
        <p:spPr>
          <a:xfrm rot="18893005">
            <a:off x="1235483" y="3235320"/>
            <a:ext cx="1550328" cy="1550328"/>
          </a:xfrm>
          <a:prstGeom prst="roundRect">
            <a:avLst>
              <a:gd name="adj" fmla="val 4273"/>
            </a:avLst>
          </a:prstGeom>
          <a:solidFill>
            <a:srgbClr val="6AAAE4"/>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5315806C-229E-45EF-A682-BE09E789AD2C}"/>
              </a:ext>
            </a:extLst>
          </p:cNvPr>
          <p:cNvSpPr txBox="1"/>
          <p:nvPr/>
        </p:nvSpPr>
        <p:spPr>
          <a:xfrm>
            <a:off x="3000054" y="1808252"/>
            <a:ext cx="1253447" cy="1140431"/>
          </a:xfrm>
          <a:prstGeom prst="rect">
            <a:avLst/>
          </a:prstGeom>
          <a:noFill/>
        </p:spPr>
        <p:txBody>
          <a:bodyPr wrap="square" rtlCol="0">
            <a:spAutoFit/>
          </a:bodyPr>
          <a:lstStyle/>
          <a:p>
            <a:endParaRPr lang="en-GB" dirty="0"/>
          </a:p>
        </p:txBody>
      </p:sp>
      <p:sp>
        <p:nvSpPr>
          <p:cNvPr id="13" name="TextBox 12">
            <a:extLst>
              <a:ext uri="{FF2B5EF4-FFF2-40B4-BE49-F238E27FC236}">
                <a16:creationId xmlns:a16="http://schemas.microsoft.com/office/drawing/2014/main" id="{A05324EF-0186-4E27-86B7-DB3E912F8305}"/>
              </a:ext>
            </a:extLst>
          </p:cNvPr>
          <p:cNvSpPr txBox="1"/>
          <p:nvPr/>
        </p:nvSpPr>
        <p:spPr>
          <a:xfrm>
            <a:off x="2726079" y="2176020"/>
            <a:ext cx="1494187" cy="1200329"/>
          </a:xfrm>
          <a:prstGeom prst="rect">
            <a:avLst/>
          </a:prstGeom>
          <a:noFill/>
        </p:spPr>
        <p:txBody>
          <a:bodyPr wrap="square" rtlCol="0">
            <a:spAutoFit/>
          </a:bodyPr>
          <a:lstStyle/>
          <a:p>
            <a:pPr algn="ctr"/>
            <a:r>
              <a:rPr lang="en-GB" sz="1200" b="1" i="0" u="none" strike="noStrike" baseline="0" dirty="0">
                <a:solidFill>
                  <a:srgbClr val="FFFFFF"/>
                </a:solidFill>
                <a:latin typeface="Panton-Bold" panose="00000800000000000000" pitchFamily="50" charset="0"/>
              </a:rPr>
              <a:t>Metrics</a:t>
            </a:r>
          </a:p>
          <a:p>
            <a:pPr algn="ctr"/>
            <a:r>
              <a:rPr lang="en-GB" sz="1200" b="0" i="0" u="none" strike="noStrike" baseline="0" dirty="0">
                <a:solidFill>
                  <a:srgbClr val="FFFFFF"/>
                </a:solidFill>
                <a:latin typeface="Panton-Regular" panose="00000500000000000000" pitchFamily="50" charset="0"/>
              </a:rPr>
              <a:t>Visualize high risks, control strategies, user productivity and Manage projects</a:t>
            </a:r>
            <a:endParaRPr lang="en-GB" sz="1200" dirty="0"/>
          </a:p>
        </p:txBody>
      </p:sp>
      <p:sp>
        <p:nvSpPr>
          <p:cNvPr id="14" name="TextBox 13">
            <a:extLst>
              <a:ext uri="{FF2B5EF4-FFF2-40B4-BE49-F238E27FC236}">
                <a16:creationId xmlns:a16="http://schemas.microsoft.com/office/drawing/2014/main" id="{3A088F73-C4C2-4F98-BB61-8A2FE7F5D6DC}"/>
              </a:ext>
            </a:extLst>
          </p:cNvPr>
          <p:cNvSpPr txBox="1"/>
          <p:nvPr/>
        </p:nvSpPr>
        <p:spPr>
          <a:xfrm>
            <a:off x="2654161" y="4547118"/>
            <a:ext cx="1566106" cy="1015663"/>
          </a:xfrm>
          <a:prstGeom prst="rect">
            <a:avLst/>
          </a:prstGeom>
          <a:noFill/>
        </p:spPr>
        <p:txBody>
          <a:bodyPr wrap="square" rtlCol="0">
            <a:spAutoFit/>
          </a:bodyPr>
          <a:lstStyle/>
          <a:p>
            <a:pPr algn="ctr"/>
            <a:r>
              <a:rPr lang="en-GB" sz="1200" b="1" i="0" u="none" strike="noStrike" baseline="0" dirty="0">
                <a:solidFill>
                  <a:srgbClr val="FFFFFF"/>
                </a:solidFill>
                <a:latin typeface="Panton-Bold" panose="00000800000000000000" pitchFamily="50" charset="0"/>
              </a:rPr>
              <a:t>Customization</a:t>
            </a:r>
          </a:p>
          <a:p>
            <a:pPr algn="ctr"/>
            <a:r>
              <a:rPr lang="en-GB" sz="1200" b="0" i="0" u="none" strike="noStrike" baseline="0" dirty="0">
                <a:solidFill>
                  <a:srgbClr val="FFFFFF"/>
                </a:solidFill>
                <a:latin typeface="Panton-Regular" panose="00000500000000000000" pitchFamily="50" charset="0"/>
              </a:rPr>
              <a:t>Visualization charts</a:t>
            </a:r>
          </a:p>
          <a:p>
            <a:pPr algn="ctr"/>
            <a:r>
              <a:rPr lang="en-GB" sz="1200" b="0" i="0" u="none" strike="noStrike" baseline="0" dirty="0">
                <a:solidFill>
                  <a:srgbClr val="FFFFFF"/>
                </a:solidFill>
                <a:latin typeface="Panton-Regular" panose="00000500000000000000" pitchFamily="50" charset="0"/>
              </a:rPr>
              <a:t>per site, per product, per equipment and</a:t>
            </a:r>
          </a:p>
          <a:p>
            <a:pPr algn="ctr"/>
            <a:r>
              <a:rPr lang="en-GB" sz="1200" b="0" i="0" u="none" strike="noStrike" baseline="0" dirty="0">
                <a:solidFill>
                  <a:srgbClr val="FFFFFF"/>
                </a:solidFill>
                <a:latin typeface="Panton-Regular" panose="00000500000000000000" pitchFamily="50" charset="0"/>
              </a:rPr>
              <a:t>others</a:t>
            </a:r>
            <a:endParaRPr lang="en-GB" sz="1200" dirty="0"/>
          </a:p>
        </p:txBody>
      </p:sp>
      <p:sp>
        <p:nvSpPr>
          <p:cNvPr id="15" name="TextBox 14">
            <a:extLst>
              <a:ext uri="{FF2B5EF4-FFF2-40B4-BE49-F238E27FC236}">
                <a16:creationId xmlns:a16="http://schemas.microsoft.com/office/drawing/2014/main" id="{6F33B831-E044-456E-8E50-29A8086A539A}"/>
              </a:ext>
            </a:extLst>
          </p:cNvPr>
          <p:cNvSpPr txBox="1"/>
          <p:nvPr/>
        </p:nvSpPr>
        <p:spPr>
          <a:xfrm>
            <a:off x="1278070" y="3520567"/>
            <a:ext cx="1494187" cy="1015663"/>
          </a:xfrm>
          <a:prstGeom prst="rect">
            <a:avLst/>
          </a:prstGeom>
          <a:noFill/>
        </p:spPr>
        <p:txBody>
          <a:bodyPr wrap="square" rtlCol="0">
            <a:spAutoFit/>
          </a:bodyPr>
          <a:lstStyle/>
          <a:p>
            <a:pPr algn="ctr"/>
            <a:r>
              <a:rPr lang="en-GB" sz="1200" b="1" i="0" u="none" strike="noStrike" baseline="0" dirty="0">
                <a:solidFill>
                  <a:srgbClr val="FFFFFF"/>
                </a:solidFill>
                <a:latin typeface="Panton-Bold" panose="00000800000000000000" pitchFamily="50" charset="0"/>
              </a:rPr>
              <a:t>Project Overview</a:t>
            </a:r>
            <a:endParaRPr lang="en-GB" sz="1200" i="0" u="none" strike="noStrike" baseline="0" dirty="0">
              <a:solidFill>
                <a:srgbClr val="FFFFFF"/>
              </a:solidFill>
              <a:latin typeface="Panton-Regular" panose="00000500000000000000" pitchFamily="50" charset="0"/>
            </a:endParaRPr>
          </a:p>
          <a:p>
            <a:pPr algn="ctr"/>
            <a:r>
              <a:rPr lang="en-GB" sz="1200" i="0" u="none" strike="noStrike" baseline="0" dirty="0">
                <a:solidFill>
                  <a:srgbClr val="FFFFFF"/>
                </a:solidFill>
                <a:latin typeface="Panton-Regular" panose="00000500000000000000" pitchFamily="50" charset="0"/>
              </a:rPr>
              <a:t>Workflows with risk reduction scoring and effectiveness of the action plan</a:t>
            </a:r>
            <a:endParaRPr lang="en-GB" sz="1200" dirty="0">
              <a:latin typeface="Panton-Regular" panose="00000500000000000000" pitchFamily="50" charset="0"/>
            </a:endParaRPr>
          </a:p>
        </p:txBody>
      </p:sp>
      <p:sp>
        <p:nvSpPr>
          <p:cNvPr id="22" name="Title 1">
            <a:extLst>
              <a:ext uri="{FF2B5EF4-FFF2-40B4-BE49-F238E27FC236}">
                <a16:creationId xmlns:a16="http://schemas.microsoft.com/office/drawing/2014/main" id="{34D767FB-EFCE-4CD2-833C-9C5C293F89F2}"/>
              </a:ext>
            </a:extLst>
          </p:cNvPr>
          <p:cNvSpPr txBox="1">
            <a:spLocks/>
          </p:cNvSpPr>
          <p:nvPr/>
        </p:nvSpPr>
        <p:spPr>
          <a:xfrm>
            <a:off x="914401" y="923478"/>
            <a:ext cx="10515600" cy="4556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lumMod val="50000"/>
                  </a:schemeClr>
                </a:solidFill>
                <a:latin typeface="Panton" panose="00000500000000000000" pitchFamily="50" charset="0"/>
                <a:ea typeface="+mj-ea"/>
                <a:cs typeface="+mj-cs"/>
              </a:defRPr>
            </a:lvl1pPr>
          </a:lstStyle>
          <a:p>
            <a:r>
              <a:rPr lang="en-GB" sz="1800" dirty="0">
                <a:solidFill>
                  <a:srgbClr val="0069A7"/>
                </a:solidFill>
                <a:latin typeface="Panton ExtraLight" panose="00000300000000000000" pitchFamily="50" charset="0"/>
              </a:rPr>
              <a:t>STAYING COMPLIANT BECOMES EASY</a:t>
            </a:r>
          </a:p>
        </p:txBody>
      </p:sp>
      <p:sp>
        <p:nvSpPr>
          <p:cNvPr id="28" name="Title 1">
            <a:extLst>
              <a:ext uri="{FF2B5EF4-FFF2-40B4-BE49-F238E27FC236}">
                <a16:creationId xmlns:a16="http://schemas.microsoft.com/office/drawing/2014/main" id="{13EC53C4-0775-4C76-A5CA-2CDD0DFDBCF5}"/>
              </a:ext>
            </a:extLst>
          </p:cNvPr>
          <p:cNvSpPr txBox="1">
            <a:spLocks/>
          </p:cNvSpPr>
          <p:nvPr/>
        </p:nvSpPr>
        <p:spPr>
          <a:xfrm>
            <a:off x="914401" y="365125"/>
            <a:ext cx="10515600" cy="4556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lumMod val="50000"/>
                  </a:schemeClr>
                </a:solidFill>
                <a:latin typeface="Panton" panose="00000500000000000000" pitchFamily="50" charset="0"/>
                <a:ea typeface="+mj-ea"/>
                <a:cs typeface="+mj-cs"/>
              </a:defRPr>
            </a:lvl1pPr>
          </a:lstStyle>
          <a:p>
            <a:r>
              <a:rPr lang="en-GB" sz="1000" b="1" i="0" u="none" strike="noStrike" baseline="0" dirty="0">
                <a:solidFill>
                  <a:schemeClr val="bg1"/>
                </a:solidFill>
                <a:latin typeface="Panton-Bold" panose="00000800000000000000" pitchFamily="50" charset="0"/>
              </a:rPr>
              <a:t>WHAT </a:t>
            </a:r>
            <a:r>
              <a:rPr lang="en-GB" sz="1000" b="1" dirty="0">
                <a:solidFill>
                  <a:schemeClr val="bg1"/>
                </a:solidFill>
                <a:latin typeface="Panton-Bold" panose="00000800000000000000" pitchFamily="50" charset="0"/>
              </a:rPr>
              <a:t>IS INSIDE </a:t>
            </a:r>
            <a:r>
              <a:rPr lang="en-GB" sz="1000" b="1" i="0" u="none" strike="noStrike" baseline="0" dirty="0" err="1">
                <a:solidFill>
                  <a:schemeClr val="bg1"/>
                </a:solidFill>
                <a:latin typeface="Panton-Bold" panose="00000800000000000000" pitchFamily="50" charset="0"/>
              </a:rPr>
              <a:t>iRISK</a:t>
            </a:r>
            <a:r>
              <a:rPr lang="en-GB" sz="1000" b="1" i="0" u="none" strike="noStrike" baseline="30000" dirty="0" err="1">
                <a:solidFill>
                  <a:schemeClr val="bg1"/>
                </a:solidFill>
                <a:latin typeface="Panton-Bold" panose="00000800000000000000" pitchFamily="50" charset="0"/>
              </a:rPr>
              <a:t>TM</a:t>
            </a:r>
            <a:r>
              <a:rPr lang="en-GB" sz="1000" b="1" baseline="30000" dirty="0">
                <a:solidFill>
                  <a:schemeClr val="bg1"/>
                </a:solidFill>
                <a:latin typeface="Panton-Bold" panose="00000800000000000000" pitchFamily="50" charset="0"/>
              </a:rPr>
              <a:t> </a:t>
            </a:r>
            <a:r>
              <a:rPr lang="en-GB" sz="1000" b="1" i="0" u="none" strike="noStrike" baseline="0" dirty="0">
                <a:solidFill>
                  <a:schemeClr val="bg1"/>
                </a:solidFill>
                <a:latin typeface="Panton-Bold" panose="00000800000000000000" pitchFamily="50" charset="0"/>
              </a:rPr>
              <a:t> ?</a:t>
            </a:r>
            <a:endParaRPr lang="en-GB" sz="1000" baseline="30000" dirty="0">
              <a:solidFill>
                <a:schemeClr val="bg1"/>
              </a:solidFill>
              <a:latin typeface="Panton-Bold" panose="00000800000000000000" pitchFamily="50" charset="0"/>
            </a:endParaRPr>
          </a:p>
        </p:txBody>
      </p:sp>
      <p:cxnSp>
        <p:nvCxnSpPr>
          <p:cNvPr id="29" name="Straight Connector 28">
            <a:extLst>
              <a:ext uri="{FF2B5EF4-FFF2-40B4-BE49-F238E27FC236}">
                <a16:creationId xmlns:a16="http://schemas.microsoft.com/office/drawing/2014/main" id="{4057567C-F1F2-4C09-8CDA-A1B9DB3D9C1D}"/>
              </a:ext>
            </a:extLst>
          </p:cNvPr>
          <p:cNvCxnSpPr>
            <a:cxnSpLocks/>
          </p:cNvCxnSpPr>
          <p:nvPr/>
        </p:nvCxnSpPr>
        <p:spPr>
          <a:xfrm>
            <a:off x="1013167" y="677857"/>
            <a:ext cx="111788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5F623D81-84F1-4058-801F-1C09C313DCFB}"/>
              </a:ext>
            </a:extLst>
          </p:cNvPr>
          <p:cNvSpPr txBox="1"/>
          <p:nvPr/>
        </p:nvSpPr>
        <p:spPr>
          <a:xfrm>
            <a:off x="6593747" y="1026218"/>
            <a:ext cx="4344968" cy="461665"/>
          </a:xfrm>
          <a:prstGeom prst="rect">
            <a:avLst/>
          </a:prstGeom>
          <a:noFill/>
        </p:spPr>
        <p:txBody>
          <a:bodyPr wrap="square" rtlCol="0">
            <a:spAutoFit/>
          </a:bodyPr>
          <a:lstStyle/>
          <a:p>
            <a:pPr algn="r"/>
            <a:r>
              <a:rPr lang="en-GB" sz="1200" b="0" i="0" u="none" strike="noStrike" baseline="0" dirty="0">
                <a:solidFill>
                  <a:srgbClr val="0069A7"/>
                </a:solidFill>
                <a:latin typeface="Panton-Regular" panose="00000500000000000000" pitchFamily="50" charset="0"/>
              </a:rPr>
              <a:t>Customizable dashboards for visualization of risk status</a:t>
            </a:r>
          </a:p>
          <a:p>
            <a:pPr algn="r"/>
            <a:r>
              <a:rPr lang="en-GB" sz="1200" b="0" i="0" u="none" strike="noStrike" baseline="0" dirty="0">
                <a:solidFill>
                  <a:srgbClr val="0069A7"/>
                </a:solidFill>
                <a:latin typeface="Panton-Regular" panose="00000500000000000000" pitchFamily="50" charset="0"/>
              </a:rPr>
              <a:t>Different layers of information according to user roles</a:t>
            </a:r>
            <a:endParaRPr lang="en-GB" sz="1200" dirty="0">
              <a:solidFill>
                <a:srgbClr val="0069A7"/>
              </a:solidFill>
            </a:endParaRPr>
          </a:p>
        </p:txBody>
      </p:sp>
      <p:cxnSp>
        <p:nvCxnSpPr>
          <p:cNvPr id="33" name="Straight Connector 32">
            <a:extLst>
              <a:ext uri="{FF2B5EF4-FFF2-40B4-BE49-F238E27FC236}">
                <a16:creationId xmlns:a16="http://schemas.microsoft.com/office/drawing/2014/main" id="{FF4A8C72-7912-4ECC-BE7B-2AB51F493E8D}"/>
              </a:ext>
            </a:extLst>
          </p:cNvPr>
          <p:cNvCxnSpPr>
            <a:cxnSpLocks/>
          </p:cNvCxnSpPr>
          <p:nvPr/>
        </p:nvCxnSpPr>
        <p:spPr>
          <a:xfrm>
            <a:off x="0" y="6320745"/>
            <a:ext cx="11301046"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0231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5315806C-229E-45EF-A682-BE09E789AD2C}"/>
              </a:ext>
            </a:extLst>
          </p:cNvPr>
          <p:cNvSpPr txBox="1"/>
          <p:nvPr/>
        </p:nvSpPr>
        <p:spPr>
          <a:xfrm>
            <a:off x="3000054" y="1808252"/>
            <a:ext cx="1253447" cy="1140431"/>
          </a:xfrm>
          <a:prstGeom prst="rect">
            <a:avLst/>
          </a:prstGeom>
          <a:noFill/>
        </p:spPr>
        <p:txBody>
          <a:bodyPr wrap="square" rtlCol="0">
            <a:spAutoFit/>
          </a:bodyPr>
          <a:lstStyle/>
          <a:p>
            <a:endParaRPr lang="en-GB" dirty="0"/>
          </a:p>
        </p:txBody>
      </p:sp>
      <p:sp>
        <p:nvSpPr>
          <p:cNvPr id="20" name="Title 1">
            <a:extLst>
              <a:ext uri="{FF2B5EF4-FFF2-40B4-BE49-F238E27FC236}">
                <a16:creationId xmlns:a16="http://schemas.microsoft.com/office/drawing/2014/main" id="{BF0EE585-9ED8-4B49-9549-422C0BA602B7}"/>
              </a:ext>
            </a:extLst>
          </p:cNvPr>
          <p:cNvSpPr txBox="1">
            <a:spLocks/>
          </p:cNvSpPr>
          <p:nvPr/>
        </p:nvSpPr>
        <p:spPr>
          <a:xfrm>
            <a:off x="914401" y="365125"/>
            <a:ext cx="10515600" cy="4556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lumMod val="50000"/>
                  </a:schemeClr>
                </a:solidFill>
                <a:latin typeface="Panton" panose="00000500000000000000" pitchFamily="50" charset="0"/>
                <a:ea typeface="+mj-ea"/>
                <a:cs typeface="+mj-cs"/>
              </a:defRPr>
            </a:lvl1pPr>
          </a:lstStyle>
          <a:p>
            <a:r>
              <a:rPr lang="en-GB" sz="1000" b="1" i="0" u="none" strike="noStrike" baseline="0" dirty="0">
                <a:solidFill>
                  <a:schemeClr val="bg1"/>
                </a:solidFill>
                <a:latin typeface="Panton-Bold" panose="00000800000000000000" pitchFamily="50" charset="0"/>
              </a:rPr>
              <a:t>WHAT </a:t>
            </a:r>
            <a:r>
              <a:rPr lang="en-GB" sz="1000" b="1" dirty="0">
                <a:solidFill>
                  <a:schemeClr val="bg1"/>
                </a:solidFill>
                <a:latin typeface="Panton-Bold" panose="00000800000000000000" pitchFamily="50" charset="0"/>
              </a:rPr>
              <a:t>IS INSIDE </a:t>
            </a:r>
            <a:r>
              <a:rPr lang="en-GB" sz="1000" b="1" i="0" u="none" strike="noStrike" baseline="0" dirty="0" err="1">
                <a:solidFill>
                  <a:schemeClr val="bg1"/>
                </a:solidFill>
                <a:latin typeface="Panton-Bold" panose="00000800000000000000" pitchFamily="50" charset="0"/>
              </a:rPr>
              <a:t>iRISK</a:t>
            </a:r>
            <a:r>
              <a:rPr lang="en-GB" sz="1000" b="1" i="0" u="none" strike="noStrike" baseline="30000" dirty="0" err="1">
                <a:solidFill>
                  <a:schemeClr val="bg1"/>
                </a:solidFill>
                <a:latin typeface="Panton-Bold" panose="00000800000000000000" pitchFamily="50" charset="0"/>
              </a:rPr>
              <a:t>TM</a:t>
            </a:r>
            <a:r>
              <a:rPr lang="en-GB" sz="1000" b="1" baseline="30000" dirty="0">
                <a:solidFill>
                  <a:schemeClr val="bg1"/>
                </a:solidFill>
                <a:latin typeface="Panton-Bold" panose="00000800000000000000" pitchFamily="50" charset="0"/>
              </a:rPr>
              <a:t> </a:t>
            </a:r>
            <a:r>
              <a:rPr lang="en-GB" sz="1000" b="1" i="0" u="none" strike="noStrike" baseline="0" dirty="0">
                <a:solidFill>
                  <a:schemeClr val="bg1"/>
                </a:solidFill>
                <a:latin typeface="Panton-Bold" panose="00000800000000000000" pitchFamily="50" charset="0"/>
              </a:rPr>
              <a:t> ?</a:t>
            </a:r>
            <a:endParaRPr lang="en-GB" sz="1000" baseline="30000" dirty="0">
              <a:solidFill>
                <a:schemeClr val="bg1"/>
              </a:solidFill>
              <a:latin typeface="Panton-Bold" panose="00000800000000000000" pitchFamily="50" charset="0"/>
            </a:endParaRPr>
          </a:p>
        </p:txBody>
      </p:sp>
      <p:cxnSp>
        <p:nvCxnSpPr>
          <p:cNvPr id="25" name="Straight Connector 24">
            <a:extLst>
              <a:ext uri="{FF2B5EF4-FFF2-40B4-BE49-F238E27FC236}">
                <a16:creationId xmlns:a16="http://schemas.microsoft.com/office/drawing/2014/main" id="{2ED7C74E-A42E-4D3E-9FA8-3523B7FAAF13}"/>
              </a:ext>
            </a:extLst>
          </p:cNvPr>
          <p:cNvCxnSpPr>
            <a:cxnSpLocks/>
          </p:cNvCxnSpPr>
          <p:nvPr/>
        </p:nvCxnSpPr>
        <p:spPr>
          <a:xfrm>
            <a:off x="1013167" y="677857"/>
            <a:ext cx="111788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261B95B-8489-4933-8BB7-AA7872D3D5BB}"/>
              </a:ext>
            </a:extLst>
          </p:cNvPr>
          <p:cNvSpPr txBox="1"/>
          <p:nvPr/>
        </p:nvSpPr>
        <p:spPr>
          <a:xfrm>
            <a:off x="5595457" y="1026218"/>
            <a:ext cx="5343258" cy="461665"/>
          </a:xfrm>
          <a:prstGeom prst="rect">
            <a:avLst/>
          </a:prstGeom>
          <a:noFill/>
        </p:spPr>
        <p:txBody>
          <a:bodyPr wrap="square" rtlCol="0">
            <a:spAutoFit/>
          </a:bodyPr>
          <a:lstStyle/>
          <a:p>
            <a:pPr algn="r"/>
            <a:r>
              <a:rPr lang="en-GB" sz="1200" b="0" i="0" u="none" strike="noStrike" baseline="0" dirty="0" err="1">
                <a:solidFill>
                  <a:srgbClr val="0069A7"/>
                </a:solidFill>
                <a:latin typeface="Panton-Regular" panose="00000500000000000000" pitchFamily="50" charset="0"/>
              </a:rPr>
              <a:t>iRISK</a:t>
            </a:r>
            <a:r>
              <a:rPr lang="en-GB" sz="1200" b="0" i="0" u="none" strike="noStrike" baseline="30000" dirty="0" err="1">
                <a:solidFill>
                  <a:srgbClr val="0069A7"/>
                </a:solidFill>
                <a:latin typeface="Panton-Regular" panose="00000500000000000000" pitchFamily="50" charset="0"/>
              </a:rPr>
              <a:t>TM</a:t>
            </a:r>
            <a:r>
              <a:rPr lang="en-GB" sz="1200" b="0" i="0" u="none" strike="noStrike" baseline="0" dirty="0">
                <a:solidFill>
                  <a:srgbClr val="0069A7"/>
                </a:solidFill>
                <a:latin typeface="Panton-Regular" panose="00000500000000000000" pitchFamily="50" charset="0"/>
              </a:rPr>
              <a:t> allows you to configure specific entities, around which you can build your assessments and generate knowledge.</a:t>
            </a:r>
            <a:endParaRPr lang="en-GB" sz="1200" dirty="0">
              <a:solidFill>
                <a:srgbClr val="0069A7"/>
              </a:solidFill>
            </a:endParaRPr>
          </a:p>
        </p:txBody>
      </p:sp>
      <p:sp>
        <p:nvSpPr>
          <p:cNvPr id="22" name="Title 1">
            <a:extLst>
              <a:ext uri="{FF2B5EF4-FFF2-40B4-BE49-F238E27FC236}">
                <a16:creationId xmlns:a16="http://schemas.microsoft.com/office/drawing/2014/main" id="{34D767FB-EFCE-4CD2-833C-9C5C293F89F2}"/>
              </a:ext>
            </a:extLst>
          </p:cNvPr>
          <p:cNvSpPr txBox="1">
            <a:spLocks/>
          </p:cNvSpPr>
          <p:nvPr/>
        </p:nvSpPr>
        <p:spPr>
          <a:xfrm>
            <a:off x="914401" y="1026218"/>
            <a:ext cx="10117122" cy="105943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bg2">
                    <a:lumMod val="50000"/>
                  </a:schemeClr>
                </a:solidFill>
                <a:latin typeface="Panton" panose="00000500000000000000" pitchFamily="50" charset="0"/>
                <a:ea typeface="+mj-ea"/>
                <a:cs typeface="+mj-cs"/>
              </a:defRPr>
            </a:lvl1pPr>
          </a:lstStyle>
          <a:p>
            <a:pPr algn="l">
              <a:lnSpc>
                <a:spcPct val="100000"/>
              </a:lnSpc>
            </a:pPr>
            <a:r>
              <a:rPr lang="en-GB" sz="1800" b="0" i="0" u="none" strike="noStrike" baseline="0" dirty="0">
                <a:solidFill>
                  <a:srgbClr val="0069A7"/>
                </a:solidFill>
                <a:latin typeface="Panton ExtraLight" panose="00000300000000000000" pitchFamily="50" charset="0"/>
              </a:rPr>
              <a:t>MANAGING THE RISK IN YOUR </a:t>
            </a:r>
          </a:p>
          <a:p>
            <a:pPr algn="l">
              <a:lnSpc>
                <a:spcPct val="100000"/>
              </a:lnSpc>
            </a:pPr>
            <a:r>
              <a:rPr lang="en-GB" sz="1800" b="0" i="0" u="none" strike="noStrike" baseline="0" dirty="0">
                <a:solidFill>
                  <a:srgbClr val="0069A7"/>
                </a:solidFill>
                <a:latin typeface="Panton ExtraLight" panose="00000300000000000000" pitchFamily="50" charset="0"/>
              </a:rPr>
              <a:t>ENTIRE ORGANIZATION</a:t>
            </a:r>
            <a:endParaRPr lang="en-GB" sz="1800" dirty="0">
              <a:solidFill>
                <a:srgbClr val="0069A7"/>
              </a:solidFill>
              <a:latin typeface="Panton ExtraLight" panose="00000300000000000000" pitchFamily="50" charset="0"/>
            </a:endParaRPr>
          </a:p>
        </p:txBody>
      </p:sp>
      <p:grpSp>
        <p:nvGrpSpPr>
          <p:cNvPr id="8" name="Group 7">
            <a:extLst>
              <a:ext uri="{FF2B5EF4-FFF2-40B4-BE49-F238E27FC236}">
                <a16:creationId xmlns:a16="http://schemas.microsoft.com/office/drawing/2014/main" id="{A62D1F2A-CACB-4DB2-B3AA-9E85F346554E}"/>
              </a:ext>
            </a:extLst>
          </p:cNvPr>
          <p:cNvGrpSpPr/>
          <p:nvPr/>
        </p:nvGrpSpPr>
        <p:grpSpPr>
          <a:xfrm>
            <a:off x="914399" y="1913171"/>
            <a:ext cx="10024316" cy="4228471"/>
            <a:chOff x="914399" y="1838600"/>
            <a:chExt cx="10024316" cy="4228471"/>
          </a:xfrm>
        </p:grpSpPr>
        <p:pic>
          <p:nvPicPr>
            <p:cNvPr id="3" name="Graphic 2">
              <a:extLst>
                <a:ext uri="{FF2B5EF4-FFF2-40B4-BE49-F238E27FC236}">
                  <a16:creationId xmlns:a16="http://schemas.microsoft.com/office/drawing/2014/main" id="{F2084972-9E19-4F6F-8932-64EE2800C28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4402" y="1838600"/>
              <a:ext cx="1233181" cy="1233181"/>
            </a:xfrm>
            <a:prstGeom prst="rect">
              <a:avLst/>
            </a:prstGeom>
          </p:spPr>
        </p:pic>
        <p:pic>
          <p:nvPicPr>
            <p:cNvPr id="5" name="Graphic 4">
              <a:extLst>
                <a:ext uri="{FF2B5EF4-FFF2-40B4-BE49-F238E27FC236}">
                  <a16:creationId xmlns:a16="http://schemas.microsoft.com/office/drawing/2014/main" id="{98FDF287-B808-476E-8C97-6B4670F04E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4401" y="3330972"/>
              <a:ext cx="1233181" cy="1233181"/>
            </a:xfrm>
            <a:prstGeom prst="rect">
              <a:avLst/>
            </a:prstGeom>
          </p:spPr>
        </p:pic>
        <p:sp>
          <p:nvSpPr>
            <p:cNvPr id="7" name="TextBox 6">
              <a:extLst>
                <a:ext uri="{FF2B5EF4-FFF2-40B4-BE49-F238E27FC236}">
                  <a16:creationId xmlns:a16="http://schemas.microsoft.com/office/drawing/2014/main" id="{E5F11EA4-A8A0-4D19-B6B7-0E8F34AC76F4}"/>
                </a:ext>
              </a:extLst>
            </p:cNvPr>
            <p:cNvSpPr txBox="1"/>
            <p:nvPr/>
          </p:nvSpPr>
          <p:spPr>
            <a:xfrm>
              <a:off x="2491530" y="1838600"/>
              <a:ext cx="8447185" cy="1384995"/>
            </a:xfrm>
            <a:prstGeom prst="rect">
              <a:avLst/>
            </a:prstGeom>
            <a:noFill/>
          </p:spPr>
          <p:txBody>
            <a:bodyPr wrap="square" rtlCol="0">
              <a:spAutoFit/>
            </a:bodyPr>
            <a:lstStyle/>
            <a:p>
              <a:pPr marL="171450" indent="-171450" algn="l">
                <a:buFont typeface="Wingdings" panose="05000000000000000000" pitchFamily="2" charset="2"/>
                <a:buChar char="Ø"/>
              </a:pPr>
              <a:r>
                <a:rPr lang="en-GB" sz="1200" b="0" i="0" u="none" strike="noStrike" baseline="0" dirty="0">
                  <a:solidFill>
                    <a:srgbClr val="FFFFFF"/>
                  </a:solidFill>
                  <a:latin typeface="Panton-Regular" panose="00000500000000000000" pitchFamily="50" charset="0"/>
                </a:rPr>
                <a:t>Easily map out your quality attributes, process parameters and operations, for all stages of the product lifecycle;</a:t>
              </a:r>
            </a:p>
            <a:p>
              <a:pPr marL="171450" indent="-171450" algn="l">
                <a:buFont typeface="Wingdings" panose="05000000000000000000" pitchFamily="2" charset="2"/>
                <a:buChar char="Ø"/>
              </a:pPr>
              <a:endParaRPr lang="en-GB" sz="1200" b="0" i="0" u="none" strike="noStrike" baseline="0" dirty="0">
                <a:solidFill>
                  <a:srgbClr val="FFFFFF"/>
                </a:solidFill>
                <a:latin typeface="Panton-Regular" panose="00000500000000000000" pitchFamily="50" charset="0"/>
              </a:endParaRPr>
            </a:p>
            <a:p>
              <a:pPr marL="171450" indent="-171450" algn="l">
                <a:buFont typeface="Wingdings" panose="05000000000000000000" pitchFamily="2" charset="2"/>
                <a:buChar char="Ø"/>
              </a:pPr>
              <a:r>
                <a:rPr lang="en-GB" sz="1200" b="0" i="0" u="none" strike="noStrike" baseline="0" dirty="0">
                  <a:solidFill>
                    <a:srgbClr val="FFFFFF"/>
                  </a:solidFill>
                  <a:latin typeface="Panton-Regular" panose="00000500000000000000" pitchFamily="50" charset="0"/>
                </a:rPr>
                <a:t>Correlate, in an intuitive way, all the elements of your process, to discern all the critical elements, in a science-based approach;</a:t>
              </a:r>
            </a:p>
            <a:p>
              <a:pPr marL="171450" indent="-171450" algn="l">
                <a:buFont typeface="Wingdings" panose="05000000000000000000" pitchFamily="2" charset="2"/>
                <a:buChar char="Ø"/>
              </a:pPr>
              <a:endParaRPr lang="en-GB" sz="1200" b="0" i="0" u="none" strike="noStrike" baseline="0" dirty="0">
                <a:solidFill>
                  <a:srgbClr val="FFFFFF"/>
                </a:solidFill>
                <a:latin typeface="Panton-Regular" panose="00000500000000000000" pitchFamily="50" charset="0"/>
              </a:endParaRPr>
            </a:p>
            <a:p>
              <a:pPr marL="171450" indent="-171450" algn="l">
                <a:buFont typeface="Wingdings" panose="05000000000000000000" pitchFamily="2" charset="2"/>
                <a:buChar char="Ø"/>
              </a:pPr>
              <a:r>
                <a:rPr lang="en-GB" sz="1200" b="0" i="0" u="none" strike="noStrike" baseline="0" dirty="0">
                  <a:solidFill>
                    <a:srgbClr val="FFFFFF"/>
                  </a:solidFill>
                  <a:latin typeface="Panton-Regular" panose="00000500000000000000" pitchFamily="50" charset="0"/>
                </a:rPr>
                <a:t>Evaluate, mitigate and design robust control strategies, aligned with </a:t>
              </a:r>
              <a:r>
                <a:rPr lang="en-GB" sz="1200" b="0" i="0" u="none" strike="noStrike" baseline="0" dirty="0" err="1">
                  <a:solidFill>
                    <a:srgbClr val="FFFFFF"/>
                  </a:solidFill>
                  <a:latin typeface="Panton-Regular" panose="00000500000000000000" pitchFamily="50" charset="0"/>
                </a:rPr>
                <a:t>QbD</a:t>
              </a:r>
              <a:r>
                <a:rPr lang="en-GB" sz="1200" b="0" i="0" u="none" strike="noStrike" baseline="0" dirty="0">
                  <a:solidFill>
                    <a:srgbClr val="FFFFFF"/>
                  </a:solidFill>
                  <a:latin typeface="Panton-Regular" panose="00000500000000000000" pitchFamily="50" charset="0"/>
                </a:rPr>
                <a:t> practices, aimed to promote product consistency and compliance.</a:t>
              </a:r>
              <a:endParaRPr lang="en-GB" sz="1200" dirty="0"/>
            </a:p>
          </p:txBody>
        </p:sp>
        <p:sp>
          <p:nvSpPr>
            <p:cNvPr id="28" name="TextBox 27">
              <a:extLst>
                <a:ext uri="{FF2B5EF4-FFF2-40B4-BE49-F238E27FC236}">
                  <a16:creationId xmlns:a16="http://schemas.microsoft.com/office/drawing/2014/main" id="{6DEF5EBA-8F76-40B2-91D5-77B5580DC283}"/>
                </a:ext>
              </a:extLst>
            </p:cNvPr>
            <p:cNvSpPr txBox="1"/>
            <p:nvPr/>
          </p:nvSpPr>
          <p:spPr>
            <a:xfrm>
              <a:off x="2491530" y="3540127"/>
              <a:ext cx="8447185" cy="830997"/>
            </a:xfrm>
            <a:prstGeom prst="rect">
              <a:avLst/>
            </a:prstGeom>
            <a:noFill/>
          </p:spPr>
          <p:txBody>
            <a:bodyPr wrap="square" rtlCol="0">
              <a:spAutoFit/>
            </a:bodyPr>
            <a:lstStyle/>
            <a:p>
              <a:pPr marL="171450" indent="-171450" algn="l">
                <a:buFont typeface="Wingdings" panose="05000000000000000000" pitchFamily="2" charset="2"/>
                <a:buChar char="Ø"/>
              </a:pPr>
              <a:r>
                <a:rPr lang="en-GB" sz="1200" b="0" i="0" u="none" strike="noStrike" baseline="0" dirty="0">
                  <a:solidFill>
                    <a:srgbClr val="FFFFFF"/>
                  </a:solidFill>
                  <a:latin typeface="Panton-Regular" panose="00000500000000000000" pitchFamily="50" charset="0"/>
                </a:rPr>
                <a:t>Easy qualification and validation of equipment through Installation Qualification, Operational Qualification, Performance Qualification and Validation Plan;</a:t>
              </a:r>
            </a:p>
            <a:p>
              <a:pPr marL="171450" indent="-171450" algn="l">
                <a:buFont typeface="Wingdings" panose="05000000000000000000" pitchFamily="2" charset="2"/>
                <a:buChar char="Ø"/>
              </a:pPr>
              <a:endParaRPr lang="en-GB" sz="1200" b="0" i="0" u="none" strike="noStrike" baseline="0" dirty="0">
                <a:solidFill>
                  <a:srgbClr val="FFFFFF"/>
                </a:solidFill>
                <a:latin typeface="Panton-Regular" panose="00000500000000000000" pitchFamily="50" charset="0"/>
              </a:endParaRPr>
            </a:p>
            <a:p>
              <a:pPr marL="171450" indent="-171450" algn="l">
                <a:buFont typeface="Wingdings" panose="05000000000000000000" pitchFamily="2" charset="2"/>
                <a:buChar char="Ø"/>
              </a:pPr>
              <a:r>
                <a:rPr lang="en-GB" sz="1200" b="0" i="0" u="none" strike="noStrike" baseline="0" dirty="0">
                  <a:solidFill>
                    <a:srgbClr val="FFFFFF"/>
                  </a:solidFill>
                  <a:latin typeface="Panton-Regular" panose="00000500000000000000" pitchFamily="50" charset="0"/>
                </a:rPr>
                <a:t>Agile and successful selection of equipment for each application, based on solid risk-based considerations.</a:t>
              </a:r>
              <a:endParaRPr lang="en-GB" sz="1200" dirty="0"/>
            </a:p>
          </p:txBody>
        </p:sp>
        <p:pic>
          <p:nvPicPr>
            <p:cNvPr id="29" name="Graphic 28">
              <a:extLst>
                <a:ext uri="{FF2B5EF4-FFF2-40B4-BE49-F238E27FC236}">
                  <a16:creationId xmlns:a16="http://schemas.microsoft.com/office/drawing/2014/main" id="{C05FBB80-C617-4121-B6EE-69F1B6F3E2B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4399" y="4823344"/>
              <a:ext cx="1233181" cy="1233181"/>
            </a:xfrm>
            <a:prstGeom prst="rect">
              <a:avLst/>
            </a:prstGeom>
          </p:spPr>
        </p:pic>
        <p:sp>
          <p:nvSpPr>
            <p:cNvPr id="30" name="TextBox 29">
              <a:extLst>
                <a:ext uri="{FF2B5EF4-FFF2-40B4-BE49-F238E27FC236}">
                  <a16:creationId xmlns:a16="http://schemas.microsoft.com/office/drawing/2014/main" id="{8353D6CB-347D-4364-A08F-1B2F9789D550}"/>
                </a:ext>
              </a:extLst>
            </p:cNvPr>
            <p:cNvSpPr txBox="1"/>
            <p:nvPr/>
          </p:nvSpPr>
          <p:spPr>
            <a:xfrm>
              <a:off x="2491530" y="4866742"/>
              <a:ext cx="8447185" cy="1200329"/>
            </a:xfrm>
            <a:prstGeom prst="rect">
              <a:avLst/>
            </a:prstGeom>
            <a:noFill/>
          </p:spPr>
          <p:txBody>
            <a:bodyPr wrap="square" rtlCol="0">
              <a:spAutoFit/>
            </a:bodyPr>
            <a:lstStyle/>
            <a:p>
              <a:pPr marL="171450" indent="-171450" algn="l">
                <a:buFont typeface="Wingdings" panose="05000000000000000000" pitchFamily="2" charset="2"/>
                <a:buChar char="Ø"/>
              </a:pPr>
              <a:r>
                <a:rPr lang="en-GB" sz="1200" b="0" i="0" u="none" strike="noStrike" baseline="0" dirty="0">
                  <a:solidFill>
                    <a:srgbClr val="FFFFFF"/>
                  </a:solidFill>
                  <a:latin typeface="Panton-Regular" panose="00000500000000000000" pitchFamily="50" charset="0"/>
                </a:rPr>
                <a:t>Manage your entire supplier lifecycle in one place, from its selection until its approval;</a:t>
              </a:r>
            </a:p>
            <a:p>
              <a:pPr marL="171450" indent="-171450" algn="l">
                <a:buFont typeface="Wingdings" panose="05000000000000000000" pitchFamily="2" charset="2"/>
                <a:buChar char="Ø"/>
              </a:pPr>
              <a:endParaRPr lang="en-GB" sz="1200" dirty="0">
                <a:solidFill>
                  <a:srgbClr val="FFFFFF"/>
                </a:solidFill>
                <a:latin typeface="Panton-Regular" panose="00000500000000000000" pitchFamily="50" charset="0"/>
              </a:endParaRPr>
            </a:p>
            <a:p>
              <a:pPr marL="171450" indent="-171450" algn="l">
                <a:buFont typeface="Wingdings" panose="05000000000000000000" pitchFamily="2" charset="2"/>
                <a:buChar char="Ø"/>
              </a:pPr>
              <a:r>
                <a:rPr lang="en-GB" sz="1200" b="0" i="0" u="none" strike="noStrike" baseline="0" dirty="0">
                  <a:solidFill>
                    <a:srgbClr val="FFFFFF"/>
                  </a:solidFill>
                  <a:latin typeface="Panton-Regular" panose="00000500000000000000" pitchFamily="50" charset="0"/>
                </a:rPr>
                <a:t>Configure specific questionnaires, tailored to your requirements, to ensure fit-for-purpose assessments and accurate</a:t>
              </a:r>
            </a:p>
            <a:p>
              <a:pPr marL="171450" indent="-171450" algn="l">
                <a:buFont typeface="Wingdings" panose="05000000000000000000" pitchFamily="2" charset="2"/>
                <a:buChar char="Ø"/>
              </a:pPr>
              <a:r>
                <a:rPr lang="en-GB" sz="1200" b="0" i="0" u="none" strike="noStrike" baseline="0" dirty="0">
                  <a:solidFill>
                    <a:srgbClr val="FFFFFF"/>
                  </a:solidFill>
                  <a:latin typeface="Panton-Regular" panose="00000500000000000000" pitchFamily="50" charset="0"/>
                </a:rPr>
                <a:t>decision-making;</a:t>
              </a:r>
            </a:p>
            <a:p>
              <a:pPr marL="171450" indent="-171450" algn="l">
                <a:buFont typeface="Wingdings" panose="05000000000000000000" pitchFamily="2" charset="2"/>
                <a:buChar char="Ø"/>
              </a:pPr>
              <a:endParaRPr lang="en-GB" sz="1200" b="0" i="0" u="none" strike="noStrike" baseline="0" dirty="0">
                <a:solidFill>
                  <a:srgbClr val="FFFFFF"/>
                </a:solidFill>
                <a:latin typeface="Panton-Regular" panose="00000500000000000000" pitchFamily="50" charset="0"/>
              </a:endParaRPr>
            </a:p>
            <a:p>
              <a:pPr marL="171450" indent="-171450" algn="l">
                <a:buFont typeface="Wingdings" panose="05000000000000000000" pitchFamily="2" charset="2"/>
                <a:buChar char="Ø"/>
              </a:pPr>
              <a:r>
                <a:rPr lang="en-GB" sz="1200" b="0" i="0" u="none" strike="noStrike" baseline="0" dirty="0">
                  <a:solidFill>
                    <a:srgbClr val="FFFFFF"/>
                  </a:solidFill>
                  <a:latin typeface="Panton-Regular" panose="00000500000000000000" pitchFamily="50" charset="0"/>
                </a:rPr>
                <a:t>Map out your supply chain, identify potential risks and act on them, based on justified rationales.</a:t>
              </a:r>
              <a:endParaRPr lang="en-GB" sz="1200" dirty="0"/>
            </a:p>
          </p:txBody>
        </p:sp>
      </p:grpSp>
      <p:cxnSp>
        <p:nvCxnSpPr>
          <p:cNvPr id="33" name="Straight Connector 32">
            <a:extLst>
              <a:ext uri="{FF2B5EF4-FFF2-40B4-BE49-F238E27FC236}">
                <a16:creationId xmlns:a16="http://schemas.microsoft.com/office/drawing/2014/main" id="{762DED35-8492-4CEE-AE0D-729F2C9E9294}"/>
              </a:ext>
            </a:extLst>
          </p:cNvPr>
          <p:cNvCxnSpPr>
            <a:cxnSpLocks/>
          </p:cNvCxnSpPr>
          <p:nvPr/>
        </p:nvCxnSpPr>
        <p:spPr>
          <a:xfrm>
            <a:off x="0" y="6320745"/>
            <a:ext cx="11301046"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0855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0AC3A883-752D-4DE4-998B-CD08093D9CC3}"/>
              </a:ext>
            </a:extLst>
          </p:cNvPr>
          <p:cNvSpPr txBox="1">
            <a:spLocks/>
          </p:cNvSpPr>
          <p:nvPr/>
        </p:nvSpPr>
        <p:spPr>
          <a:xfrm>
            <a:off x="914401" y="365125"/>
            <a:ext cx="10515600" cy="4556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lumMod val="50000"/>
                  </a:schemeClr>
                </a:solidFill>
                <a:latin typeface="Panton" panose="00000500000000000000" pitchFamily="50" charset="0"/>
                <a:ea typeface="+mj-ea"/>
                <a:cs typeface="+mj-cs"/>
              </a:defRPr>
            </a:lvl1pPr>
          </a:lstStyle>
          <a:p>
            <a:r>
              <a:rPr lang="en-GB" sz="1000" b="1" i="0" u="none" strike="noStrike" baseline="0" dirty="0">
                <a:solidFill>
                  <a:schemeClr val="bg1"/>
                </a:solidFill>
                <a:latin typeface="Panton-Bold" panose="00000800000000000000" pitchFamily="50" charset="0"/>
              </a:rPr>
              <a:t>WHAT </a:t>
            </a:r>
            <a:r>
              <a:rPr lang="en-GB" sz="1000" b="1" dirty="0">
                <a:solidFill>
                  <a:schemeClr val="bg1"/>
                </a:solidFill>
                <a:latin typeface="Panton-Bold" panose="00000800000000000000" pitchFamily="50" charset="0"/>
              </a:rPr>
              <a:t>IS INSIDE </a:t>
            </a:r>
            <a:r>
              <a:rPr lang="en-GB" sz="1000" b="1" i="0" u="none" strike="noStrike" baseline="0" dirty="0" err="1">
                <a:solidFill>
                  <a:schemeClr val="bg1"/>
                </a:solidFill>
                <a:latin typeface="Panton-Bold" panose="00000800000000000000" pitchFamily="50" charset="0"/>
              </a:rPr>
              <a:t>iRISK</a:t>
            </a:r>
            <a:r>
              <a:rPr lang="en-GB" sz="1000" b="1" i="0" u="none" strike="noStrike" baseline="30000" dirty="0" err="1">
                <a:solidFill>
                  <a:schemeClr val="bg1"/>
                </a:solidFill>
                <a:latin typeface="Panton-Bold" panose="00000800000000000000" pitchFamily="50" charset="0"/>
              </a:rPr>
              <a:t>TM</a:t>
            </a:r>
            <a:r>
              <a:rPr lang="en-GB" sz="1000" b="1" baseline="30000" dirty="0">
                <a:solidFill>
                  <a:schemeClr val="bg1"/>
                </a:solidFill>
                <a:latin typeface="Panton-Bold" panose="00000800000000000000" pitchFamily="50" charset="0"/>
              </a:rPr>
              <a:t> </a:t>
            </a:r>
            <a:r>
              <a:rPr lang="en-GB" sz="1000" b="1" i="0" u="none" strike="noStrike" baseline="0" dirty="0">
                <a:solidFill>
                  <a:schemeClr val="bg1"/>
                </a:solidFill>
                <a:latin typeface="Panton-Bold" panose="00000800000000000000" pitchFamily="50" charset="0"/>
              </a:rPr>
              <a:t> ?</a:t>
            </a:r>
            <a:endParaRPr lang="en-GB" sz="1000" baseline="30000" dirty="0">
              <a:solidFill>
                <a:schemeClr val="bg1"/>
              </a:solidFill>
              <a:latin typeface="Panton-Bold" panose="00000800000000000000" pitchFamily="50" charset="0"/>
            </a:endParaRPr>
          </a:p>
        </p:txBody>
      </p:sp>
      <p:cxnSp>
        <p:nvCxnSpPr>
          <p:cNvPr id="18" name="Straight Connector 17">
            <a:extLst>
              <a:ext uri="{FF2B5EF4-FFF2-40B4-BE49-F238E27FC236}">
                <a16:creationId xmlns:a16="http://schemas.microsoft.com/office/drawing/2014/main" id="{F959A5B3-ED4A-45CA-8A12-30F8933B7AFD}"/>
              </a:ext>
            </a:extLst>
          </p:cNvPr>
          <p:cNvCxnSpPr>
            <a:cxnSpLocks/>
          </p:cNvCxnSpPr>
          <p:nvPr/>
        </p:nvCxnSpPr>
        <p:spPr>
          <a:xfrm>
            <a:off x="1013167" y="677857"/>
            <a:ext cx="111788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A96BDCFD-3E9E-44D1-A1B7-ED5A473BF28C}"/>
              </a:ext>
            </a:extLst>
          </p:cNvPr>
          <p:cNvGrpSpPr/>
          <p:nvPr/>
        </p:nvGrpSpPr>
        <p:grpSpPr>
          <a:xfrm>
            <a:off x="914398" y="1528767"/>
            <a:ext cx="10024317" cy="4187253"/>
            <a:chOff x="914398" y="1554128"/>
            <a:chExt cx="10024317" cy="4187253"/>
          </a:xfrm>
        </p:grpSpPr>
        <p:sp>
          <p:nvSpPr>
            <p:cNvPr id="25" name="TextBox 24">
              <a:extLst>
                <a:ext uri="{FF2B5EF4-FFF2-40B4-BE49-F238E27FC236}">
                  <a16:creationId xmlns:a16="http://schemas.microsoft.com/office/drawing/2014/main" id="{D79B9A45-1B47-4650-9E21-F4AF003BAEDB}"/>
                </a:ext>
              </a:extLst>
            </p:cNvPr>
            <p:cNvSpPr txBox="1"/>
            <p:nvPr/>
          </p:nvSpPr>
          <p:spPr>
            <a:xfrm>
              <a:off x="2491530" y="1597384"/>
              <a:ext cx="8447185" cy="1200329"/>
            </a:xfrm>
            <a:prstGeom prst="rect">
              <a:avLst/>
            </a:prstGeom>
            <a:noFill/>
          </p:spPr>
          <p:txBody>
            <a:bodyPr wrap="square" rtlCol="0">
              <a:spAutoFit/>
            </a:bodyPr>
            <a:lstStyle/>
            <a:p>
              <a:pPr marL="171450" indent="-171450" algn="l">
                <a:buFont typeface="Wingdings" panose="05000000000000000000" pitchFamily="2" charset="2"/>
                <a:buChar char="Ø"/>
              </a:pPr>
              <a:r>
                <a:rPr lang="en-GB" sz="1200" b="0" i="0" u="none" strike="noStrike" baseline="0" dirty="0">
                  <a:solidFill>
                    <a:srgbClr val="FFFFFF"/>
                  </a:solidFill>
                  <a:latin typeface="Panton-Regular" panose="00000500000000000000" pitchFamily="50" charset="0"/>
                </a:rPr>
                <a:t>Enhanced knowledge management capabilities across multiple sites;</a:t>
              </a:r>
            </a:p>
            <a:p>
              <a:pPr marL="171450" indent="-171450" algn="l">
                <a:buFont typeface="Wingdings" panose="05000000000000000000" pitchFamily="2" charset="2"/>
                <a:buChar char="Ø"/>
              </a:pPr>
              <a:endParaRPr lang="en-GB" sz="1200" b="0" i="0" u="none" strike="noStrike" baseline="0" dirty="0">
                <a:solidFill>
                  <a:srgbClr val="FFFFFF"/>
                </a:solidFill>
                <a:latin typeface="Panton-Regular" panose="00000500000000000000" pitchFamily="50" charset="0"/>
              </a:endParaRPr>
            </a:p>
            <a:p>
              <a:pPr marL="171450" indent="-171450" algn="l">
                <a:buFont typeface="Wingdings" panose="05000000000000000000" pitchFamily="2" charset="2"/>
                <a:buChar char="Ø"/>
              </a:pPr>
              <a:r>
                <a:rPr lang="en-GB" sz="1200" b="0" i="0" u="none" strike="noStrike" baseline="0" dirty="0">
                  <a:solidFill>
                    <a:srgbClr val="FFFFFF"/>
                  </a:solidFill>
                  <a:latin typeface="Panton-Regular" panose="00000500000000000000" pitchFamily="50" charset="0"/>
                </a:rPr>
                <a:t>Design fitting CQV plans to manage all the validation aspects of your facilities and production sites;</a:t>
              </a:r>
            </a:p>
            <a:p>
              <a:pPr marL="171450" indent="-171450" algn="l">
                <a:buFont typeface="Wingdings" panose="05000000000000000000" pitchFamily="2" charset="2"/>
                <a:buChar char="Ø"/>
              </a:pPr>
              <a:endParaRPr lang="en-GB" sz="1200" b="0" i="0" u="none" strike="noStrike" baseline="0" dirty="0">
                <a:solidFill>
                  <a:srgbClr val="FFFFFF"/>
                </a:solidFill>
                <a:latin typeface="Panton-Regular" panose="00000500000000000000" pitchFamily="50" charset="0"/>
              </a:endParaRPr>
            </a:p>
            <a:p>
              <a:pPr marL="171450" indent="-171450" algn="l">
                <a:buFont typeface="Wingdings" panose="05000000000000000000" pitchFamily="2" charset="2"/>
                <a:buChar char="Ø"/>
              </a:pPr>
              <a:r>
                <a:rPr lang="en-GB" sz="1200" b="0" i="0" u="none" strike="noStrike" baseline="0" dirty="0">
                  <a:solidFill>
                    <a:srgbClr val="FFFFFF"/>
                  </a:solidFill>
                  <a:latin typeface="Panton-Regular" panose="00000500000000000000" pitchFamily="50" charset="0"/>
                </a:rPr>
                <a:t>Perform cross-area and cross-site assessments, including cross-contamination and tech-transfer assessments, in a systematic approach.</a:t>
              </a:r>
              <a:endParaRPr lang="en-GB" sz="1200" dirty="0"/>
            </a:p>
          </p:txBody>
        </p:sp>
        <p:sp>
          <p:nvSpPr>
            <p:cNvPr id="26" name="TextBox 25">
              <a:extLst>
                <a:ext uri="{FF2B5EF4-FFF2-40B4-BE49-F238E27FC236}">
                  <a16:creationId xmlns:a16="http://schemas.microsoft.com/office/drawing/2014/main" id="{B2F1385F-ED87-4C66-8317-DDD88F01DDAE}"/>
                </a:ext>
              </a:extLst>
            </p:cNvPr>
            <p:cNvSpPr txBox="1"/>
            <p:nvPr/>
          </p:nvSpPr>
          <p:spPr>
            <a:xfrm>
              <a:off x="2491530" y="3145125"/>
              <a:ext cx="8447185" cy="1015663"/>
            </a:xfrm>
            <a:prstGeom prst="rect">
              <a:avLst/>
            </a:prstGeom>
            <a:noFill/>
          </p:spPr>
          <p:txBody>
            <a:bodyPr wrap="square" rtlCol="0">
              <a:spAutoFit/>
            </a:bodyPr>
            <a:lstStyle/>
            <a:p>
              <a:pPr marL="171450" indent="-171450" algn="l">
                <a:buFont typeface="Wingdings" panose="05000000000000000000" pitchFamily="2" charset="2"/>
                <a:buChar char="Ø"/>
              </a:pPr>
              <a:r>
                <a:rPr lang="en-GB" sz="1200" b="0" i="0" u="none" strike="noStrike" baseline="0" dirty="0">
                  <a:solidFill>
                    <a:srgbClr val="FFFFFF"/>
                  </a:solidFill>
                  <a:latin typeface="Panton-Regular" panose="00000500000000000000" pitchFamily="50" charset="0"/>
                </a:rPr>
                <a:t>Assess the best method according to its intended application, using a tailor-made risk workflow;</a:t>
              </a:r>
            </a:p>
            <a:p>
              <a:pPr marL="171450" indent="-171450" algn="l">
                <a:buFont typeface="Wingdings" panose="05000000000000000000" pitchFamily="2" charset="2"/>
                <a:buChar char="Ø"/>
              </a:pPr>
              <a:endParaRPr lang="en-GB" sz="1200" b="0" i="0" u="none" strike="noStrike" baseline="0" dirty="0">
                <a:solidFill>
                  <a:srgbClr val="FFFFFF"/>
                </a:solidFill>
                <a:latin typeface="Panton-Regular" panose="00000500000000000000" pitchFamily="50" charset="0"/>
              </a:endParaRPr>
            </a:p>
            <a:p>
              <a:pPr marL="171450" indent="-171450" algn="l">
                <a:buFont typeface="Wingdings" panose="05000000000000000000" pitchFamily="2" charset="2"/>
                <a:buChar char="Ø"/>
              </a:pPr>
              <a:r>
                <a:rPr lang="en-GB" sz="1200" b="0" i="0" u="none" strike="noStrike" baseline="0" dirty="0">
                  <a:solidFill>
                    <a:srgbClr val="FFFFFF"/>
                  </a:solidFill>
                  <a:latin typeface="Panton-Regular" panose="00000500000000000000" pitchFamily="50" charset="0"/>
                </a:rPr>
                <a:t>Connect risks of the methods and products for a holistic view of their impacts;</a:t>
              </a:r>
            </a:p>
            <a:p>
              <a:pPr marL="171450" indent="-171450" algn="l">
                <a:buFont typeface="Wingdings" panose="05000000000000000000" pitchFamily="2" charset="2"/>
                <a:buChar char="Ø"/>
              </a:pPr>
              <a:endParaRPr lang="en-GB" sz="1200" b="0" i="0" u="none" strike="noStrike" baseline="0" dirty="0">
                <a:solidFill>
                  <a:srgbClr val="FFFFFF"/>
                </a:solidFill>
                <a:latin typeface="Panton-Regular" panose="00000500000000000000" pitchFamily="50" charset="0"/>
              </a:endParaRPr>
            </a:p>
            <a:p>
              <a:pPr marL="171450" indent="-171450" algn="l">
                <a:buFont typeface="Wingdings" panose="05000000000000000000" pitchFamily="2" charset="2"/>
                <a:buChar char="Ø"/>
              </a:pPr>
              <a:r>
                <a:rPr lang="en-GB" sz="1200" b="0" i="0" u="none" strike="noStrike" baseline="0" dirty="0">
                  <a:solidFill>
                    <a:srgbClr val="FFFFFF"/>
                  </a:solidFill>
                  <a:latin typeface="Panton-Regular" panose="00000500000000000000" pitchFamily="50" charset="0"/>
                </a:rPr>
                <a:t>Build robust analytical strategies, driven by the best practices of the industry.</a:t>
              </a:r>
              <a:endParaRPr lang="en-GB" sz="1200" dirty="0"/>
            </a:p>
          </p:txBody>
        </p:sp>
        <p:pic>
          <p:nvPicPr>
            <p:cNvPr id="36" name="Graphic 35">
              <a:extLst>
                <a:ext uri="{FF2B5EF4-FFF2-40B4-BE49-F238E27FC236}">
                  <a16:creationId xmlns:a16="http://schemas.microsoft.com/office/drawing/2014/main" id="{3245C1C7-14D3-40F7-B436-5380BA9205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4399" y="4508201"/>
              <a:ext cx="1233180" cy="1233180"/>
            </a:xfrm>
            <a:prstGeom prst="rect">
              <a:avLst/>
            </a:prstGeom>
          </p:spPr>
        </p:pic>
        <p:pic>
          <p:nvPicPr>
            <p:cNvPr id="37" name="Graphic 36">
              <a:extLst>
                <a:ext uri="{FF2B5EF4-FFF2-40B4-BE49-F238E27FC236}">
                  <a16:creationId xmlns:a16="http://schemas.microsoft.com/office/drawing/2014/main" id="{DD3B4C46-DF01-47F8-834B-B6A1804566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4399" y="3036367"/>
              <a:ext cx="1233180" cy="1233180"/>
            </a:xfrm>
            <a:prstGeom prst="rect">
              <a:avLst/>
            </a:prstGeom>
          </p:spPr>
        </p:pic>
        <p:pic>
          <p:nvPicPr>
            <p:cNvPr id="38" name="Graphic 37">
              <a:extLst>
                <a:ext uri="{FF2B5EF4-FFF2-40B4-BE49-F238E27FC236}">
                  <a16:creationId xmlns:a16="http://schemas.microsoft.com/office/drawing/2014/main" id="{3C92E8AC-194B-4A64-A0E3-917EE25FE02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4398" y="1554128"/>
              <a:ext cx="1243585" cy="1243585"/>
            </a:xfrm>
            <a:prstGeom prst="rect">
              <a:avLst/>
            </a:prstGeom>
          </p:spPr>
        </p:pic>
        <p:sp>
          <p:nvSpPr>
            <p:cNvPr id="39" name="TextBox 38">
              <a:extLst>
                <a:ext uri="{FF2B5EF4-FFF2-40B4-BE49-F238E27FC236}">
                  <a16:creationId xmlns:a16="http://schemas.microsoft.com/office/drawing/2014/main" id="{722529E4-F47E-44A6-96DD-7BBCF02A59E7}"/>
                </a:ext>
              </a:extLst>
            </p:cNvPr>
            <p:cNvSpPr txBox="1"/>
            <p:nvPr/>
          </p:nvSpPr>
          <p:spPr>
            <a:xfrm>
              <a:off x="2491530" y="4524626"/>
              <a:ext cx="8447185" cy="1200329"/>
            </a:xfrm>
            <a:prstGeom prst="rect">
              <a:avLst/>
            </a:prstGeom>
            <a:noFill/>
          </p:spPr>
          <p:txBody>
            <a:bodyPr wrap="square" rtlCol="0">
              <a:spAutoFit/>
            </a:bodyPr>
            <a:lstStyle/>
            <a:p>
              <a:pPr marL="171450" indent="-171450" algn="l">
                <a:buFont typeface="Wingdings" panose="05000000000000000000" pitchFamily="2" charset="2"/>
                <a:buChar char="Ø"/>
              </a:pPr>
              <a:r>
                <a:rPr lang="en-GB" sz="1200" b="0" i="0" u="none" strike="noStrike" baseline="0" dirty="0">
                  <a:solidFill>
                    <a:srgbClr val="FFFFFF"/>
                  </a:solidFill>
                  <a:latin typeface="Panton-Regular" panose="00000500000000000000" pitchFamily="50" charset="0"/>
                </a:rPr>
                <a:t>Configure your specific entities, based on your assessment requirements, and use </a:t>
              </a:r>
              <a:r>
                <a:rPr lang="en-GB" sz="1200" b="0" i="0" u="none" strike="noStrike" baseline="0" dirty="0" err="1">
                  <a:solidFill>
                    <a:srgbClr val="FFFFFF"/>
                  </a:solidFill>
                  <a:latin typeface="Panton-Regular" panose="00000500000000000000" pitchFamily="50" charset="0"/>
                </a:rPr>
                <a:t>iRISKTM</a:t>
              </a:r>
              <a:r>
                <a:rPr lang="en-GB" sz="1200" b="0" i="0" u="none" strike="noStrike" baseline="0" dirty="0">
                  <a:solidFill>
                    <a:srgbClr val="FFFFFF"/>
                  </a:solidFill>
                  <a:latin typeface="Panton-Regular" panose="00000500000000000000" pitchFamily="50" charset="0"/>
                </a:rPr>
                <a:t> to drive a systematic and thorough</a:t>
              </a:r>
            </a:p>
            <a:p>
              <a:pPr marL="171450" indent="-171450" algn="l">
                <a:buFont typeface="Wingdings" panose="05000000000000000000" pitchFamily="2" charset="2"/>
                <a:buChar char="Ø"/>
              </a:pPr>
              <a:endParaRPr lang="en-GB" sz="1200" b="0" i="0" u="none" strike="noStrike" baseline="0" dirty="0">
                <a:solidFill>
                  <a:srgbClr val="FFFFFF"/>
                </a:solidFill>
                <a:latin typeface="Panton-Regular" panose="00000500000000000000" pitchFamily="50" charset="0"/>
              </a:endParaRPr>
            </a:p>
            <a:p>
              <a:pPr marL="171450" indent="-171450" algn="l">
                <a:buFont typeface="Wingdings" panose="05000000000000000000" pitchFamily="2" charset="2"/>
                <a:buChar char="Ø"/>
              </a:pPr>
              <a:r>
                <a:rPr lang="en-GB" sz="1200" b="0" i="0" u="none" strike="noStrike" baseline="0" dirty="0">
                  <a:solidFill>
                    <a:srgbClr val="FFFFFF"/>
                  </a:solidFill>
                  <a:latin typeface="Panton-Regular" panose="00000500000000000000" pitchFamily="50" charset="0"/>
                </a:rPr>
                <a:t>assessment that matches your needs and adds value.</a:t>
              </a:r>
            </a:p>
            <a:p>
              <a:pPr marL="171450" indent="-171450" algn="l">
                <a:buFont typeface="Wingdings" panose="05000000000000000000" pitchFamily="2" charset="2"/>
                <a:buChar char="Ø"/>
              </a:pPr>
              <a:endParaRPr lang="en-GB" sz="1200" b="0" i="0" u="none" strike="noStrike" baseline="0" dirty="0">
                <a:solidFill>
                  <a:srgbClr val="FFFFFF"/>
                </a:solidFill>
                <a:latin typeface="Panton-Regular" panose="00000500000000000000" pitchFamily="50" charset="0"/>
              </a:endParaRPr>
            </a:p>
            <a:p>
              <a:pPr marL="171450" indent="-171450" algn="l">
                <a:buFont typeface="Wingdings" panose="05000000000000000000" pitchFamily="2" charset="2"/>
                <a:buChar char="Ø"/>
              </a:pPr>
              <a:r>
                <a:rPr lang="en-GB" sz="1200" b="0" i="0" u="none" strike="noStrike" baseline="0" dirty="0">
                  <a:solidFill>
                    <a:srgbClr val="FFFFFF"/>
                  </a:solidFill>
                  <a:latin typeface="Panton-Regular" panose="00000500000000000000" pitchFamily="50" charset="0"/>
                </a:rPr>
                <a:t>And much more!</a:t>
              </a:r>
              <a:endParaRPr lang="en-GB" sz="1200" dirty="0"/>
            </a:p>
          </p:txBody>
        </p:sp>
      </p:grpSp>
      <p:cxnSp>
        <p:nvCxnSpPr>
          <p:cNvPr id="41" name="Straight Connector 40">
            <a:extLst>
              <a:ext uri="{FF2B5EF4-FFF2-40B4-BE49-F238E27FC236}">
                <a16:creationId xmlns:a16="http://schemas.microsoft.com/office/drawing/2014/main" id="{4CE7E9B3-6525-483F-9F61-81E982757E12}"/>
              </a:ext>
            </a:extLst>
          </p:cNvPr>
          <p:cNvCxnSpPr>
            <a:cxnSpLocks/>
          </p:cNvCxnSpPr>
          <p:nvPr/>
        </p:nvCxnSpPr>
        <p:spPr>
          <a:xfrm>
            <a:off x="0" y="6320745"/>
            <a:ext cx="11301046"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9999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3974DF8-2E79-41BD-9E8E-74D6D627C005}"/>
              </a:ext>
            </a:extLst>
          </p:cNvPr>
          <p:cNvSpPr txBox="1">
            <a:spLocks/>
          </p:cNvSpPr>
          <p:nvPr/>
        </p:nvSpPr>
        <p:spPr>
          <a:xfrm>
            <a:off x="914401" y="365125"/>
            <a:ext cx="10515600" cy="4556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lumMod val="50000"/>
                  </a:schemeClr>
                </a:solidFill>
                <a:latin typeface="Panton" panose="00000500000000000000" pitchFamily="50" charset="0"/>
                <a:ea typeface="+mj-ea"/>
                <a:cs typeface="+mj-cs"/>
              </a:defRPr>
            </a:lvl1pPr>
          </a:lstStyle>
          <a:p>
            <a:r>
              <a:rPr lang="en-GB" sz="1000" b="1" i="0" u="none" strike="noStrike" baseline="0" dirty="0">
                <a:solidFill>
                  <a:srgbClr val="0069A7"/>
                </a:solidFill>
                <a:latin typeface="Panton-Bold" panose="00000800000000000000" pitchFamily="50" charset="0"/>
              </a:rPr>
              <a:t>WHAT </a:t>
            </a:r>
            <a:r>
              <a:rPr lang="en-GB" sz="1000" b="1" dirty="0">
                <a:solidFill>
                  <a:srgbClr val="0069A7"/>
                </a:solidFill>
                <a:latin typeface="Panton-Bold" panose="00000800000000000000" pitchFamily="50" charset="0"/>
              </a:rPr>
              <a:t>IS INSIDE </a:t>
            </a:r>
            <a:r>
              <a:rPr lang="en-GB" sz="1000" b="1" i="0" u="none" strike="noStrike" baseline="0" dirty="0" err="1">
                <a:solidFill>
                  <a:srgbClr val="0069A7"/>
                </a:solidFill>
                <a:latin typeface="Panton-Bold" panose="00000800000000000000" pitchFamily="50" charset="0"/>
              </a:rPr>
              <a:t>iRISK</a:t>
            </a:r>
            <a:r>
              <a:rPr lang="en-GB" sz="1000" b="1" i="0" u="none" strike="noStrike" baseline="30000" dirty="0" err="1">
                <a:solidFill>
                  <a:srgbClr val="0069A7"/>
                </a:solidFill>
                <a:latin typeface="Panton-Bold" panose="00000800000000000000" pitchFamily="50" charset="0"/>
              </a:rPr>
              <a:t>TM</a:t>
            </a:r>
            <a:r>
              <a:rPr lang="en-GB" sz="1000" b="1" baseline="30000" dirty="0">
                <a:solidFill>
                  <a:srgbClr val="0069A7"/>
                </a:solidFill>
                <a:latin typeface="Panton-Bold" panose="00000800000000000000" pitchFamily="50" charset="0"/>
              </a:rPr>
              <a:t> </a:t>
            </a:r>
            <a:r>
              <a:rPr lang="en-GB" sz="1000" b="1" i="0" u="none" strike="noStrike" baseline="0" dirty="0">
                <a:solidFill>
                  <a:srgbClr val="0069A7"/>
                </a:solidFill>
                <a:latin typeface="Panton-Bold" panose="00000800000000000000" pitchFamily="50" charset="0"/>
              </a:rPr>
              <a:t> ?</a:t>
            </a:r>
            <a:endParaRPr lang="en-GB" sz="1000" baseline="30000" dirty="0">
              <a:solidFill>
                <a:srgbClr val="0069A7"/>
              </a:solidFill>
              <a:latin typeface="Panton-Bold" panose="00000800000000000000" pitchFamily="50" charset="0"/>
            </a:endParaRPr>
          </a:p>
        </p:txBody>
      </p:sp>
      <p:pic>
        <p:nvPicPr>
          <p:cNvPr id="8" name="Picture 7">
            <a:extLst>
              <a:ext uri="{FF2B5EF4-FFF2-40B4-BE49-F238E27FC236}">
                <a16:creationId xmlns:a16="http://schemas.microsoft.com/office/drawing/2014/main" id="{462CF19E-7888-47F7-AA1B-C773C4A8A0A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13168" y="1682403"/>
            <a:ext cx="6838923" cy="4497740"/>
          </a:xfrm>
          <a:prstGeom prst="rect">
            <a:avLst/>
          </a:prstGeom>
        </p:spPr>
      </p:pic>
      <p:pic>
        <p:nvPicPr>
          <p:cNvPr id="10" name="Picture 9">
            <a:extLst>
              <a:ext uri="{FF2B5EF4-FFF2-40B4-BE49-F238E27FC236}">
                <a16:creationId xmlns:a16="http://schemas.microsoft.com/office/drawing/2014/main" id="{1B85EDA2-E60B-4617-8036-7357096B97C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66898" y="3272633"/>
            <a:ext cx="4554045" cy="2995049"/>
          </a:xfrm>
          <a:prstGeom prst="rect">
            <a:avLst/>
          </a:prstGeom>
        </p:spPr>
      </p:pic>
      <p:sp>
        <p:nvSpPr>
          <p:cNvPr id="11" name="TextBox 10">
            <a:extLst>
              <a:ext uri="{FF2B5EF4-FFF2-40B4-BE49-F238E27FC236}">
                <a16:creationId xmlns:a16="http://schemas.microsoft.com/office/drawing/2014/main" id="{52F48C7A-9265-4C78-B07D-346BA10CE5D4}"/>
              </a:ext>
            </a:extLst>
          </p:cNvPr>
          <p:cNvSpPr txBox="1"/>
          <p:nvPr/>
        </p:nvSpPr>
        <p:spPr>
          <a:xfrm>
            <a:off x="5595457" y="1026218"/>
            <a:ext cx="5343258" cy="646331"/>
          </a:xfrm>
          <a:prstGeom prst="rect">
            <a:avLst/>
          </a:prstGeom>
          <a:noFill/>
        </p:spPr>
        <p:txBody>
          <a:bodyPr wrap="square" rtlCol="0">
            <a:spAutoFit/>
          </a:bodyPr>
          <a:lstStyle/>
          <a:p>
            <a:pPr algn="r"/>
            <a:r>
              <a:rPr lang="en-GB" sz="1200" b="0" i="0" u="none" strike="noStrike" baseline="0" dirty="0">
                <a:solidFill>
                  <a:srgbClr val="585757"/>
                </a:solidFill>
                <a:latin typeface="Panton-Regular" panose="00000500000000000000" pitchFamily="50" charset="0"/>
              </a:rPr>
              <a:t>Take full advantage of </a:t>
            </a:r>
            <a:r>
              <a:rPr lang="en-GB" sz="1200" b="0" i="0" u="none" strike="noStrike" baseline="0" dirty="0" err="1">
                <a:solidFill>
                  <a:srgbClr val="585757"/>
                </a:solidFill>
                <a:latin typeface="Panton-Regular" panose="00000500000000000000" pitchFamily="50" charset="0"/>
              </a:rPr>
              <a:t>iRISK</a:t>
            </a:r>
            <a:r>
              <a:rPr lang="en-GB" sz="1200" b="0" i="0" u="none" strike="noStrike" baseline="30000" dirty="0" err="1">
                <a:solidFill>
                  <a:srgbClr val="585757"/>
                </a:solidFill>
                <a:latin typeface="Panton-Regular" panose="00000500000000000000" pitchFamily="50" charset="0"/>
              </a:rPr>
              <a:t>TM</a:t>
            </a:r>
            <a:r>
              <a:rPr lang="en-GB" sz="1200" b="0" i="0" u="none" strike="noStrike" baseline="0" dirty="0" err="1">
                <a:solidFill>
                  <a:srgbClr val="585757"/>
                </a:solidFill>
                <a:latin typeface="Panton-Regular" panose="00000500000000000000" pitchFamily="50" charset="0"/>
              </a:rPr>
              <a:t>'s</a:t>
            </a:r>
            <a:r>
              <a:rPr lang="en-GB" sz="1200" b="0" i="0" u="none" strike="noStrike" baseline="0" dirty="0">
                <a:solidFill>
                  <a:srgbClr val="585757"/>
                </a:solidFill>
                <a:latin typeface="Panton-Regular" panose="00000500000000000000" pitchFamily="50" charset="0"/>
              </a:rPr>
              <a:t> embedded visual capabilities, by </a:t>
            </a:r>
            <a:r>
              <a:rPr lang="en-GB" sz="1200" b="0" i="0" u="none" strike="noStrike" baseline="0" dirty="0" err="1">
                <a:solidFill>
                  <a:srgbClr val="585757"/>
                </a:solidFill>
                <a:latin typeface="Panton-Regular" panose="00000500000000000000" pitchFamily="50" charset="0"/>
              </a:rPr>
              <a:t>analyzing</a:t>
            </a:r>
            <a:r>
              <a:rPr lang="en-GB" sz="1200" dirty="0">
                <a:solidFill>
                  <a:srgbClr val="585757"/>
                </a:solidFill>
                <a:latin typeface="Panton-Regular" panose="00000500000000000000" pitchFamily="50" charset="0"/>
              </a:rPr>
              <a:t> </a:t>
            </a:r>
            <a:r>
              <a:rPr lang="en-GB" sz="1200" b="0" i="0" u="none" strike="noStrike" baseline="0" dirty="0">
                <a:solidFill>
                  <a:srgbClr val="585757"/>
                </a:solidFill>
                <a:latin typeface="Panton-Regular" panose="00000500000000000000" pitchFamily="50" charset="0"/>
              </a:rPr>
              <a:t>the auto-generated graphics and maps or creating your own specific graphical queries</a:t>
            </a:r>
            <a:endParaRPr lang="en-GB" sz="1200" dirty="0">
              <a:solidFill>
                <a:srgbClr val="0069A7"/>
              </a:solidFill>
            </a:endParaRPr>
          </a:p>
        </p:txBody>
      </p:sp>
      <p:sp>
        <p:nvSpPr>
          <p:cNvPr id="12" name="Title 1">
            <a:extLst>
              <a:ext uri="{FF2B5EF4-FFF2-40B4-BE49-F238E27FC236}">
                <a16:creationId xmlns:a16="http://schemas.microsoft.com/office/drawing/2014/main" id="{02E52CAA-1356-41CC-9CA5-5A9D99C0FDCF}"/>
              </a:ext>
            </a:extLst>
          </p:cNvPr>
          <p:cNvSpPr txBox="1">
            <a:spLocks/>
          </p:cNvSpPr>
          <p:nvPr/>
        </p:nvSpPr>
        <p:spPr>
          <a:xfrm>
            <a:off x="914401" y="1026218"/>
            <a:ext cx="10117122" cy="105943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bg2">
                    <a:lumMod val="50000"/>
                  </a:schemeClr>
                </a:solidFill>
                <a:latin typeface="Panton" panose="00000500000000000000" pitchFamily="50" charset="0"/>
                <a:ea typeface="+mj-ea"/>
                <a:cs typeface="+mj-cs"/>
              </a:defRPr>
            </a:lvl1pPr>
          </a:lstStyle>
          <a:p>
            <a:pPr algn="l">
              <a:lnSpc>
                <a:spcPct val="100000"/>
              </a:lnSpc>
            </a:pPr>
            <a:r>
              <a:rPr lang="en-GB" sz="1800" b="0" i="0" u="none" strike="noStrike" baseline="0" dirty="0">
                <a:solidFill>
                  <a:srgbClr val="6BAADD"/>
                </a:solidFill>
                <a:latin typeface="Panton ExtraLight" panose="00000300000000000000" pitchFamily="50" charset="0"/>
              </a:rPr>
              <a:t>VISUALIZATION &amp; QUERIES</a:t>
            </a:r>
            <a:endParaRPr lang="en-GB" sz="1800" dirty="0">
              <a:solidFill>
                <a:srgbClr val="0069A7"/>
              </a:solidFill>
              <a:latin typeface="Panton ExtraLight" panose="00000300000000000000" pitchFamily="50" charset="0"/>
            </a:endParaRPr>
          </a:p>
        </p:txBody>
      </p:sp>
    </p:spTree>
    <p:extLst>
      <p:ext uri="{BB962C8B-B14F-4D97-AF65-F5344CB8AC3E}">
        <p14:creationId xmlns:p14="http://schemas.microsoft.com/office/powerpoint/2010/main" val="294387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7FF68-9802-402E-9397-5CD6D46FA4C6}"/>
              </a:ext>
            </a:extLst>
          </p:cNvPr>
          <p:cNvSpPr txBox="1">
            <a:spLocks/>
          </p:cNvSpPr>
          <p:nvPr/>
        </p:nvSpPr>
        <p:spPr>
          <a:xfrm>
            <a:off x="914401" y="365125"/>
            <a:ext cx="10515600" cy="4556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lumMod val="50000"/>
                  </a:schemeClr>
                </a:solidFill>
                <a:latin typeface="Panton" panose="00000500000000000000" pitchFamily="50" charset="0"/>
                <a:ea typeface="+mj-ea"/>
                <a:cs typeface="+mj-cs"/>
              </a:defRPr>
            </a:lvl1pPr>
          </a:lstStyle>
          <a:p>
            <a:r>
              <a:rPr lang="en-GB" sz="1000" b="1" i="0" u="none" strike="noStrike" baseline="0" dirty="0">
                <a:solidFill>
                  <a:srgbClr val="0069A7"/>
                </a:solidFill>
                <a:latin typeface="Panton-Bold" panose="00000800000000000000" pitchFamily="50" charset="0"/>
              </a:rPr>
              <a:t>WHAT </a:t>
            </a:r>
            <a:r>
              <a:rPr lang="en-GB" sz="1000" b="1" dirty="0">
                <a:solidFill>
                  <a:srgbClr val="0069A7"/>
                </a:solidFill>
                <a:latin typeface="Panton-Bold" panose="00000800000000000000" pitchFamily="50" charset="0"/>
              </a:rPr>
              <a:t>IS INSIDE </a:t>
            </a:r>
            <a:r>
              <a:rPr lang="en-GB" sz="1000" b="1" i="0" u="none" strike="noStrike" baseline="0" dirty="0" err="1">
                <a:solidFill>
                  <a:srgbClr val="0069A7"/>
                </a:solidFill>
                <a:latin typeface="Panton-Bold" panose="00000800000000000000" pitchFamily="50" charset="0"/>
              </a:rPr>
              <a:t>iRISK</a:t>
            </a:r>
            <a:r>
              <a:rPr lang="en-GB" sz="1000" b="1" i="0" u="none" strike="noStrike" baseline="30000" dirty="0" err="1">
                <a:solidFill>
                  <a:srgbClr val="0069A7"/>
                </a:solidFill>
                <a:latin typeface="Panton-Bold" panose="00000800000000000000" pitchFamily="50" charset="0"/>
              </a:rPr>
              <a:t>TM</a:t>
            </a:r>
            <a:r>
              <a:rPr lang="en-GB" sz="1000" b="1" baseline="30000" dirty="0">
                <a:solidFill>
                  <a:srgbClr val="0069A7"/>
                </a:solidFill>
                <a:latin typeface="Panton-Bold" panose="00000800000000000000" pitchFamily="50" charset="0"/>
              </a:rPr>
              <a:t> </a:t>
            </a:r>
            <a:r>
              <a:rPr lang="en-GB" sz="1000" b="1" i="0" u="none" strike="noStrike" baseline="0" dirty="0">
                <a:solidFill>
                  <a:srgbClr val="0069A7"/>
                </a:solidFill>
                <a:latin typeface="Panton-Bold" panose="00000800000000000000" pitchFamily="50" charset="0"/>
              </a:rPr>
              <a:t> ?</a:t>
            </a:r>
            <a:endParaRPr lang="en-GB" sz="1000" baseline="30000" dirty="0">
              <a:solidFill>
                <a:srgbClr val="0069A7"/>
              </a:solidFill>
              <a:latin typeface="Panton-Bold" panose="00000800000000000000" pitchFamily="50" charset="0"/>
            </a:endParaRPr>
          </a:p>
        </p:txBody>
      </p:sp>
      <p:cxnSp>
        <p:nvCxnSpPr>
          <p:cNvPr id="4" name="Straight Connector 3">
            <a:extLst>
              <a:ext uri="{FF2B5EF4-FFF2-40B4-BE49-F238E27FC236}">
                <a16:creationId xmlns:a16="http://schemas.microsoft.com/office/drawing/2014/main" id="{69C3FD46-A7BF-4AD1-AD52-2647E57A1944}"/>
              </a:ext>
            </a:extLst>
          </p:cNvPr>
          <p:cNvCxnSpPr>
            <a:cxnSpLocks/>
          </p:cNvCxnSpPr>
          <p:nvPr/>
        </p:nvCxnSpPr>
        <p:spPr>
          <a:xfrm>
            <a:off x="1013167" y="677857"/>
            <a:ext cx="11178833" cy="0"/>
          </a:xfrm>
          <a:prstGeom prst="line">
            <a:avLst/>
          </a:prstGeom>
          <a:ln w="12700">
            <a:solidFill>
              <a:srgbClr val="6AAAE4"/>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46B3DB6-2E9A-4506-9C37-B73CBFB2D4F8}"/>
              </a:ext>
            </a:extLst>
          </p:cNvPr>
          <p:cNvSpPr txBox="1"/>
          <p:nvPr/>
        </p:nvSpPr>
        <p:spPr>
          <a:xfrm>
            <a:off x="5595457" y="1026218"/>
            <a:ext cx="5343258" cy="830997"/>
          </a:xfrm>
          <a:prstGeom prst="rect">
            <a:avLst/>
          </a:prstGeom>
          <a:noFill/>
        </p:spPr>
        <p:txBody>
          <a:bodyPr wrap="square" rtlCol="0">
            <a:spAutoFit/>
          </a:bodyPr>
          <a:lstStyle/>
          <a:p>
            <a:pPr algn="r"/>
            <a:r>
              <a:rPr lang="en-GB" sz="1200" b="0" i="0" u="none" strike="noStrike" baseline="0" dirty="0">
                <a:solidFill>
                  <a:srgbClr val="585757"/>
                </a:solidFill>
                <a:latin typeface="Panton-Regular" panose="00000500000000000000" pitchFamily="50" charset="0"/>
              </a:rPr>
              <a:t>Use </a:t>
            </a:r>
            <a:r>
              <a:rPr lang="en-GB" sz="1200" b="0" i="0" u="none" strike="noStrike" baseline="0" dirty="0" err="1">
                <a:solidFill>
                  <a:srgbClr val="585757"/>
                </a:solidFill>
                <a:latin typeface="Panton-Regular" panose="00000500000000000000" pitchFamily="50" charset="0"/>
              </a:rPr>
              <a:t>iRISK</a:t>
            </a:r>
            <a:r>
              <a:rPr lang="en-GB" sz="1200" b="0" i="0" u="none" strike="noStrike" baseline="30000" dirty="0" err="1">
                <a:solidFill>
                  <a:srgbClr val="585757"/>
                </a:solidFill>
                <a:latin typeface="Panton-Regular" panose="00000500000000000000" pitchFamily="50" charset="0"/>
              </a:rPr>
              <a:t>TM</a:t>
            </a:r>
            <a:r>
              <a:rPr lang="en-GB" sz="1200" b="0" i="0" u="none" strike="noStrike" baseline="0" dirty="0" err="1">
                <a:solidFill>
                  <a:srgbClr val="585757"/>
                </a:solidFill>
                <a:latin typeface="Panton-Regular" panose="00000500000000000000" pitchFamily="50" charset="0"/>
              </a:rPr>
              <a:t>'s</a:t>
            </a:r>
            <a:r>
              <a:rPr lang="en-GB" sz="1200" b="0" i="0" u="none" strike="noStrike" baseline="0" dirty="0">
                <a:solidFill>
                  <a:srgbClr val="585757"/>
                </a:solidFill>
                <a:latin typeface="Panton-Regular" panose="00000500000000000000" pitchFamily="50" charset="0"/>
              </a:rPr>
              <a:t> automatic comparison module to compare multiple assessments, at the same time and in a visual way. Take advantage of it to influence decision-making for tech </a:t>
            </a:r>
            <a:r>
              <a:rPr lang="en-GB" sz="1200" b="0" i="0" u="none" strike="noStrike" baseline="0" dirty="0" err="1">
                <a:solidFill>
                  <a:srgbClr val="585757"/>
                </a:solidFill>
                <a:latin typeface="Panton-Regular" panose="00000500000000000000" pitchFamily="50" charset="0"/>
              </a:rPr>
              <a:t>tranfers</a:t>
            </a:r>
            <a:r>
              <a:rPr lang="en-GB" sz="1200" b="0" i="0" u="none" strike="noStrike" baseline="0" dirty="0">
                <a:solidFill>
                  <a:srgbClr val="585757"/>
                </a:solidFill>
                <a:latin typeface="Panton-Regular" panose="00000500000000000000" pitchFamily="50" charset="0"/>
              </a:rPr>
              <a:t>, scale-up processes, post-approval changes and more!</a:t>
            </a:r>
            <a:endParaRPr lang="en-GB" sz="1200" dirty="0">
              <a:solidFill>
                <a:srgbClr val="0069A7"/>
              </a:solidFill>
            </a:endParaRPr>
          </a:p>
        </p:txBody>
      </p:sp>
      <p:sp>
        <p:nvSpPr>
          <p:cNvPr id="6" name="Title 1">
            <a:extLst>
              <a:ext uri="{FF2B5EF4-FFF2-40B4-BE49-F238E27FC236}">
                <a16:creationId xmlns:a16="http://schemas.microsoft.com/office/drawing/2014/main" id="{8E007DAD-A7A0-4A3B-A46A-8F71CBD19E98}"/>
              </a:ext>
            </a:extLst>
          </p:cNvPr>
          <p:cNvSpPr txBox="1">
            <a:spLocks/>
          </p:cNvSpPr>
          <p:nvPr/>
        </p:nvSpPr>
        <p:spPr>
          <a:xfrm>
            <a:off x="914401" y="1026218"/>
            <a:ext cx="10117122" cy="105943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bg2">
                    <a:lumMod val="50000"/>
                  </a:schemeClr>
                </a:solidFill>
                <a:latin typeface="Panton" panose="00000500000000000000" pitchFamily="50" charset="0"/>
                <a:ea typeface="+mj-ea"/>
                <a:cs typeface="+mj-cs"/>
              </a:defRPr>
            </a:lvl1pPr>
          </a:lstStyle>
          <a:p>
            <a:pPr algn="l">
              <a:lnSpc>
                <a:spcPct val="100000"/>
              </a:lnSpc>
            </a:pPr>
            <a:r>
              <a:rPr lang="en-GB" sz="1800" dirty="0">
                <a:solidFill>
                  <a:srgbClr val="6BAADD"/>
                </a:solidFill>
                <a:latin typeface="Panton ExtraLight" panose="00000300000000000000" pitchFamily="50" charset="0"/>
              </a:rPr>
              <a:t>COMPARISON</a:t>
            </a:r>
            <a:endParaRPr lang="en-GB" sz="1800" dirty="0">
              <a:solidFill>
                <a:srgbClr val="0069A7"/>
              </a:solidFill>
              <a:latin typeface="Panton ExtraLight" panose="00000300000000000000" pitchFamily="50" charset="0"/>
            </a:endParaRPr>
          </a:p>
        </p:txBody>
      </p:sp>
      <p:pic>
        <p:nvPicPr>
          <p:cNvPr id="7" name="Picture 6">
            <a:extLst>
              <a:ext uri="{FF2B5EF4-FFF2-40B4-BE49-F238E27FC236}">
                <a16:creationId xmlns:a16="http://schemas.microsoft.com/office/drawing/2014/main" id="{06770750-16B8-453C-966E-ADF0473F399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13167" y="1684596"/>
            <a:ext cx="6838923" cy="4497740"/>
          </a:xfrm>
          <a:prstGeom prst="rect">
            <a:avLst/>
          </a:prstGeom>
        </p:spPr>
      </p:pic>
      <p:pic>
        <p:nvPicPr>
          <p:cNvPr id="8" name="Picture 7">
            <a:extLst>
              <a:ext uri="{FF2B5EF4-FFF2-40B4-BE49-F238E27FC236}">
                <a16:creationId xmlns:a16="http://schemas.microsoft.com/office/drawing/2014/main" id="{5F24EA2B-4621-4B70-A867-9AE13BDC975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66897" y="3305298"/>
            <a:ext cx="4554046" cy="2934104"/>
          </a:xfrm>
          <a:prstGeom prst="rect">
            <a:avLst/>
          </a:prstGeom>
        </p:spPr>
      </p:pic>
    </p:spTree>
    <p:extLst>
      <p:ext uri="{BB962C8B-B14F-4D97-AF65-F5344CB8AC3E}">
        <p14:creationId xmlns:p14="http://schemas.microsoft.com/office/powerpoint/2010/main" val="3434995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3974DF8-2E79-41BD-9E8E-74D6D627C005}"/>
              </a:ext>
            </a:extLst>
          </p:cNvPr>
          <p:cNvSpPr txBox="1">
            <a:spLocks/>
          </p:cNvSpPr>
          <p:nvPr/>
        </p:nvSpPr>
        <p:spPr>
          <a:xfrm>
            <a:off x="914401" y="365125"/>
            <a:ext cx="10515600" cy="4556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lumMod val="50000"/>
                  </a:schemeClr>
                </a:solidFill>
                <a:latin typeface="Panton" panose="00000500000000000000" pitchFamily="50" charset="0"/>
                <a:ea typeface="+mj-ea"/>
                <a:cs typeface="+mj-cs"/>
              </a:defRPr>
            </a:lvl1pPr>
          </a:lstStyle>
          <a:p>
            <a:r>
              <a:rPr lang="en-GB" sz="1000" b="1" i="0" u="none" strike="noStrike" baseline="0" dirty="0">
                <a:solidFill>
                  <a:srgbClr val="0069A7"/>
                </a:solidFill>
                <a:latin typeface="Panton-Bold" panose="00000800000000000000" pitchFamily="50" charset="0"/>
              </a:rPr>
              <a:t>WHAT </a:t>
            </a:r>
            <a:r>
              <a:rPr lang="en-GB" sz="1000" b="1" dirty="0">
                <a:solidFill>
                  <a:srgbClr val="0069A7"/>
                </a:solidFill>
                <a:latin typeface="Panton-Bold" panose="00000800000000000000" pitchFamily="50" charset="0"/>
              </a:rPr>
              <a:t>IS INSIDE </a:t>
            </a:r>
            <a:r>
              <a:rPr lang="en-GB" sz="1000" b="1" i="0" u="none" strike="noStrike" baseline="0" dirty="0" err="1">
                <a:solidFill>
                  <a:srgbClr val="0069A7"/>
                </a:solidFill>
                <a:latin typeface="Panton-Bold" panose="00000800000000000000" pitchFamily="50" charset="0"/>
              </a:rPr>
              <a:t>iRISK</a:t>
            </a:r>
            <a:r>
              <a:rPr lang="en-GB" sz="1000" b="1" i="0" u="none" strike="noStrike" baseline="30000" dirty="0" err="1">
                <a:solidFill>
                  <a:srgbClr val="0069A7"/>
                </a:solidFill>
                <a:latin typeface="Panton-Bold" panose="00000800000000000000" pitchFamily="50" charset="0"/>
              </a:rPr>
              <a:t>TM</a:t>
            </a:r>
            <a:r>
              <a:rPr lang="en-GB" sz="1000" b="1" baseline="30000" dirty="0">
                <a:solidFill>
                  <a:srgbClr val="0069A7"/>
                </a:solidFill>
                <a:latin typeface="Panton-Bold" panose="00000800000000000000" pitchFamily="50" charset="0"/>
              </a:rPr>
              <a:t> </a:t>
            </a:r>
            <a:r>
              <a:rPr lang="en-GB" sz="1000" b="1" i="0" u="none" strike="noStrike" baseline="0" dirty="0">
                <a:solidFill>
                  <a:srgbClr val="0069A7"/>
                </a:solidFill>
                <a:latin typeface="Panton-Bold" panose="00000800000000000000" pitchFamily="50" charset="0"/>
              </a:rPr>
              <a:t> ?</a:t>
            </a:r>
            <a:endParaRPr lang="en-GB" sz="1000" baseline="30000" dirty="0">
              <a:solidFill>
                <a:srgbClr val="0069A7"/>
              </a:solidFill>
              <a:latin typeface="Panton-Bold" panose="00000800000000000000" pitchFamily="50" charset="0"/>
            </a:endParaRPr>
          </a:p>
        </p:txBody>
      </p:sp>
      <p:cxnSp>
        <p:nvCxnSpPr>
          <p:cNvPr id="5" name="Straight Connector 4">
            <a:extLst>
              <a:ext uri="{FF2B5EF4-FFF2-40B4-BE49-F238E27FC236}">
                <a16:creationId xmlns:a16="http://schemas.microsoft.com/office/drawing/2014/main" id="{CA3EFA8C-0251-4043-9B00-9D354EA01400}"/>
              </a:ext>
            </a:extLst>
          </p:cNvPr>
          <p:cNvCxnSpPr>
            <a:cxnSpLocks/>
          </p:cNvCxnSpPr>
          <p:nvPr/>
        </p:nvCxnSpPr>
        <p:spPr>
          <a:xfrm>
            <a:off x="1013167" y="677857"/>
            <a:ext cx="11178833" cy="0"/>
          </a:xfrm>
          <a:prstGeom prst="line">
            <a:avLst/>
          </a:prstGeom>
          <a:ln w="12700">
            <a:solidFill>
              <a:srgbClr val="6AAAE4"/>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62CF19E-7888-47F7-AA1B-C773C4A8A0A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13168" y="1682403"/>
            <a:ext cx="6838923" cy="4497740"/>
          </a:xfrm>
          <a:prstGeom prst="rect">
            <a:avLst/>
          </a:prstGeom>
        </p:spPr>
      </p:pic>
      <p:pic>
        <p:nvPicPr>
          <p:cNvPr id="10" name="Picture 9">
            <a:extLst>
              <a:ext uri="{FF2B5EF4-FFF2-40B4-BE49-F238E27FC236}">
                <a16:creationId xmlns:a16="http://schemas.microsoft.com/office/drawing/2014/main" id="{1B85EDA2-E60B-4617-8036-7357096B97C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66898" y="3272633"/>
            <a:ext cx="4554045" cy="2995049"/>
          </a:xfrm>
          <a:prstGeom prst="rect">
            <a:avLst/>
          </a:prstGeom>
        </p:spPr>
      </p:pic>
      <p:sp>
        <p:nvSpPr>
          <p:cNvPr id="11" name="TextBox 10">
            <a:extLst>
              <a:ext uri="{FF2B5EF4-FFF2-40B4-BE49-F238E27FC236}">
                <a16:creationId xmlns:a16="http://schemas.microsoft.com/office/drawing/2014/main" id="{52F48C7A-9265-4C78-B07D-346BA10CE5D4}"/>
              </a:ext>
            </a:extLst>
          </p:cNvPr>
          <p:cNvSpPr txBox="1"/>
          <p:nvPr/>
        </p:nvSpPr>
        <p:spPr>
          <a:xfrm>
            <a:off x="5595457" y="1026218"/>
            <a:ext cx="5343258" cy="646331"/>
          </a:xfrm>
          <a:prstGeom prst="rect">
            <a:avLst/>
          </a:prstGeom>
          <a:noFill/>
        </p:spPr>
        <p:txBody>
          <a:bodyPr wrap="square" rtlCol="0">
            <a:spAutoFit/>
          </a:bodyPr>
          <a:lstStyle/>
          <a:p>
            <a:pPr algn="r"/>
            <a:r>
              <a:rPr lang="en-GB" sz="1200" b="0" i="0" u="none" strike="noStrike" baseline="0" dirty="0">
                <a:solidFill>
                  <a:srgbClr val="585757"/>
                </a:solidFill>
                <a:latin typeface="Panton-Regular" panose="00000500000000000000" pitchFamily="50" charset="0"/>
              </a:rPr>
              <a:t>Take full advantage of </a:t>
            </a:r>
            <a:r>
              <a:rPr lang="en-GB" sz="1200" b="0" i="0" u="none" strike="noStrike" baseline="0" dirty="0" err="1">
                <a:solidFill>
                  <a:srgbClr val="585757"/>
                </a:solidFill>
                <a:latin typeface="Panton-Regular" panose="00000500000000000000" pitchFamily="50" charset="0"/>
              </a:rPr>
              <a:t>iRISK</a:t>
            </a:r>
            <a:r>
              <a:rPr lang="en-GB" sz="1200" b="0" i="0" u="none" strike="noStrike" baseline="30000" dirty="0" err="1">
                <a:solidFill>
                  <a:srgbClr val="585757"/>
                </a:solidFill>
                <a:latin typeface="Panton-Regular" panose="00000500000000000000" pitchFamily="50" charset="0"/>
              </a:rPr>
              <a:t>TM</a:t>
            </a:r>
            <a:r>
              <a:rPr lang="en-GB" sz="1200" b="0" i="0" u="none" strike="noStrike" baseline="0" dirty="0" err="1">
                <a:solidFill>
                  <a:srgbClr val="585757"/>
                </a:solidFill>
                <a:latin typeface="Panton-Regular" panose="00000500000000000000" pitchFamily="50" charset="0"/>
              </a:rPr>
              <a:t>'s</a:t>
            </a:r>
            <a:r>
              <a:rPr lang="en-GB" sz="1200" b="0" i="0" u="none" strike="noStrike" baseline="0" dirty="0">
                <a:solidFill>
                  <a:srgbClr val="585757"/>
                </a:solidFill>
                <a:latin typeface="Panton-Regular" panose="00000500000000000000" pitchFamily="50" charset="0"/>
              </a:rPr>
              <a:t> embedded visual capabilities, by </a:t>
            </a:r>
            <a:r>
              <a:rPr lang="en-GB" sz="1200" b="0" i="0" u="none" strike="noStrike" baseline="0" dirty="0" err="1">
                <a:solidFill>
                  <a:srgbClr val="585757"/>
                </a:solidFill>
                <a:latin typeface="Panton-Regular" panose="00000500000000000000" pitchFamily="50" charset="0"/>
              </a:rPr>
              <a:t>analyzing</a:t>
            </a:r>
            <a:r>
              <a:rPr lang="en-GB" sz="1200" dirty="0">
                <a:solidFill>
                  <a:srgbClr val="585757"/>
                </a:solidFill>
                <a:latin typeface="Panton-Regular" panose="00000500000000000000" pitchFamily="50" charset="0"/>
              </a:rPr>
              <a:t> </a:t>
            </a:r>
            <a:r>
              <a:rPr lang="en-GB" sz="1200" b="0" i="0" u="none" strike="noStrike" baseline="0" dirty="0">
                <a:solidFill>
                  <a:srgbClr val="585757"/>
                </a:solidFill>
                <a:latin typeface="Panton-Regular" panose="00000500000000000000" pitchFamily="50" charset="0"/>
              </a:rPr>
              <a:t>the auto-generated graphics and maps or creating your own specific graphical queries</a:t>
            </a:r>
            <a:endParaRPr lang="en-GB" sz="1200" dirty="0">
              <a:solidFill>
                <a:srgbClr val="0069A7"/>
              </a:solidFill>
            </a:endParaRPr>
          </a:p>
        </p:txBody>
      </p:sp>
      <p:sp>
        <p:nvSpPr>
          <p:cNvPr id="12" name="Title 1">
            <a:extLst>
              <a:ext uri="{FF2B5EF4-FFF2-40B4-BE49-F238E27FC236}">
                <a16:creationId xmlns:a16="http://schemas.microsoft.com/office/drawing/2014/main" id="{02E52CAA-1356-41CC-9CA5-5A9D99C0FDCF}"/>
              </a:ext>
            </a:extLst>
          </p:cNvPr>
          <p:cNvSpPr txBox="1">
            <a:spLocks/>
          </p:cNvSpPr>
          <p:nvPr/>
        </p:nvSpPr>
        <p:spPr>
          <a:xfrm>
            <a:off x="914401" y="1026218"/>
            <a:ext cx="10117122" cy="105943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bg2">
                    <a:lumMod val="50000"/>
                  </a:schemeClr>
                </a:solidFill>
                <a:latin typeface="Panton" panose="00000500000000000000" pitchFamily="50" charset="0"/>
                <a:ea typeface="+mj-ea"/>
                <a:cs typeface="+mj-cs"/>
              </a:defRPr>
            </a:lvl1pPr>
          </a:lstStyle>
          <a:p>
            <a:pPr algn="l">
              <a:lnSpc>
                <a:spcPct val="100000"/>
              </a:lnSpc>
            </a:pPr>
            <a:r>
              <a:rPr lang="en-GB" sz="1800" b="0" i="0" u="none" strike="noStrike" baseline="0" dirty="0">
                <a:solidFill>
                  <a:srgbClr val="6BAADD"/>
                </a:solidFill>
                <a:latin typeface="Panton ExtraLight" panose="00000300000000000000" pitchFamily="50" charset="0"/>
              </a:rPr>
              <a:t>VISUALIZATION &amp; QUERIES</a:t>
            </a:r>
            <a:endParaRPr lang="en-GB" sz="1800" dirty="0">
              <a:solidFill>
                <a:srgbClr val="0069A7"/>
              </a:solidFill>
              <a:latin typeface="Panton ExtraLight" panose="00000300000000000000" pitchFamily="50" charset="0"/>
            </a:endParaRPr>
          </a:p>
        </p:txBody>
      </p:sp>
      <p:cxnSp>
        <p:nvCxnSpPr>
          <p:cNvPr id="14" name="Straight Connector 13">
            <a:extLst>
              <a:ext uri="{FF2B5EF4-FFF2-40B4-BE49-F238E27FC236}">
                <a16:creationId xmlns:a16="http://schemas.microsoft.com/office/drawing/2014/main" id="{0E07FE3F-9581-40C3-B129-C6EAB6628B5F}"/>
              </a:ext>
            </a:extLst>
          </p:cNvPr>
          <p:cNvCxnSpPr>
            <a:cxnSpLocks/>
          </p:cNvCxnSpPr>
          <p:nvPr/>
        </p:nvCxnSpPr>
        <p:spPr>
          <a:xfrm>
            <a:off x="0" y="6320745"/>
            <a:ext cx="11301046" cy="0"/>
          </a:xfrm>
          <a:prstGeom prst="line">
            <a:avLst/>
          </a:prstGeom>
          <a:ln w="12700">
            <a:solidFill>
              <a:srgbClr val="6AAAE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7405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98ED9-695B-4357-A28C-B69DE48FAFD9}"/>
              </a:ext>
            </a:extLst>
          </p:cNvPr>
          <p:cNvSpPr txBox="1">
            <a:spLocks/>
          </p:cNvSpPr>
          <p:nvPr/>
        </p:nvSpPr>
        <p:spPr>
          <a:xfrm>
            <a:off x="914401" y="365125"/>
            <a:ext cx="10515600" cy="4556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lumMod val="50000"/>
                  </a:schemeClr>
                </a:solidFill>
                <a:latin typeface="Panton" panose="00000500000000000000" pitchFamily="50" charset="0"/>
                <a:ea typeface="+mj-ea"/>
                <a:cs typeface="+mj-cs"/>
              </a:defRPr>
            </a:lvl1pPr>
          </a:lstStyle>
          <a:p>
            <a:r>
              <a:rPr lang="en-GB" sz="1000" b="1" i="0" u="none" strike="noStrike" baseline="0" dirty="0">
                <a:solidFill>
                  <a:srgbClr val="0069A7"/>
                </a:solidFill>
                <a:latin typeface="Panton-Bold" panose="00000800000000000000" pitchFamily="50" charset="0"/>
              </a:rPr>
              <a:t>WHAT </a:t>
            </a:r>
            <a:r>
              <a:rPr lang="en-GB" sz="1000" b="1" dirty="0">
                <a:solidFill>
                  <a:srgbClr val="0069A7"/>
                </a:solidFill>
                <a:latin typeface="Panton-Bold" panose="00000800000000000000" pitchFamily="50" charset="0"/>
              </a:rPr>
              <a:t>IS INSIDE </a:t>
            </a:r>
            <a:r>
              <a:rPr lang="en-GB" sz="1000" b="1" i="0" u="none" strike="noStrike" baseline="0" dirty="0" err="1">
                <a:solidFill>
                  <a:srgbClr val="0069A7"/>
                </a:solidFill>
                <a:latin typeface="Panton-Bold" panose="00000800000000000000" pitchFamily="50" charset="0"/>
              </a:rPr>
              <a:t>iRISK</a:t>
            </a:r>
            <a:r>
              <a:rPr lang="en-GB" sz="1000" b="1" i="0" u="none" strike="noStrike" baseline="30000" dirty="0" err="1">
                <a:solidFill>
                  <a:srgbClr val="0069A7"/>
                </a:solidFill>
                <a:latin typeface="Panton-Bold" panose="00000800000000000000" pitchFamily="50" charset="0"/>
              </a:rPr>
              <a:t>TM</a:t>
            </a:r>
            <a:r>
              <a:rPr lang="en-GB" sz="1000" b="1" baseline="30000" dirty="0">
                <a:solidFill>
                  <a:srgbClr val="0069A7"/>
                </a:solidFill>
                <a:latin typeface="Panton-Bold" panose="00000800000000000000" pitchFamily="50" charset="0"/>
              </a:rPr>
              <a:t> </a:t>
            </a:r>
            <a:r>
              <a:rPr lang="en-GB" sz="1000" b="1" i="0" u="none" strike="noStrike" baseline="0" dirty="0">
                <a:solidFill>
                  <a:srgbClr val="0069A7"/>
                </a:solidFill>
                <a:latin typeface="Panton-Bold" panose="00000800000000000000" pitchFamily="50" charset="0"/>
              </a:rPr>
              <a:t> ?</a:t>
            </a:r>
            <a:endParaRPr lang="en-GB" sz="1000" baseline="30000" dirty="0">
              <a:solidFill>
                <a:srgbClr val="0069A7"/>
              </a:solidFill>
              <a:latin typeface="Panton-Bold" panose="00000800000000000000" pitchFamily="50" charset="0"/>
            </a:endParaRPr>
          </a:p>
        </p:txBody>
      </p:sp>
      <p:cxnSp>
        <p:nvCxnSpPr>
          <p:cNvPr id="4" name="Straight Connector 3">
            <a:extLst>
              <a:ext uri="{FF2B5EF4-FFF2-40B4-BE49-F238E27FC236}">
                <a16:creationId xmlns:a16="http://schemas.microsoft.com/office/drawing/2014/main" id="{414DDA38-D553-491F-B77E-8F9162D2D6AD}"/>
              </a:ext>
            </a:extLst>
          </p:cNvPr>
          <p:cNvCxnSpPr>
            <a:cxnSpLocks/>
          </p:cNvCxnSpPr>
          <p:nvPr/>
        </p:nvCxnSpPr>
        <p:spPr>
          <a:xfrm>
            <a:off x="1013167" y="677857"/>
            <a:ext cx="11178833" cy="0"/>
          </a:xfrm>
          <a:prstGeom prst="line">
            <a:avLst/>
          </a:prstGeom>
          <a:ln w="12700">
            <a:solidFill>
              <a:srgbClr val="6AAAE4"/>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1870BAF-B07C-4425-9B7F-0FF1B5E9301B}"/>
              </a:ext>
            </a:extLst>
          </p:cNvPr>
          <p:cNvSpPr txBox="1"/>
          <p:nvPr/>
        </p:nvSpPr>
        <p:spPr>
          <a:xfrm>
            <a:off x="5595457" y="1026218"/>
            <a:ext cx="5343258" cy="1200329"/>
          </a:xfrm>
          <a:prstGeom prst="rect">
            <a:avLst/>
          </a:prstGeom>
          <a:noFill/>
        </p:spPr>
        <p:txBody>
          <a:bodyPr wrap="square" rtlCol="0">
            <a:spAutoFit/>
          </a:bodyPr>
          <a:lstStyle/>
          <a:p>
            <a:pPr algn="r"/>
            <a:r>
              <a:rPr lang="en-GB" sz="1200" b="0" i="0" u="none" strike="noStrike" baseline="0" dirty="0">
                <a:solidFill>
                  <a:srgbClr val="585757"/>
                </a:solidFill>
                <a:latin typeface="Panton-Regular" panose="00000500000000000000" pitchFamily="50" charset="0"/>
              </a:rPr>
              <a:t>Centralize all your management activities in </a:t>
            </a:r>
            <a:r>
              <a:rPr lang="en-GB" sz="1200" b="0" i="0" u="none" strike="noStrike" baseline="0" dirty="0" err="1">
                <a:solidFill>
                  <a:srgbClr val="585757"/>
                </a:solidFill>
                <a:latin typeface="Panton-Regular" panose="00000500000000000000" pitchFamily="50" charset="0"/>
              </a:rPr>
              <a:t>iRISK</a:t>
            </a:r>
            <a:r>
              <a:rPr lang="en-GB" sz="1200" b="0" i="0" u="none" strike="noStrike" baseline="30000" dirty="0" err="1">
                <a:solidFill>
                  <a:srgbClr val="585757"/>
                </a:solidFill>
                <a:latin typeface="Panton-Regular" panose="00000500000000000000" pitchFamily="50" charset="0"/>
              </a:rPr>
              <a:t>TM</a:t>
            </a:r>
            <a:r>
              <a:rPr lang="en-GB" sz="1200" b="0" i="0" u="none" strike="noStrike" baseline="0" dirty="0" err="1">
                <a:solidFill>
                  <a:srgbClr val="585757"/>
                </a:solidFill>
                <a:latin typeface="Panton-Regular" panose="00000500000000000000" pitchFamily="50" charset="0"/>
              </a:rPr>
              <a:t>'s</a:t>
            </a:r>
            <a:r>
              <a:rPr lang="en-GB" sz="1200" b="0" i="0" u="none" strike="noStrike" baseline="0" dirty="0">
                <a:solidFill>
                  <a:srgbClr val="585757"/>
                </a:solidFill>
                <a:latin typeface="Panton-Regular" panose="00000500000000000000" pitchFamily="50" charset="0"/>
              </a:rPr>
              <a:t>, using our action management module to monitor and control the implementation of actions and controls in your processes.</a:t>
            </a:r>
          </a:p>
          <a:p>
            <a:pPr algn="r"/>
            <a:r>
              <a:rPr lang="en-GB" sz="1200" b="0" i="0" u="none" strike="noStrike" baseline="0" dirty="0">
                <a:solidFill>
                  <a:srgbClr val="585757"/>
                </a:solidFill>
                <a:latin typeface="Panton-Regular" panose="00000500000000000000" pitchFamily="50" charset="0"/>
              </a:rPr>
              <a:t>Build custom reports, at any point of your assessment, in an instant, using our specific report builder, for an easy and systematic access to the information generated in a risk evaluation.</a:t>
            </a:r>
            <a:endParaRPr lang="en-GB" sz="1200" dirty="0">
              <a:solidFill>
                <a:srgbClr val="0069A7"/>
              </a:solidFill>
            </a:endParaRPr>
          </a:p>
        </p:txBody>
      </p:sp>
      <p:sp>
        <p:nvSpPr>
          <p:cNvPr id="6" name="Title 1">
            <a:extLst>
              <a:ext uri="{FF2B5EF4-FFF2-40B4-BE49-F238E27FC236}">
                <a16:creationId xmlns:a16="http://schemas.microsoft.com/office/drawing/2014/main" id="{05C4423F-152A-4E4A-A90E-5A58978620FC}"/>
              </a:ext>
            </a:extLst>
          </p:cNvPr>
          <p:cNvSpPr txBox="1">
            <a:spLocks/>
          </p:cNvSpPr>
          <p:nvPr/>
        </p:nvSpPr>
        <p:spPr>
          <a:xfrm>
            <a:off x="914401" y="1026218"/>
            <a:ext cx="10117122" cy="105943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bg2">
                    <a:lumMod val="50000"/>
                  </a:schemeClr>
                </a:solidFill>
                <a:latin typeface="Panton" panose="00000500000000000000" pitchFamily="50" charset="0"/>
                <a:ea typeface="+mj-ea"/>
                <a:cs typeface="+mj-cs"/>
              </a:defRPr>
            </a:lvl1pPr>
          </a:lstStyle>
          <a:p>
            <a:pPr algn="l">
              <a:lnSpc>
                <a:spcPct val="100000"/>
              </a:lnSpc>
            </a:pPr>
            <a:r>
              <a:rPr lang="en-GB" sz="1800" b="0" i="0" u="none" strike="noStrike" baseline="0" dirty="0">
                <a:solidFill>
                  <a:srgbClr val="6BAADD"/>
                </a:solidFill>
                <a:latin typeface="Panton ExtraLight" panose="00000300000000000000" pitchFamily="50" charset="0"/>
              </a:rPr>
              <a:t>ACTION MANAGEMENT &amp; REPORTING</a:t>
            </a:r>
            <a:endParaRPr lang="en-GB" sz="1800" dirty="0">
              <a:solidFill>
                <a:srgbClr val="0069A7"/>
              </a:solidFill>
              <a:latin typeface="Panton ExtraLight" panose="00000300000000000000" pitchFamily="50" charset="0"/>
            </a:endParaRPr>
          </a:p>
        </p:txBody>
      </p:sp>
      <p:pic>
        <p:nvPicPr>
          <p:cNvPr id="7" name="Picture 6">
            <a:extLst>
              <a:ext uri="{FF2B5EF4-FFF2-40B4-BE49-F238E27FC236}">
                <a16:creationId xmlns:a16="http://schemas.microsoft.com/office/drawing/2014/main" id="{89EF1B60-0D1C-49D9-89D7-60C77233A7F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13167" y="2020695"/>
            <a:ext cx="6327875" cy="4161639"/>
          </a:xfrm>
          <a:prstGeom prst="rect">
            <a:avLst/>
          </a:prstGeom>
        </p:spPr>
      </p:pic>
      <p:pic>
        <p:nvPicPr>
          <p:cNvPr id="8" name="Picture 7">
            <a:extLst>
              <a:ext uri="{FF2B5EF4-FFF2-40B4-BE49-F238E27FC236}">
                <a16:creationId xmlns:a16="http://schemas.microsoft.com/office/drawing/2014/main" id="{63888BAD-6122-4E95-AFDE-3D74029E0A7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813231" y="3305298"/>
            <a:ext cx="4461377" cy="2934104"/>
          </a:xfrm>
          <a:prstGeom prst="rect">
            <a:avLst/>
          </a:prstGeom>
        </p:spPr>
      </p:pic>
      <p:sp>
        <p:nvSpPr>
          <p:cNvPr id="12" name="Rectangle: Rounded Corners 11">
            <a:extLst>
              <a:ext uri="{FF2B5EF4-FFF2-40B4-BE49-F238E27FC236}">
                <a16:creationId xmlns:a16="http://schemas.microsoft.com/office/drawing/2014/main" id="{6CD6C4A3-C761-4DCE-9234-628073C9F934}"/>
              </a:ext>
            </a:extLst>
          </p:cNvPr>
          <p:cNvSpPr/>
          <p:nvPr/>
        </p:nvSpPr>
        <p:spPr>
          <a:xfrm rot="18893005">
            <a:off x="6290787" y="3547876"/>
            <a:ext cx="1550328" cy="1550328"/>
          </a:xfrm>
          <a:prstGeom prst="roundRect">
            <a:avLst>
              <a:gd name="adj" fmla="val 4273"/>
            </a:avLst>
          </a:prstGeom>
          <a:solidFill>
            <a:srgbClr val="BAD534"/>
          </a:solidFill>
          <a:ln>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71327A1C-3629-4752-8065-B81C2A0C92C3}"/>
              </a:ext>
            </a:extLst>
          </p:cNvPr>
          <p:cNvSpPr txBox="1"/>
          <p:nvPr/>
        </p:nvSpPr>
        <p:spPr>
          <a:xfrm>
            <a:off x="6288013" y="3538210"/>
            <a:ext cx="1494187" cy="1569660"/>
          </a:xfrm>
          <a:prstGeom prst="rect">
            <a:avLst/>
          </a:prstGeom>
          <a:noFill/>
        </p:spPr>
        <p:txBody>
          <a:bodyPr wrap="square" rtlCol="0">
            <a:spAutoFit/>
          </a:bodyPr>
          <a:lstStyle/>
          <a:p>
            <a:pPr algn="ctr"/>
            <a:r>
              <a:rPr lang="en-GB" sz="1200" b="0" i="0" u="none" strike="noStrike" baseline="0">
                <a:solidFill>
                  <a:srgbClr val="FFFFFF"/>
                </a:solidFill>
                <a:latin typeface="Panton-Regular" panose="00000500000000000000" pitchFamily="50" charset="0"/>
              </a:rPr>
              <a:t>PDF</a:t>
            </a:r>
          </a:p>
          <a:p>
            <a:pPr algn="ctr"/>
            <a:r>
              <a:rPr lang="en-GB" sz="1200" b="0" i="0" u="none" strike="noStrike" baseline="0">
                <a:solidFill>
                  <a:srgbClr val="FFFFFF"/>
                </a:solidFill>
                <a:latin typeface="Panton-Regular" panose="00000500000000000000" pitchFamily="50" charset="0"/>
              </a:rPr>
              <a:t>XLS</a:t>
            </a:r>
          </a:p>
          <a:p>
            <a:pPr algn="ctr"/>
            <a:r>
              <a:rPr lang="en-GB" sz="1200" b="0" i="0" u="none" strike="noStrike" baseline="0">
                <a:solidFill>
                  <a:srgbClr val="FFFFFF"/>
                </a:solidFill>
                <a:latin typeface="Panton-Regular" panose="00000500000000000000" pitchFamily="50" charset="0"/>
              </a:rPr>
              <a:t>XLSX</a:t>
            </a:r>
          </a:p>
          <a:p>
            <a:pPr algn="ctr"/>
            <a:r>
              <a:rPr lang="en-GB" sz="1200" b="0" i="0" u="none" strike="noStrike" baseline="0">
                <a:solidFill>
                  <a:srgbClr val="FFFFFF"/>
                </a:solidFill>
                <a:latin typeface="Panton-Regular" panose="00000500000000000000" pitchFamily="50" charset="0"/>
              </a:rPr>
              <a:t>RTF</a:t>
            </a:r>
          </a:p>
          <a:p>
            <a:pPr algn="ctr"/>
            <a:r>
              <a:rPr lang="en-GB" sz="1200" b="0" i="0" u="none" strike="noStrike" baseline="0">
                <a:solidFill>
                  <a:srgbClr val="FFFFFF"/>
                </a:solidFill>
                <a:latin typeface="Panton-Regular" panose="00000500000000000000" pitchFamily="50" charset="0"/>
              </a:rPr>
              <a:t>DOCX</a:t>
            </a:r>
          </a:p>
          <a:p>
            <a:pPr algn="ctr"/>
            <a:r>
              <a:rPr lang="en-GB" sz="1200" b="0" i="0" u="none" strike="noStrike" baseline="0">
                <a:solidFill>
                  <a:srgbClr val="FFFFFF"/>
                </a:solidFill>
                <a:latin typeface="Panton-Regular" panose="00000500000000000000" pitchFamily="50" charset="0"/>
              </a:rPr>
              <a:t>MHT</a:t>
            </a:r>
          </a:p>
          <a:p>
            <a:pPr algn="ctr"/>
            <a:r>
              <a:rPr lang="en-GB" sz="1200" b="0" i="0" u="none" strike="noStrike" baseline="0">
                <a:solidFill>
                  <a:srgbClr val="FFFFFF"/>
                </a:solidFill>
                <a:latin typeface="Panton-Regular" panose="00000500000000000000" pitchFamily="50" charset="0"/>
              </a:rPr>
              <a:t>HTML</a:t>
            </a:r>
          </a:p>
          <a:p>
            <a:pPr algn="ctr"/>
            <a:r>
              <a:rPr lang="en-GB" sz="1200" b="0" i="0" u="none" strike="noStrike" baseline="0">
                <a:solidFill>
                  <a:srgbClr val="FFFFFF"/>
                </a:solidFill>
                <a:latin typeface="Panton-Regular" panose="00000500000000000000" pitchFamily="50" charset="0"/>
              </a:rPr>
              <a:t>JPG</a:t>
            </a:r>
            <a:endParaRPr lang="en-GB" sz="1200" dirty="0">
              <a:latin typeface="Panton-Regular" panose="00000500000000000000" pitchFamily="50" charset="0"/>
            </a:endParaRPr>
          </a:p>
        </p:txBody>
      </p:sp>
      <p:pic>
        <p:nvPicPr>
          <p:cNvPr id="10" name="Graphic 9">
            <a:extLst>
              <a:ext uri="{FF2B5EF4-FFF2-40B4-BE49-F238E27FC236}">
                <a16:creationId xmlns:a16="http://schemas.microsoft.com/office/drawing/2014/main" id="{8334D0CC-3D53-455F-803E-8EC19E8BDB5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41042" y="2848700"/>
            <a:ext cx="1217627" cy="1217627"/>
          </a:xfrm>
          <a:prstGeom prst="rect">
            <a:avLst/>
          </a:prstGeom>
          <a:effectLst>
            <a:outerShdw blurRad="63500" sx="102000" sy="102000" algn="ctr" rotWithShape="0">
              <a:prstClr val="black">
                <a:alpha val="40000"/>
              </a:prstClr>
            </a:outerShdw>
          </a:effectLst>
        </p:spPr>
      </p:pic>
      <p:sp>
        <p:nvSpPr>
          <p:cNvPr id="11" name="TextBox 10">
            <a:extLst>
              <a:ext uri="{FF2B5EF4-FFF2-40B4-BE49-F238E27FC236}">
                <a16:creationId xmlns:a16="http://schemas.microsoft.com/office/drawing/2014/main" id="{6C55552A-430A-4D0C-B60D-39B472792409}"/>
              </a:ext>
            </a:extLst>
          </p:cNvPr>
          <p:cNvSpPr txBox="1"/>
          <p:nvPr/>
        </p:nvSpPr>
        <p:spPr>
          <a:xfrm>
            <a:off x="7392599" y="3454440"/>
            <a:ext cx="1065402" cy="369332"/>
          </a:xfrm>
          <a:prstGeom prst="rect">
            <a:avLst/>
          </a:prstGeom>
          <a:noFill/>
        </p:spPr>
        <p:txBody>
          <a:bodyPr wrap="square" rtlCol="0" anchor="ctr">
            <a:spAutoFit/>
          </a:bodyPr>
          <a:lstStyle/>
          <a:p>
            <a:pPr algn="ctr"/>
            <a:r>
              <a:rPr lang="en-GB">
                <a:solidFill>
                  <a:srgbClr val="FFFFFF"/>
                </a:solidFill>
                <a:latin typeface="Panton-Bold" panose="00000800000000000000" pitchFamily="50" charset="0"/>
              </a:rPr>
              <a:t>SAVE</a:t>
            </a:r>
            <a:endParaRPr lang="en-GB" dirty="0">
              <a:solidFill>
                <a:srgbClr val="FFFFFF"/>
              </a:solidFill>
              <a:latin typeface="Panton-Bold" panose="00000800000000000000" pitchFamily="50" charset="0"/>
            </a:endParaRPr>
          </a:p>
        </p:txBody>
      </p:sp>
    </p:spTree>
    <p:extLst>
      <p:ext uri="{BB962C8B-B14F-4D97-AF65-F5344CB8AC3E}">
        <p14:creationId xmlns:p14="http://schemas.microsoft.com/office/powerpoint/2010/main" val="2599720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3974DF8-2E79-41BD-9E8E-74D6D627C005}"/>
              </a:ext>
            </a:extLst>
          </p:cNvPr>
          <p:cNvSpPr txBox="1">
            <a:spLocks/>
          </p:cNvSpPr>
          <p:nvPr/>
        </p:nvSpPr>
        <p:spPr>
          <a:xfrm>
            <a:off x="914401" y="365125"/>
            <a:ext cx="10515600" cy="4556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lumMod val="50000"/>
                  </a:schemeClr>
                </a:solidFill>
                <a:latin typeface="Panton" panose="00000500000000000000" pitchFamily="50" charset="0"/>
                <a:ea typeface="+mj-ea"/>
                <a:cs typeface="+mj-cs"/>
              </a:defRPr>
            </a:lvl1pPr>
          </a:lstStyle>
          <a:p>
            <a:r>
              <a:rPr lang="en-GB" sz="1000" b="1" i="0" u="none" strike="noStrike" baseline="0" dirty="0">
                <a:solidFill>
                  <a:srgbClr val="0069A7"/>
                </a:solidFill>
                <a:latin typeface="Panton-Bold" panose="00000800000000000000" pitchFamily="50" charset="0"/>
              </a:rPr>
              <a:t>WHAT </a:t>
            </a:r>
            <a:r>
              <a:rPr lang="en-GB" sz="1000" b="1" dirty="0">
                <a:solidFill>
                  <a:srgbClr val="0069A7"/>
                </a:solidFill>
                <a:latin typeface="Panton-Bold" panose="00000800000000000000" pitchFamily="50" charset="0"/>
              </a:rPr>
              <a:t>IS INSIDE </a:t>
            </a:r>
            <a:r>
              <a:rPr lang="en-GB" sz="1000" b="1" i="0" u="none" strike="noStrike" baseline="0" dirty="0" err="1">
                <a:solidFill>
                  <a:srgbClr val="0069A7"/>
                </a:solidFill>
                <a:latin typeface="Panton-Bold" panose="00000800000000000000" pitchFamily="50" charset="0"/>
              </a:rPr>
              <a:t>iRISK</a:t>
            </a:r>
            <a:r>
              <a:rPr lang="en-GB" sz="1000" b="1" i="0" u="none" strike="noStrike" baseline="30000" dirty="0" err="1">
                <a:solidFill>
                  <a:srgbClr val="0069A7"/>
                </a:solidFill>
                <a:latin typeface="Panton-Bold" panose="00000800000000000000" pitchFamily="50" charset="0"/>
              </a:rPr>
              <a:t>TM</a:t>
            </a:r>
            <a:r>
              <a:rPr lang="en-GB" sz="1000" b="1" baseline="30000" dirty="0">
                <a:solidFill>
                  <a:srgbClr val="0069A7"/>
                </a:solidFill>
                <a:latin typeface="Panton-Bold" panose="00000800000000000000" pitchFamily="50" charset="0"/>
              </a:rPr>
              <a:t> </a:t>
            </a:r>
            <a:r>
              <a:rPr lang="en-GB" sz="1000" b="1" i="0" u="none" strike="noStrike" baseline="0" dirty="0">
                <a:solidFill>
                  <a:srgbClr val="0069A7"/>
                </a:solidFill>
                <a:latin typeface="Panton-Bold" panose="00000800000000000000" pitchFamily="50" charset="0"/>
              </a:rPr>
              <a:t> ?</a:t>
            </a:r>
            <a:endParaRPr lang="en-GB" sz="1000" baseline="30000" dirty="0">
              <a:solidFill>
                <a:srgbClr val="0069A7"/>
              </a:solidFill>
              <a:latin typeface="Panton-Bold" panose="00000800000000000000" pitchFamily="50" charset="0"/>
            </a:endParaRPr>
          </a:p>
        </p:txBody>
      </p:sp>
      <p:cxnSp>
        <p:nvCxnSpPr>
          <p:cNvPr id="5" name="Straight Connector 4">
            <a:extLst>
              <a:ext uri="{FF2B5EF4-FFF2-40B4-BE49-F238E27FC236}">
                <a16:creationId xmlns:a16="http://schemas.microsoft.com/office/drawing/2014/main" id="{CA3EFA8C-0251-4043-9B00-9D354EA01400}"/>
              </a:ext>
            </a:extLst>
          </p:cNvPr>
          <p:cNvCxnSpPr>
            <a:cxnSpLocks/>
          </p:cNvCxnSpPr>
          <p:nvPr/>
        </p:nvCxnSpPr>
        <p:spPr>
          <a:xfrm>
            <a:off x="1013167" y="677857"/>
            <a:ext cx="11178833" cy="0"/>
          </a:xfrm>
          <a:prstGeom prst="line">
            <a:avLst/>
          </a:prstGeom>
          <a:ln w="12700">
            <a:solidFill>
              <a:srgbClr val="6AAAE4"/>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62CF19E-7888-47F7-AA1B-C773C4A8A0A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13168" y="1682403"/>
            <a:ext cx="6838923" cy="4497740"/>
          </a:xfrm>
          <a:prstGeom prst="rect">
            <a:avLst/>
          </a:prstGeom>
        </p:spPr>
      </p:pic>
      <p:pic>
        <p:nvPicPr>
          <p:cNvPr id="10" name="Picture 9">
            <a:extLst>
              <a:ext uri="{FF2B5EF4-FFF2-40B4-BE49-F238E27FC236}">
                <a16:creationId xmlns:a16="http://schemas.microsoft.com/office/drawing/2014/main" id="{1B85EDA2-E60B-4617-8036-7357096B97C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66898" y="3272633"/>
            <a:ext cx="4554045" cy="2995049"/>
          </a:xfrm>
          <a:prstGeom prst="rect">
            <a:avLst/>
          </a:prstGeom>
        </p:spPr>
      </p:pic>
      <p:sp>
        <p:nvSpPr>
          <p:cNvPr id="11" name="TextBox 10">
            <a:extLst>
              <a:ext uri="{FF2B5EF4-FFF2-40B4-BE49-F238E27FC236}">
                <a16:creationId xmlns:a16="http://schemas.microsoft.com/office/drawing/2014/main" id="{52F48C7A-9265-4C78-B07D-346BA10CE5D4}"/>
              </a:ext>
            </a:extLst>
          </p:cNvPr>
          <p:cNvSpPr txBox="1"/>
          <p:nvPr/>
        </p:nvSpPr>
        <p:spPr>
          <a:xfrm>
            <a:off x="5595457" y="1026218"/>
            <a:ext cx="5343258" cy="646331"/>
          </a:xfrm>
          <a:prstGeom prst="rect">
            <a:avLst/>
          </a:prstGeom>
          <a:noFill/>
        </p:spPr>
        <p:txBody>
          <a:bodyPr wrap="square" rtlCol="0">
            <a:spAutoFit/>
          </a:bodyPr>
          <a:lstStyle/>
          <a:p>
            <a:pPr algn="r"/>
            <a:r>
              <a:rPr lang="en-GB" sz="1200" b="0" i="0" u="none" strike="noStrike" baseline="0" dirty="0">
                <a:solidFill>
                  <a:srgbClr val="585757"/>
                </a:solidFill>
                <a:latin typeface="Panton-Regular" panose="00000500000000000000" pitchFamily="50" charset="0"/>
              </a:rPr>
              <a:t>Take full advantage of </a:t>
            </a:r>
            <a:r>
              <a:rPr lang="en-GB" sz="1200" b="0" i="0" u="none" strike="noStrike" baseline="0" dirty="0" err="1">
                <a:solidFill>
                  <a:srgbClr val="585757"/>
                </a:solidFill>
                <a:latin typeface="Panton-Regular" panose="00000500000000000000" pitchFamily="50" charset="0"/>
              </a:rPr>
              <a:t>iRISK</a:t>
            </a:r>
            <a:r>
              <a:rPr lang="en-GB" sz="1200" b="0" i="0" u="none" strike="noStrike" baseline="30000" dirty="0" err="1">
                <a:solidFill>
                  <a:srgbClr val="585757"/>
                </a:solidFill>
                <a:latin typeface="Panton-Regular" panose="00000500000000000000" pitchFamily="50" charset="0"/>
              </a:rPr>
              <a:t>TM</a:t>
            </a:r>
            <a:r>
              <a:rPr lang="en-GB" sz="1200" b="0" i="0" u="none" strike="noStrike" baseline="0" dirty="0" err="1">
                <a:solidFill>
                  <a:srgbClr val="585757"/>
                </a:solidFill>
                <a:latin typeface="Panton-Regular" panose="00000500000000000000" pitchFamily="50" charset="0"/>
              </a:rPr>
              <a:t>'s</a:t>
            </a:r>
            <a:r>
              <a:rPr lang="en-GB" sz="1200" b="0" i="0" u="none" strike="noStrike" baseline="0" dirty="0">
                <a:solidFill>
                  <a:srgbClr val="585757"/>
                </a:solidFill>
                <a:latin typeface="Panton-Regular" panose="00000500000000000000" pitchFamily="50" charset="0"/>
              </a:rPr>
              <a:t> embedded visual capabilities, by </a:t>
            </a:r>
            <a:r>
              <a:rPr lang="en-GB" sz="1200" b="0" i="0" u="none" strike="noStrike" baseline="0" dirty="0" err="1">
                <a:solidFill>
                  <a:srgbClr val="585757"/>
                </a:solidFill>
                <a:latin typeface="Panton-Regular" panose="00000500000000000000" pitchFamily="50" charset="0"/>
              </a:rPr>
              <a:t>analyzing</a:t>
            </a:r>
            <a:r>
              <a:rPr lang="en-GB" sz="1200" dirty="0">
                <a:solidFill>
                  <a:srgbClr val="585757"/>
                </a:solidFill>
                <a:latin typeface="Panton-Regular" panose="00000500000000000000" pitchFamily="50" charset="0"/>
              </a:rPr>
              <a:t> </a:t>
            </a:r>
            <a:r>
              <a:rPr lang="en-GB" sz="1200" b="0" i="0" u="none" strike="noStrike" baseline="0" dirty="0">
                <a:solidFill>
                  <a:srgbClr val="585757"/>
                </a:solidFill>
                <a:latin typeface="Panton-Regular" panose="00000500000000000000" pitchFamily="50" charset="0"/>
              </a:rPr>
              <a:t>the auto-generated graphics and maps or creating your own specific graphical queries</a:t>
            </a:r>
            <a:endParaRPr lang="en-GB" sz="1200" dirty="0">
              <a:solidFill>
                <a:srgbClr val="0069A7"/>
              </a:solidFill>
            </a:endParaRPr>
          </a:p>
        </p:txBody>
      </p:sp>
      <p:sp>
        <p:nvSpPr>
          <p:cNvPr id="12" name="Title 1">
            <a:extLst>
              <a:ext uri="{FF2B5EF4-FFF2-40B4-BE49-F238E27FC236}">
                <a16:creationId xmlns:a16="http://schemas.microsoft.com/office/drawing/2014/main" id="{02E52CAA-1356-41CC-9CA5-5A9D99C0FDCF}"/>
              </a:ext>
            </a:extLst>
          </p:cNvPr>
          <p:cNvSpPr txBox="1">
            <a:spLocks/>
          </p:cNvSpPr>
          <p:nvPr/>
        </p:nvSpPr>
        <p:spPr>
          <a:xfrm>
            <a:off x="914401" y="1026218"/>
            <a:ext cx="10117122" cy="105943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bg2">
                    <a:lumMod val="50000"/>
                  </a:schemeClr>
                </a:solidFill>
                <a:latin typeface="Panton" panose="00000500000000000000" pitchFamily="50" charset="0"/>
                <a:ea typeface="+mj-ea"/>
                <a:cs typeface="+mj-cs"/>
              </a:defRPr>
            </a:lvl1pPr>
          </a:lstStyle>
          <a:p>
            <a:pPr algn="l">
              <a:lnSpc>
                <a:spcPct val="100000"/>
              </a:lnSpc>
            </a:pPr>
            <a:r>
              <a:rPr lang="en-GB" sz="1800" b="0" i="0" u="none" strike="noStrike" baseline="0" dirty="0">
                <a:solidFill>
                  <a:srgbClr val="6BAADD"/>
                </a:solidFill>
                <a:latin typeface="Panton ExtraLight" panose="00000300000000000000" pitchFamily="50" charset="0"/>
              </a:rPr>
              <a:t>VISUALIZATION &amp; QUERIES</a:t>
            </a:r>
            <a:endParaRPr lang="en-GB" sz="1800" dirty="0">
              <a:solidFill>
                <a:srgbClr val="0069A7"/>
              </a:solidFill>
              <a:latin typeface="Panton ExtraLight" panose="00000300000000000000" pitchFamily="50" charset="0"/>
            </a:endParaRPr>
          </a:p>
        </p:txBody>
      </p:sp>
      <p:cxnSp>
        <p:nvCxnSpPr>
          <p:cNvPr id="14" name="Straight Connector 13">
            <a:extLst>
              <a:ext uri="{FF2B5EF4-FFF2-40B4-BE49-F238E27FC236}">
                <a16:creationId xmlns:a16="http://schemas.microsoft.com/office/drawing/2014/main" id="{0E07FE3F-9581-40C3-B129-C6EAB6628B5F}"/>
              </a:ext>
            </a:extLst>
          </p:cNvPr>
          <p:cNvCxnSpPr>
            <a:cxnSpLocks/>
          </p:cNvCxnSpPr>
          <p:nvPr/>
        </p:nvCxnSpPr>
        <p:spPr>
          <a:xfrm>
            <a:off x="0" y="6320745"/>
            <a:ext cx="11301046" cy="0"/>
          </a:xfrm>
          <a:prstGeom prst="line">
            <a:avLst/>
          </a:prstGeom>
          <a:ln w="12700">
            <a:solidFill>
              <a:srgbClr val="6AAAE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6378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2699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89344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9122F-2667-42B2-BB25-FAF7D6607436}"/>
              </a:ext>
            </a:extLst>
          </p:cNvPr>
          <p:cNvSpPr>
            <a:spLocks noGrp="1"/>
          </p:cNvSpPr>
          <p:nvPr>
            <p:ph type="title"/>
          </p:nvPr>
        </p:nvSpPr>
        <p:spPr/>
        <p:txBody>
          <a:bodyPr/>
          <a:lstStyle/>
          <a:p>
            <a:r>
              <a:rPr lang="pt-PT" dirty="0"/>
              <a:t>BROCHURE</a:t>
            </a:r>
            <a:endParaRPr lang="en-GB" dirty="0"/>
          </a:p>
        </p:txBody>
      </p:sp>
      <p:sp>
        <p:nvSpPr>
          <p:cNvPr id="3" name="Text Placeholder 2">
            <a:extLst>
              <a:ext uri="{FF2B5EF4-FFF2-40B4-BE49-F238E27FC236}">
                <a16:creationId xmlns:a16="http://schemas.microsoft.com/office/drawing/2014/main" id="{FC53EB97-E0AB-49AA-859D-C5C2B84FDDAA}"/>
              </a:ext>
            </a:extLst>
          </p:cNvPr>
          <p:cNvSpPr>
            <a:spLocks noGrp="1"/>
          </p:cNvSpPr>
          <p:nvPr>
            <p:ph type="body" idx="1"/>
          </p:nvPr>
        </p:nvSpPr>
        <p:spPr/>
        <p:txBody>
          <a:bodyPr anchor="ctr"/>
          <a:lstStyle/>
          <a:p>
            <a:r>
              <a:rPr lang="pt-PT" dirty="0" err="1"/>
              <a:t>iRISK</a:t>
            </a:r>
            <a:r>
              <a:rPr lang="pt-PT" baseline="30000" dirty="0" err="1"/>
              <a:t>TM</a:t>
            </a:r>
            <a:endParaRPr lang="pt-PT" baseline="30000" dirty="0"/>
          </a:p>
        </p:txBody>
      </p:sp>
      <p:sp>
        <p:nvSpPr>
          <p:cNvPr id="4" name="Date Placeholder 3">
            <a:extLst>
              <a:ext uri="{FF2B5EF4-FFF2-40B4-BE49-F238E27FC236}">
                <a16:creationId xmlns:a16="http://schemas.microsoft.com/office/drawing/2014/main" id="{F74D7355-EC2F-49F7-B92B-25412E392CC9}"/>
              </a:ext>
            </a:extLst>
          </p:cNvPr>
          <p:cNvSpPr>
            <a:spLocks noGrp="1"/>
          </p:cNvSpPr>
          <p:nvPr>
            <p:ph type="dt" sz="half" idx="2"/>
          </p:nvPr>
        </p:nvSpPr>
        <p:spPr/>
        <p:txBody>
          <a:bodyPr/>
          <a:lstStyle/>
          <a:p>
            <a:fld id="{C08CAE56-A54F-46BF-BF53-75B38C14A14F}" type="datetime2">
              <a:rPr lang="en-US" smtClean="0"/>
              <a:t>Monday, November 28, 2022</a:t>
            </a:fld>
            <a:endParaRPr lang="pt-PT" dirty="0"/>
          </a:p>
        </p:txBody>
      </p:sp>
    </p:spTree>
    <p:extLst>
      <p:ext uri="{BB962C8B-B14F-4D97-AF65-F5344CB8AC3E}">
        <p14:creationId xmlns:p14="http://schemas.microsoft.com/office/powerpoint/2010/main" val="3549374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ângulo 8">
            <a:extLst>
              <a:ext uri="{FF2B5EF4-FFF2-40B4-BE49-F238E27FC236}">
                <a16:creationId xmlns:a16="http://schemas.microsoft.com/office/drawing/2014/main" id="{C1CE5336-4DBD-4E87-8410-F7036737AF1F}"/>
              </a:ext>
            </a:extLst>
          </p:cNvPr>
          <p:cNvSpPr/>
          <p:nvPr/>
        </p:nvSpPr>
        <p:spPr>
          <a:xfrm>
            <a:off x="2297723" y="1992217"/>
            <a:ext cx="9894277" cy="2899312"/>
          </a:xfrm>
          <a:prstGeom prst="rect">
            <a:avLst/>
          </a:prstGeom>
          <a:solidFill>
            <a:srgbClr val="6AAAE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pic>
        <p:nvPicPr>
          <p:cNvPr id="15" name="Gráfico 7">
            <a:extLst>
              <a:ext uri="{FF2B5EF4-FFF2-40B4-BE49-F238E27FC236}">
                <a16:creationId xmlns:a16="http://schemas.microsoft.com/office/drawing/2014/main" id="{6887AB88-7D5F-49BF-A4A7-923AA13C5F5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6505" y="1352603"/>
            <a:ext cx="4303741" cy="4326215"/>
          </a:xfrm>
          <a:prstGeom prst="rect">
            <a:avLst/>
          </a:prstGeom>
        </p:spPr>
      </p:pic>
      <p:sp>
        <p:nvSpPr>
          <p:cNvPr id="2" name="Marcador de Posição de Conteúdo 12">
            <a:extLst>
              <a:ext uri="{FF2B5EF4-FFF2-40B4-BE49-F238E27FC236}">
                <a16:creationId xmlns:a16="http://schemas.microsoft.com/office/drawing/2014/main" id="{044A4A3B-928B-4F67-A1F6-F0E8267FCB3C}"/>
              </a:ext>
            </a:extLst>
          </p:cNvPr>
          <p:cNvSpPr txBox="1">
            <a:spLocks/>
          </p:cNvSpPr>
          <p:nvPr/>
        </p:nvSpPr>
        <p:spPr>
          <a:xfrm>
            <a:off x="5040246" y="1771372"/>
            <a:ext cx="6742816" cy="3488675"/>
          </a:xfrm>
          <a:prstGeom prst="rect">
            <a:avLst/>
          </a:prstGeom>
        </p:spPr>
        <p:txBody>
          <a:bodyPr vert="horz" lIns="91440" tIns="45720" rIns="91440" bIns="45720" rtlCol="0" anchor="ct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GB" sz="1800" b="0" i="0" u="none" strike="noStrike" baseline="0" dirty="0" err="1">
                <a:solidFill>
                  <a:srgbClr val="F0F9FC"/>
                </a:solidFill>
                <a:latin typeface="Panton-Regular" panose="00000500000000000000" pitchFamily="50" charset="0"/>
              </a:rPr>
              <a:t>iRISK</a:t>
            </a:r>
            <a:r>
              <a:rPr lang="en-GB" sz="1800" b="0" i="0" u="none" strike="noStrike" baseline="30000" dirty="0" err="1">
                <a:solidFill>
                  <a:srgbClr val="F0F9FC"/>
                </a:solidFill>
                <a:latin typeface="Panton-Regular" panose="00000500000000000000" pitchFamily="50" charset="0"/>
              </a:rPr>
              <a:t>TM</a:t>
            </a:r>
            <a:r>
              <a:rPr lang="en-GB" sz="1800" b="0" i="0" u="none" strike="noStrike" baseline="0" dirty="0">
                <a:solidFill>
                  <a:srgbClr val="F0F9FC"/>
                </a:solidFill>
                <a:latin typeface="Panton-Regular" panose="00000500000000000000" pitchFamily="50" charset="0"/>
              </a:rPr>
              <a:t> is a next generation Risk Management Platform for the pharmaceutical industry, developed according to the industry's best practices and influenced by SMEs on the area, to develop risk and science based strategies for products, processes and other elements, in a systematic and compliant way.</a:t>
            </a:r>
          </a:p>
          <a:p>
            <a:pPr marL="0" indent="0" algn="l">
              <a:buNone/>
            </a:pPr>
            <a:r>
              <a:rPr lang="en-GB" sz="1800" b="0" i="0" u="none" strike="noStrike" baseline="0" dirty="0" err="1">
                <a:solidFill>
                  <a:srgbClr val="F0F9FC"/>
                </a:solidFill>
                <a:latin typeface="Panton-Regular" panose="00000500000000000000" pitchFamily="50" charset="0"/>
              </a:rPr>
              <a:t>iRISK</a:t>
            </a:r>
            <a:r>
              <a:rPr lang="en-GB" sz="1800" b="0" i="0" u="none" strike="noStrike" baseline="30000" dirty="0" err="1">
                <a:solidFill>
                  <a:srgbClr val="F0F9FC"/>
                </a:solidFill>
                <a:latin typeface="Panton-Regular" panose="00000500000000000000" pitchFamily="50" charset="0"/>
              </a:rPr>
              <a:t>TM</a:t>
            </a:r>
            <a:r>
              <a:rPr lang="en-GB" sz="1800" b="0" i="0" u="none" strike="noStrike" baseline="0" dirty="0">
                <a:solidFill>
                  <a:srgbClr val="F0F9FC"/>
                </a:solidFill>
                <a:latin typeface="Panton-Regular" panose="00000500000000000000" pitchFamily="50" charset="0"/>
              </a:rPr>
              <a:t> integrates, in a single platform, functionalities to manage risk and knowledge, allowing companies to streamline their processes throughout the lifecycle of their products and accounting for all areas of the pharma environment</a:t>
            </a:r>
            <a:endParaRPr lang="en-GB" sz="1400" b="1" dirty="0">
              <a:solidFill>
                <a:schemeClr val="bg1"/>
              </a:solidFill>
            </a:endParaRPr>
          </a:p>
        </p:txBody>
      </p:sp>
    </p:spTree>
    <p:extLst>
      <p:ext uri="{BB962C8B-B14F-4D97-AF65-F5344CB8AC3E}">
        <p14:creationId xmlns:p14="http://schemas.microsoft.com/office/powerpoint/2010/main" val="2274880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B92DFD-313F-451B-8B4B-45266A7895E8}"/>
              </a:ext>
            </a:extLst>
          </p:cNvPr>
          <p:cNvSpPr>
            <a:spLocks noGrp="1"/>
          </p:cNvSpPr>
          <p:nvPr>
            <p:ph type="title"/>
          </p:nvPr>
        </p:nvSpPr>
        <p:spPr>
          <a:xfrm>
            <a:off x="831850" y="2771570"/>
            <a:ext cx="10515600" cy="1314860"/>
          </a:xfrm>
        </p:spPr>
        <p:txBody>
          <a:bodyPr>
            <a:normAutofit/>
          </a:bodyPr>
          <a:lstStyle/>
          <a:p>
            <a:r>
              <a:rPr lang="en-GB" sz="6600" b="0" i="0" u="none" strike="noStrike" baseline="0" dirty="0">
                <a:solidFill>
                  <a:srgbClr val="FFFFFF"/>
                </a:solidFill>
                <a:latin typeface="Panton-Bold" panose="00000800000000000000" pitchFamily="50" charset="0"/>
              </a:rPr>
              <a:t>MEET </a:t>
            </a:r>
            <a:r>
              <a:rPr lang="en-GB" sz="6600" b="0" i="0" u="none" strike="noStrike" baseline="0" dirty="0" err="1">
                <a:solidFill>
                  <a:srgbClr val="FFFFFF"/>
                </a:solidFill>
                <a:latin typeface="Panton-Bold" panose="00000800000000000000" pitchFamily="50" charset="0"/>
              </a:rPr>
              <a:t>iRISK</a:t>
            </a:r>
            <a:r>
              <a:rPr lang="en-GB" sz="6600" b="0" i="0" u="none" strike="noStrike" baseline="30000" dirty="0" err="1">
                <a:solidFill>
                  <a:srgbClr val="FFFFFF"/>
                </a:solidFill>
                <a:latin typeface="Panton-Bold" panose="00000800000000000000" pitchFamily="50" charset="0"/>
              </a:rPr>
              <a:t>TM</a:t>
            </a:r>
            <a:endParaRPr lang="en-GB" sz="6600" dirty="0">
              <a:solidFill>
                <a:srgbClr val="FFFFFF"/>
              </a:solidFill>
            </a:endParaRPr>
          </a:p>
        </p:txBody>
      </p:sp>
    </p:spTree>
    <p:extLst>
      <p:ext uri="{BB962C8B-B14F-4D97-AF65-F5344CB8AC3E}">
        <p14:creationId xmlns:p14="http://schemas.microsoft.com/office/powerpoint/2010/main" val="1893347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301AD-E75C-4DE2-9E85-ED2DF46C51C8}"/>
              </a:ext>
            </a:extLst>
          </p:cNvPr>
          <p:cNvSpPr>
            <a:spLocks noGrp="1"/>
          </p:cNvSpPr>
          <p:nvPr>
            <p:ph type="title" idx="4294967295"/>
          </p:nvPr>
        </p:nvSpPr>
        <p:spPr>
          <a:xfrm>
            <a:off x="914401" y="365125"/>
            <a:ext cx="10515600" cy="455613"/>
          </a:xfrm>
        </p:spPr>
        <p:txBody>
          <a:bodyPr>
            <a:normAutofit/>
          </a:bodyPr>
          <a:lstStyle/>
          <a:p>
            <a:r>
              <a:rPr lang="en-GB" sz="1000" b="0" i="0" u="none" strike="noStrike" baseline="0" dirty="0">
                <a:solidFill>
                  <a:srgbClr val="0069A7"/>
                </a:solidFill>
                <a:latin typeface="Panton-Bold" panose="00000800000000000000" pitchFamily="50" charset="0"/>
              </a:rPr>
              <a:t>MEET </a:t>
            </a:r>
            <a:r>
              <a:rPr lang="en-GB" sz="1000" b="0" i="0" u="none" strike="noStrike" baseline="0" dirty="0" err="1">
                <a:solidFill>
                  <a:srgbClr val="0069A7"/>
                </a:solidFill>
                <a:latin typeface="Panton-Bold" panose="00000800000000000000" pitchFamily="50" charset="0"/>
              </a:rPr>
              <a:t>iRISK</a:t>
            </a:r>
            <a:r>
              <a:rPr lang="en-GB" sz="1000" b="0" i="0" u="none" strike="noStrike" baseline="30000" dirty="0" err="1">
                <a:solidFill>
                  <a:srgbClr val="0069A7"/>
                </a:solidFill>
                <a:latin typeface="Panton-Bold" panose="00000800000000000000" pitchFamily="50" charset="0"/>
              </a:rPr>
              <a:t>TM</a:t>
            </a:r>
            <a:endParaRPr lang="en-GB" sz="1000" baseline="30000" dirty="0">
              <a:solidFill>
                <a:srgbClr val="0069A7"/>
              </a:solidFill>
              <a:latin typeface="Panton-Bold" panose="00000800000000000000" pitchFamily="50" charset="0"/>
            </a:endParaRPr>
          </a:p>
        </p:txBody>
      </p:sp>
      <p:pic>
        <p:nvPicPr>
          <p:cNvPr id="5" name="Picture 4" descr="Graphical user interface, application&#10;&#10;Description automatically generated">
            <a:extLst>
              <a:ext uri="{FF2B5EF4-FFF2-40B4-BE49-F238E27FC236}">
                <a16:creationId xmlns:a16="http://schemas.microsoft.com/office/drawing/2014/main" id="{DDD2B946-46CE-4CC4-933E-3C50B13B1FB3}"/>
              </a:ext>
            </a:extLst>
          </p:cNvPr>
          <p:cNvPicPr>
            <a:picLocks noChangeAspect="1"/>
          </p:cNvPicPr>
          <p:nvPr/>
        </p:nvPicPr>
        <p:blipFill rotWithShape="1">
          <a:blip r:embed="rId2">
            <a:extLst>
              <a:ext uri="{28A0092B-C50C-407E-A947-70E740481C1C}">
                <a14:useLocalDpi xmlns:a14="http://schemas.microsoft.com/office/drawing/2010/main" val="0"/>
              </a:ext>
            </a:extLst>
          </a:blip>
          <a:srcRect t="26742" b="10962"/>
          <a:stretch/>
        </p:blipFill>
        <p:spPr>
          <a:xfrm>
            <a:off x="1489590" y="2538820"/>
            <a:ext cx="8948953" cy="3857565"/>
          </a:xfrm>
          <a:prstGeom prst="rect">
            <a:avLst/>
          </a:prstGeom>
        </p:spPr>
      </p:pic>
      <p:sp>
        <p:nvSpPr>
          <p:cNvPr id="6" name="TextBox 5">
            <a:extLst>
              <a:ext uri="{FF2B5EF4-FFF2-40B4-BE49-F238E27FC236}">
                <a16:creationId xmlns:a16="http://schemas.microsoft.com/office/drawing/2014/main" id="{BC08191C-CDEC-473B-A0E7-3137C8C5AF4E}"/>
              </a:ext>
            </a:extLst>
          </p:cNvPr>
          <p:cNvSpPr txBox="1"/>
          <p:nvPr/>
        </p:nvSpPr>
        <p:spPr>
          <a:xfrm>
            <a:off x="5116530" y="1026218"/>
            <a:ext cx="5822185" cy="1384995"/>
          </a:xfrm>
          <a:prstGeom prst="rect">
            <a:avLst/>
          </a:prstGeom>
          <a:noFill/>
        </p:spPr>
        <p:txBody>
          <a:bodyPr wrap="square" rtlCol="0">
            <a:spAutoFit/>
          </a:bodyPr>
          <a:lstStyle/>
          <a:p>
            <a:pPr algn="just"/>
            <a:r>
              <a:rPr lang="en-GB" sz="1200" b="0" i="0" u="none" strike="noStrike" baseline="0" dirty="0">
                <a:solidFill>
                  <a:schemeClr val="tx1">
                    <a:lumMod val="65000"/>
                    <a:lumOff val="35000"/>
                  </a:schemeClr>
                </a:solidFill>
                <a:latin typeface="Panton-Regular" panose="00000500000000000000" pitchFamily="50" charset="0"/>
              </a:rPr>
              <a:t>With the increased demands for risk-based decisions, companies need corporate solutions supporting integrated Quality Risk Management processes that are digital and flexible enough to cover the whole product lifecycle.</a:t>
            </a:r>
          </a:p>
          <a:p>
            <a:pPr algn="just"/>
            <a:endParaRPr lang="en-GB" sz="1200" b="0" i="0" u="none" strike="noStrike" baseline="0" dirty="0">
              <a:solidFill>
                <a:schemeClr val="tx1">
                  <a:lumMod val="65000"/>
                  <a:lumOff val="35000"/>
                </a:schemeClr>
              </a:solidFill>
              <a:latin typeface="Panton-Regular" panose="00000500000000000000" pitchFamily="50" charset="0"/>
            </a:endParaRPr>
          </a:p>
          <a:p>
            <a:pPr algn="just"/>
            <a:r>
              <a:rPr lang="en-GB" sz="1200" b="0" i="0" u="none" strike="noStrike" baseline="0" dirty="0" err="1">
                <a:solidFill>
                  <a:schemeClr val="tx1">
                    <a:lumMod val="65000"/>
                    <a:lumOff val="35000"/>
                  </a:schemeClr>
                </a:solidFill>
                <a:latin typeface="Panton-Regular" panose="00000500000000000000" pitchFamily="50" charset="0"/>
              </a:rPr>
              <a:t>iRISK</a:t>
            </a:r>
            <a:r>
              <a:rPr lang="en-GB" sz="1200" b="0" i="0" u="none" strike="noStrike" baseline="30000" dirty="0" err="1">
                <a:solidFill>
                  <a:schemeClr val="tx1">
                    <a:lumMod val="65000"/>
                    <a:lumOff val="35000"/>
                  </a:schemeClr>
                </a:solidFill>
                <a:latin typeface="Panton-Regular" panose="00000500000000000000" pitchFamily="50" charset="0"/>
              </a:rPr>
              <a:t>TM</a:t>
            </a:r>
            <a:r>
              <a:rPr lang="en-GB" sz="1200" b="0" i="0" u="none" strike="noStrike" baseline="0" dirty="0">
                <a:solidFill>
                  <a:schemeClr val="tx1">
                    <a:lumMod val="65000"/>
                    <a:lumOff val="35000"/>
                  </a:schemeClr>
                </a:solidFill>
                <a:latin typeface="Panton-Regular" panose="00000500000000000000" pitchFamily="50" charset="0"/>
              </a:rPr>
              <a:t> enables just that by applying the best principles and tools,</a:t>
            </a:r>
          </a:p>
          <a:p>
            <a:pPr algn="just"/>
            <a:r>
              <a:rPr lang="en-GB" sz="1200" b="0" i="0" u="none" strike="noStrike" baseline="0" dirty="0">
                <a:solidFill>
                  <a:schemeClr val="tx1">
                    <a:lumMod val="65000"/>
                    <a:lumOff val="35000"/>
                  </a:schemeClr>
                </a:solidFill>
                <a:latin typeface="Panton-Regular" panose="00000500000000000000" pitchFamily="50" charset="0"/>
              </a:rPr>
              <a:t>ensuring that your risk activities are aligned with FDA, GMP-Annex 15, EMA and ICH guidelines.</a:t>
            </a:r>
            <a:endParaRPr lang="en-GB" sz="1200" dirty="0">
              <a:solidFill>
                <a:schemeClr val="tx1">
                  <a:lumMod val="65000"/>
                  <a:lumOff val="35000"/>
                </a:schemeClr>
              </a:solidFill>
            </a:endParaRPr>
          </a:p>
        </p:txBody>
      </p:sp>
      <p:sp>
        <p:nvSpPr>
          <p:cNvPr id="7" name="Title 1">
            <a:extLst>
              <a:ext uri="{FF2B5EF4-FFF2-40B4-BE49-F238E27FC236}">
                <a16:creationId xmlns:a16="http://schemas.microsoft.com/office/drawing/2014/main" id="{6D6B08C4-5618-4DBC-9010-60AA8184E8B2}"/>
              </a:ext>
            </a:extLst>
          </p:cNvPr>
          <p:cNvSpPr txBox="1">
            <a:spLocks/>
          </p:cNvSpPr>
          <p:nvPr/>
        </p:nvSpPr>
        <p:spPr>
          <a:xfrm>
            <a:off x="914401" y="1026218"/>
            <a:ext cx="10119756" cy="4556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lumMod val="50000"/>
                  </a:schemeClr>
                </a:solidFill>
                <a:latin typeface="Panton" panose="00000500000000000000" pitchFamily="50" charset="0"/>
                <a:ea typeface="+mj-ea"/>
                <a:cs typeface="+mj-cs"/>
              </a:defRPr>
            </a:lvl1pPr>
          </a:lstStyle>
          <a:p>
            <a:r>
              <a:rPr lang="en-GB" sz="1800" dirty="0">
                <a:solidFill>
                  <a:srgbClr val="0069A7"/>
                </a:solidFill>
                <a:latin typeface="Panton ExtraLight" panose="00000300000000000000" pitchFamily="50" charset="0"/>
              </a:rPr>
              <a:t>STAYING COMPLIANT BECOMES EASY</a:t>
            </a:r>
          </a:p>
        </p:txBody>
      </p:sp>
      <p:cxnSp>
        <p:nvCxnSpPr>
          <p:cNvPr id="19" name="Straight Connector 18">
            <a:extLst>
              <a:ext uri="{FF2B5EF4-FFF2-40B4-BE49-F238E27FC236}">
                <a16:creationId xmlns:a16="http://schemas.microsoft.com/office/drawing/2014/main" id="{34049773-B5EC-4AE5-9533-CA00DBE20B66}"/>
              </a:ext>
            </a:extLst>
          </p:cNvPr>
          <p:cNvCxnSpPr>
            <a:cxnSpLocks/>
          </p:cNvCxnSpPr>
          <p:nvPr/>
        </p:nvCxnSpPr>
        <p:spPr>
          <a:xfrm>
            <a:off x="1013167" y="677857"/>
            <a:ext cx="11178833" cy="0"/>
          </a:xfrm>
          <a:prstGeom prst="line">
            <a:avLst/>
          </a:prstGeom>
          <a:ln w="12700">
            <a:solidFill>
              <a:srgbClr val="6AAAE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EDEA66E-9872-4991-8043-4095CDBD4F5E}"/>
              </a:ext>
            </a:extLst>
          </p:cNvPr>
          <p:cNvCxnSpPr>
            <a:cxnSpLocks/>
          </p:cNvCxnSpPr>
          <p:nvPr/>
        </p:nvCxnSpPr>
        <p:spPr>
          <a:xfrm>
            <a:off x="0" y="6402806"/>
            <a:ext cx="11301046" cy="0"/>
          </a:xfrm>
          <a:prstGeom prst="line">
            <a:avLst/>
          </a:prstGeom>
          <a:ln w="12700">
            <a:solidFill>
              <a:srgbClr val="6AAAE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14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B92DFD-313F-451B-8B4B-45266A7895E8}"/>
              </a:ext>
            </a:extLst>
          </p:cNvPr>
          <p:cNvSpPr>
            <a:spLocks noGrp="1"/>
          </p:cNvSpPr>
          <p:nvPr>
            <p:ph type="title"/>
          </p:nvPr>
        </p:nvSpPr>
        <p:spPr>
          <a:xfrm>
            <a:off x="831850" y="2771570"/>
            <a:ext cx="10515600" cy="1314860"/>
          </a:xfrm>
        </p:spPr>
        <p:txBody>
          <a:bodyPr>
            <a:noAutofit/>
          </a:bodyPr>
          <a:lstStyle/>
          <a:p>
            <a:r>
              <a:rPr lang="en-GB" sz="6000" b="1" i="0" u="none" strike="noStrike" baseline="0" dirty="0">
                <a:solidFill>
                  <a:srgbClr val="FFFFFF"/>
                </a:solidFill>
                <a:latin typeface="Panton-Bold" panose="00000800000000000000" pitchFamily="50" charset="0"/>
              </a:rPr>
              <a:t>WHAT CAN </a:t>
            </a:r>
            <a:r>
              <a:rPr lang="en-GB" sz="6000" b="1" i="0" u="none" strike="noStrike" baseline="0" dirty="0" err="1">
                <a:solidFill>
                  <a:srgbClr val="FFFFFF"/>
                </a:solidFill>
                <a:latin typeface="Panton-Bold" panose="00000800000000000000" pitchFamily="50" charset="0"/>
              </a:rPr>
              <a:t>iRISK</a:t>
            </a:r>
            <a:r>
              <a:rPr lang="en-GB" sz="6000" b="1" i="0" u="none" strike="noStrike" baseline="30000" dirty="0" err="1">
                <a:solidFill>
                  <a:srgbClr val="FFFFFF"/>
                </a:solidFill>
                <a:latin typeface="Panton-Bold" panose="00000800000000000000" pitchFamily="50" charset="0"/>
              </a:rPr>
              <a:t>TM</a:t>
            </a:r>
            <a:br>
              <a:rPr lang="en-GB" sz="6000" b="1" i="0" u="none" strike="noStrike" baseline="30000" dirty="0">
                <a:solidFill>
                  <a:srgbClr val="FFFFFF"/>
                </a:solidFill>
                <a:latin typeface="Panton-Bold" panose="00000800000000000000" pitchFamily="50" charset="0"/>
              </a:rPr>
            </a:br>
            <a:r>
              <a:rPr lang="en-GB" sz="6000" b="1" i="0" u="none" strike="noStrike" baseline="0" dirty="0">
                <a:solidFill>
                  <a:srgbClr val="FFFFFF"/>
                </a:solidFill>
                <a:latin typeface="Panton-Bold" panose="00000800000000000000" pitchFamily="50" charset="0"/>
              </a:rPr>
              <a:t>DO FOR YOU ?</a:t>
            </a:r>
            <a:endParaRPr lang="en-GB" sz="6000" dirty="0">
              <a:solidFill>
                <a:srgbClr val="FFFFFF"/>
              </a:solidFill>
            </a:endParaRPr>
          </a:p>
        </p:txBody>
      </p:sp>
    </p:spTree>
    <p:extLst>
      <p:ext uri="{BB962C8B-B14F-4D97-AF65-F5344CB8AC3E}">
        <p14:creationId xmlns:p14="http://schemas.microsoft.com/office/powerpoint/2010/main" val="1609167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9A25F20B-0276-463C-B847-FF13585A6A92}"/>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158"/>
          <a:stretch/>
        </p:blipFill>
        <p:spPr>
          <a:xfrm>
            <a:off x="0" y="1142841"/>
            <a:ext cx="11024171" cy="5163367"/>
          </a:xfrm>
          <a:prstGeom prst="rect">
            <a:avLst/>
          </a:prstGeom>
        </p:spPr>
      </p:pic>
      <p:pic>
        <p:nvPicPr>
          <p:cNvPr id="17" name="Picture 16" descr="A picture containing text, screenshot, electronics, parking&#10;&#10;Description automatically generated">
            <a:extLst>
              <a:ext uri="{FF2B5EF4-FFF2-40B4-BE49-F238E27FC236}">
                <a16:creationId xmlns:a16="http://schemas.microsoft.com/office/drawing/2014/main" id="{985DACFC-8D3D-4751-83C9-917AEF0407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9665" y="3363991"/>
            <a:ext cx="4938933" cy="3494010"/>
          </a:xfrm>
          <a:prstGeom prst="rect">
            <a:avLst/>
          </a:prstGeom>
        </p:spPr>
      </p:pic>
      <p:cxnSp>
        <p:nvCxnSpPr>
          <p:cNvPr id="18" name="Straight Connector 17">
            <a:extLst>
              <a:ext uri="{FF2B5EF4-FFF2-40B4-BE49-F238E27FC236}">
                <a16:creationId xmlns:a16="http://schemas.microsoft.com/office/drawing/2014/main" id="{197595E4-20EC-4B46-A6B2-5D308E40B543}"/>
              </a:ext>
            </a:extLst>
          </p:cNvPr>
          <p:cNvCxnSpPr>
            <a:cxnSpLocks/>
          </p:cNvCxnSpPr>
          <p:nvPr/>
        </p:nvCxnSpPr>
        <p:spPr>
          <a:xfrm>
            <a:off x="1013167" y="677857"/>
            <a:ext cx="11178833" cy="0"/>
          </a:xfrm>
          <a:prstGeom prst="line">
            <a:avLst/>
          </a:prstGeom>
          <a:ln w="12700">
            <a:solidFill>
              <a:srgbClr val="6AAAE4"/>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966CEA25-7D78-436D-93BF-C3893F5425BA}"/>
              </a:ext>
            </a:extLst>
          </p:cNvPr>
          <p:cNvSpPr txBox="1">
            <a:spLocks/>
          </p:cNvSpPr>
          <p:nvPr/>
        </p:nvSpPr>
        <p:spPr>
          <a:xfrm>
            <a:off x="914401" y="365125"/>
            <a:ext cx="10515600" cy="4556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lumMod val="50000"/>
                  </a:schemeClr>
                </a:solidFill>
                <a:latin typeface="Panton" panose="00000500000000000000" pitchFamily="50" charset="0"/>
                <a:ea typeface="+mj-ea"/>
                <a:cs typeface="+mj-cs"/>
              </a:defRPr>
            </a:lvl1pPr>
          </a:lstStyle>
          <a:p>
            <a:r>
              <a:rPr lang="en-GB" sz="1000" b="1" i="0" u="none" strike="noStrike" baseline="0" dirty="0">
                <a:solidFill>
                  <a:srgbClr val="0069A7"/>
                </a:solidFill>
                <a:latin typeface="Panton-Bold" panose="00000800000000000000" pitchFamily="50" charset="0"/>
              </a:rPr>
              <a:t>WHAT CAN </a:t>
            </a:r>
            <a:r>
              <a:rPr lang="en-GB" sz="1000" b="1" i="0" u="none" strike="noStrike" baseline="0" dirty="0" err="1">
                <a:solidFill>
                  <a:srgbClr val="0069A7"/>
                </a:solidFill>
                <a:latin typeface="Panton-Bold" panose="00000800000000000000" pitchFamily="50" charset="0"/>
              </a:rPr>
              <a:t>iRISK</a:t>
            </a:r>
            <a:r>
              <a:rPr lang="en-GB" sz="1000" b="1" i="0" u="none" strike="noStrike" baseline="30000" dirty="0" err="1">
                <a:solidFill>
                  <a:srgbClr val="0069A7"/>
                </a:solidFill>
                <a:latin typeface="Panton-Bold" panose="00000800000000000000" pitchFamily="50" charset="0"/>
              </a:rPr>
              <a:t>TM</a:t>
            </a:r>
            <a:r>
              <a:rPr lang="en-GB" sz="1000" b="1" baseline="30000" dirty="0">
                <a:solidFill>
                  <a:srgbClr val="0069A7"/>
                </a:solidFill>
                <a:latin typeface="Panton-Bold" panose="00000800000000000000" pitchFamily="50" charset="0"/>
              </a:rPr>
              <a:t> </a:t>
            </a:r>
            <a:r>
              <a:rPr lang="en-GB" sz="1000" b="1" i="0" u="none" strike="noStrike" baseline="0" dirty="0">
                <a:solidFill>
                  <a:srgbClr val="0069A7"/>
                </a:solidFill>
                <a:latin typeface="Panton-Bold" panose="00000800000000000000" pitchFamily="50" charset="0"/>
              </a:rPr>
              <a:t>DO FOR YOU ?</a:t>
            </a:r>
            <a:endParaRPr lang="en-GB" sz="1000" baseline="30000" dirty="0">
              <a:solidFill>
                <a:srgbClr val="0069A7"/>
              </a:solidFill>
              <a:latin typeface="Panton-Bold" panose="00000800000000000000" pitchFamily="50" charset="0"/>
            </a:endParaRPr>
          </a:p>
        </p:txBody>
      </p:sp>
      <p:sp>
        <p:nvSpPr>
          <p:cNvPr id="27" name="Title 1">
            <a:extLst>
              <a:ext uri="{FF2B5EF4-FFF2-40B4-BE49-F238E27FC236}">
                <a16:creationId xmlns:a16="http://schemas.microsoft.com/office/drawing/2014/main" id="{A404C677-075A-463B-ABB3-EBB7FF7CC725}"/>
              </a:ext>
            </a:extLst>
          </p:cNvPr>
          <p:cNvSpPr txBox="1">
            <a:spLocks/>
          </p:cNvSpPr>
          <p:nvPr/>
        </p:nvSpPr>
        <p:spPr>
          <a:xfrm>
            <a:off x="1365506" y="5385037"/>
            <a:ext cx="3802114" cy="4556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2">
                    <a:lumMod val="50000"/>
                  </a:schemeClr>
                </a:solidFill>
                <a:latin typeface="Panton" panose="00000500000000000000" pitchFamily="50" charset="0"/>
                <a:ea typeface="+mj-ea"/>
                <a:cs typeface="+mj-cs"/>
              </a:defRPr>
            </a:lvl1pPr>
          </a:lstStyle>
          <a:p>
            <a:r>
              <a:rPr lang="en-GB" sz="3200" b="0" i="0" u="none" strike="noStrike" baseline="0" dirty="0">
                <a:solidFill>
                  <a:srgbClr val="6AAAE4"/>
                </a:solidFill>
                <a:latin typeface="Panton-Bold" panose="00000800000000000000" pitchFamily="50" charset="0"/>
              </a:rPr>
              <a:t>BETTER DECISIONS</a:t>
            </a:r>
            <a:endParaRPr lang="en-GB" sz="3200" baseline="30000" dirty="0">
              <a:solidFill>
                <a:srgbClr val="6AAAE4"/>
              </a:solidFill>
              <a:latin typeface="Panton-Bold" panose="00000800000000000000" pitchFamily="50" charset="0"/>
            </a:endParaRPr>
          </a:p>
        </p:txBody>
      </p:sp>
      <p:sp>
        <p:nvSpPr>
          <p:cNvPr id="28" name="Title 1">
            <a:extLst>
              <a:ext uri="{FF2B5EF4-FFF2-40B4-BE49-F238E27FC236}">
                <a16:creationId xmlns:a16="http://schemas.microsoft.com/office/drawing/2014/main" id="{2847A742-2FB6-4ABB-A75C-8A51B8682341}"/>
              </a:ext>
            </a:extLst>
          </p:cNvPr>
          <p:cNvSpPr txBox="1">
            <a:spLocks/>
          </p:cNvSpPr>
          <p:nvPr/>
        </p:nvSpPr>
        <p:spPr>
          <a:xfrm>
            <a:off x="914401" y="1026218"/>
            <a:ext cx="10515600" cy="4556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lumMod val="50000"/>
                  </a:schemeClr>
                </a:solidFill>
                <a:latin typeface="Panton" panose="00000500000000000000" pitchFamily="50" charset="0"/>
                <a:ea typeface="+mj-ea"/>
                <a:cs typeface="+mj-cs"/>
              </a:defRPr>
            </a:lvl1pPr>
          </a:lstStyle>
          <a:p>
            <a:r>
              <a:rPr lang="en-GB" sz="1800" dirty="0">
                <a:solidFill>
                  <a:srgbClr val="0069A7"/>
                </a:solidFill>
                <a:latin typeface="Panton ExtraLight" panose="00000300000000000000" pitchFamily="50" charset="0"/>
              </a:rPr>
              <a:t>STAYING COMPLIANT BECOMES EASY</a:t>
            </a:r>
          </a:p>
        </p:txBody>
      </p:sp>
      <p:sp>
        <p:nvSpPr>
          <p:cNvPr id="33" name="TextBox 32">
            <a:extLst>
              <a:ext uri="{FF2B5EF4-FFF2-40B4-BE49-F238E27FC236}">
                <a16:creationId xmlns:a16="http://schemas.microsoft.com/office/drawing/2014/main" id="{006955DC-6477-4286-8EDC-A77D7B57B156}"/>
              </a:ext>
            </a:extLst>
          </p:cNvPr>
          <p:cNvSpPr txBox="1"/>
          <p:nvPr/>
        </p:nvSpPr>
        <p:spPr>
          <a:xfrm>
            <a:off x="1013167" y="1718245"/>
            <a:ext cx="3422512" cy="461665"/>
          </a:xfrm>
          <a:prstGeom prst="rect">
            <a:avLst/>
          </a:prstGeom>
          <a:noFill/>
        </p:spPr>
        <p:txBody>
          <a:bodyPr wrap="square">
            <a:spAutoFit/>
          </a:bodyPr>
          <a:lstStyle/>
          <a:p>
            <a:pPr marL="171450" indent="-171450" algn="l">
              <a:buClr>
                <a:srgbClr val="6AAAE4"/>
              </a:buClr>
              <a:buFont typeface="Wingdings" panose="05000000000000000000" pitchFamily="2" charset="2"/>
              <a:buChar char="q"/>
            </a:pPr>
            <a:r>
              <a:rPr lang="en-GB" sz="1200" b="0" i="0" u="none" strike="noStrike" baseline="0" dirty="0">
                <a:solidFill>
                  <a:srgbClr val="585757"/>
                </a:solidFill>
                <a:latin typeface="Panton-Regular" panose="00000500000000000000" pitchFamily="50" charset="0"/>
              </a:rPr>
              <a:t>Facilitate cross-functional and cross-company cooperation for optimal business results.</a:t>
            </a:r>
            <a:endParaRPr lang="en-GB" sz="1200" dirty="0"/>
          </a:p>
        </p:txBody>
      </p:sp>
      <p:sp>
        <p:nvSpPr>
          <p:cNvPr id="35" name="TextBox 34">
            <a:extLst>
              <a:ext uri="{FF2B5EF4-FFF2-40B4-BE49-F238E27FC236}">
                <a16:creationId xmlns:a16="http://schemas.microsoft.com/office/drawing/2014/main" id="{4470EF87-7C81-40A1-8E74-E490F3F89A54}"/>
              </a:ext>
            </a:extLst>
          </p:cNvPr>
          <p:cNvSpPr txBox="1"/>
          <p:nvPr/>
        </p:nvSpPr>
        <p:spPr>
          <a:xfrm>
            <a:off x="4505444" y="1718245"/>
            <a:ext cx="4368490" cy="461665"/>
          </a:xfrm>
          <a:prstGeom prst="rect">
            <a:avLst/>
          </a:prstGeom>
          <a:noFill/>
        </p:spPr>
        <p:txBody>
          <a:bodyPr wrap="square">
            <a:spAutoFit/>
          </a:bodyPr>
          <a:lstStyle/>
          <a:p>
            <a:pPr marL="171450" indent="-171450" algn="l">
              <a:buClr>
                <a:srgbClr val="6AAAE4"/>
              </a:buClr>
              <a:buFont typeface="Wingdings" panose="05000000000000000000" pitchFamily="2" charset="2"/>
              <a:buChar char="q"/>
            </a:pPr>
            <a:r>
              <a:rPr lang="en-GB" sz="1200" b="0" i="0" u="none" strike="noStrike" baseline="0" dirty="0">
                <a:solidFill>
                  <a:srgbClr val="585757"/>
                </a:solidFill>
                <a:latin typeface="Panton-Regular" panose="00000500000000000000" pitchFamily="50" charset="0"/>
              </a:rPr>
              <a:t>Faster time-to-market with efficient and robust development.</a:t>
            </a:r>
            <a:endParaRPr lang="en-GB" sz="1200" dirty="0"/>
          </a:p>
        </p:txBody>
      </p:sp>
      <p:sp>
        <p:nvSpPr>
          <p:cNvPr id="37" name="TextBox 36">
            <a:extLst>
              <a:ext uri="{FF2B5EF4-FFF2-40B4-BE49-F238E27FC236}">
                <a16:creationId xmlns:a16="http://schemas.microsoft.com/office/drawing/2014/main" id="{D2A51ABD-97CC-4D8A-8E71-5D986BD5D604}"/>
              </a:ext>
            </a:extLst>
          </p:cNvPr>
          <p:cNvSpPr txBox="1"/>
          <p:nvPr/>
        </p:nvSpPr>
        <p:spPr>
          <a:xfrm>
            <a:off x="1013167" y="2426329"/>
            <a:ext cx="3422512" cy="461665"/>
          </a:xfrm>
          <a:prstGeom prst="rect">
            <a:avLst/>
          </a:prstGeom>
          <a:noFill/>
        </p:spPr>
        <p:txBody>
          <a:bodyPr wrap="square">
            <a:spAutoFit/>
          </a:bodyPr>
          <a:lstStyle/>
          <a:p>
            <a:pPr marL="171450" indent="-171450">
              <a:buClr>
                <a:srgbClr val="6AAAE4"/>
              </a:buClr>
              <a:buFont typeface="Wingdings" panose="05000000000000000000" pitchFamily="2" charset="2"/>
              <a:buChar char="q"/>
            </a:pPr>
            <a:r>
              <a:rPr lang="en-GB" sz="1200" b="0" i="0" u="none" strike="noStrike" baseline="0" dirty="0">
                <a:solidFill>
                  <a:srgbClr val="585757"/>
                </a:solidFill>
                <a:latin typeface="Panton-Regular" panose="00000500000000000000" pitchFamily="50" charset="0"/>
              </a:rPr>
              <a:t>Manage the pool of knowledge across the organization.</a:t>
            </a:r>
            <a:endParaRPr lang="en-GB" sz="1200" dirty="0"/>
          </a:p>
        </p:txBody>
      </p:sp>
      <p:sp>
        <p:nvSpPr>
          <p:cNvPr id="39" name="TextBox 38">
            <a:extLst>
              <a:ext uri="{FF2B5EF4-FFF2-40B4-BE49-F238E27FC236}">
                <a16:creationId xmlns:a16="http://schemas.microsoft.com/office/drawing/2014/main" id="{72B9AC95-B127-4E62-A586-F67C53742E67}"/>
              </a:ext>
            </a:extLst>
          </p:cNvPr>
          <p:cNvSpPr txBox="1"/>
          <p:nvPr/>
        </p:nvSpPr>
        <p:spPr>
          <a:xfrm>
            <a:off x="4505444" y="2426329"/>
            <a:ext cx="3816991" cy="461665"/>
          </a:xfrm>
          <a:prstGeom prst="rect">
            <a:avLst/>
          </a:prstGeom>
          <a:noFill/>
        </p:spPr>
        <p:txBody>
          <a:bodyPr wrap="square">
            <a:spAutoFit/>
          </a:bodyPr>
          <a:lstStyle/>
          <a:p>
            <a:pPr marL="171450" indent="-171450" algn="l">
              <a:buClr>
                <a:srgbClr val="6AAAE4"/>
              </a:buClr>
              <a:buFont typeface="Wingdings" panose="05000000000000000000" pitchFamily="2" charset="2"/>
              <a:buChar char="q"/>
            </a:pPr>
            <a:r>
              <a:rPr lang="en-GB" sz="1200" b="0" i="0" u="none" strike="noStrike" baseline="0" dirty="0">
                <a:solidFill>
                  <a:srgbClr val="585757"/>
                </a:solidFill>
                <a:latin typeface="Panton-Regular" panose="00000500000000000000" pitchFamily="50" charset="0"/>
              </a:rPr>
              <a:t>Compare risk profiles of different strategies to make agile risk-based decisions.</a:t>
            </a:r>
            <a:endParaRPr lang="en-GB" sz="1200" dirty="0"/>
          </a:p>
        </p:txBody>
      </p:sp>
      <p:sp>
        <p:nvSpPr>
          <p:cNvPr id="41" name="TextBox 40">
            <a:extLst>
              <a:ext uri="{FF2B5EF4-FFF2-40B4-BE49-F238E27FC236}">
                <a16:creationId xmlns:a16="http://schemas.microsoft.com/office/drawing/2014/main" id="{401F9833-415A-48BA-B36A-ED2E17249698}"/>
              </a:ext>
            </a:extLst>
          </p:cNvPr>
          <p:cNvSpPr txBox="1"/>
          <p:nvPr/>
        </p:nvSpPr>
        <p:spPr>
          <a:xfrm>
            <a:off x="1013167" y="3208873"/>
            <a:ext cx="3422512" cy="461665"/>
          </a:xfrm>
          <a:prstGeom prst="rect">
            <a:avLst/>
          </a:prstGeom>
          <a:noFill/>
        </p:spPr>
        <p:txBody>
          <a:bodyPr wrap="square">
            <a:spAutoFit/>
          </a:bodyPr>
          <a:lstStyle/>
          <a:p>
            <a:pPr marL="171450" indent="-171450">
              <a:buClr>
                <a:srgbClr val="6AAAE4"/>
              </a:buClr>
              <a:buFont typeface="Wingdings" panose="05000000000000000000" pitchFamily="2" charset="2"/>
              <a:buChar char="q"/>
            </a:pPr>
            <a:r>
              <a:rPr lang="fr-FR" sz="1200" b="0" i="0" u="none" strike="noStrike" baseline="0" dirty="0">
                <a:solidFill>
                  <a:srgbClr val="585757"/>
                </a:solidFill>
                <a:latin typeface="Panton-Regular" panose="00000500000000000000" pitchFamily="50" charset="0"/>
              </a:rPr>
              <a:t>Efficient change control / change management.</a:t>
            </a:r>
            <a:endParaRPr lang="en-GB" sz="1200" dirty="0"/>
          </a:p>
        </p:txBody>
      </p:sp>
      <p:sp>
        <p:nvSpPr>
          <p:cNvPr id="43" name="TextBox 42">
            <a:extLst>
              <a:ext uri="{FF2B5EF4-FFF2-40B4-BE49-F238E27FC236}">
                <a16:creationId xmlns:a16="http://schemas.microsoft.com/office/drawing/2014/main" id="{65F21AEB-D565-4F8B-8296-332FDDDEA019}"/>
              </a:ext>
            </a:extLst>
          </p:cNvPr>
          <p:cNvSpPr txBox="1"/>
          <p:nvPr/>
        </p:nvSpPr>
        <p:spPr>
          <a:xfrm>
            <a:off x="4505444" y="3208873"/>
            <a:ext cx="3422512" cy="276999"/>
          </a:xfrm>
          <a:prstGeom prst="rect">
            <a:avLst/>
          </a:prstGeom>
          <a:noFill/>
        </p:spPr>
        <p:txBody>
          <a:bodyPr wrap="square">
            <a:spAutoFit/>
          </a:bodyPr>
          <a:lstStyle/>
          <a:p>
            <a:pPr marL="171450" indent="-171450">
              <a:buClr>
                <a:srgbClr val="6AAAE4"/>
              </a:buClr>
              <a:buFont typeface="Wingdings" panose="05000000000000000000" pitchFamily="2" charset="2"/>
              <a:buChar char="q"/>
            </a:pPr>
            <a:r>
              <a:rPr lang="en-GB" sz="1200" b="0" i="0" u="none" strike="noStrike" baseline="0" dirty="0">
                <a:solidFill>
                  <a:srgbClr val="585757"/>
                </a:solidFill>
                <a:latin typeface="Panton-Regular" panose="00000500000000000000" pitchFamily="50" charset="0"/>
              </a:rPr>
              <a:t>Measure the efficacy of the actions taken.</a:t>
            </a:r>
            <a:endParaRPr lang="en-GB" sz="1200" dirty="0"/>
          </a:p>
        </p:txBody>
      </p:sp>
      <p:sp>
        <p:nvSpPr>
          <p:cNvPr id="45" name="TextBox 44">
            <a:extLst>
              <a:ext uri="{FF2B5EF4-FFF2-40B4-BE49-F238E27FC236}">
                <a16:creationId xmlns:a16="http://schemas.microsoft.com/office/drawing/2014/main" id="{44179BB2-8E2B-4F3B-AC4E-58DE16F77FE1}"/>
              </a:ext>
            </a:extLst>
          </p:cNvPr>
          <p:cNvSpPr txBox="1"/>
          <p:nvPr/>
        </p:nvSpPr>
        <p:spPr>
          <a:xfrm>
            <a:off x="1013167" y="3954187"/>
            <a:ext cx="3422512" cy="461665"/>
          </a:xfrm>
          <a:prstGeom prst="rect">
            <a:avLst/>
          </a:prstGeom>
          <a:noFill/>
        </p:spPr>
        <p:txBody>
          <a:bodyPr wrap="square">
            <a:spAutoFit/>
          </a:bodyPr>
          <a:lstStyle/>
          <a:p>
            <a:pPr marL="171450" indent="-171450" algn="l">
              <a:buClr>
                <a:srgbClr val="6AAAE4"/>
              </a:buClr>
              <a:buFont typeface="Wingdings" panose="05000000000000000000" pitchFamily="2" charset="2"/>
              <a:buChar char="q"/>
            </a:pPr>
            <a:r>
              <a:rPr lang="en-GB" sz="1200" b="0" i="0" u="none" strike="noStrike" baseline="0" dirty="0">
                <a:solidFill>
                  <a:srgbClr val="585757"/>
                </a:solidFill>
                <a:latin typeface="Panton-Regular" panose="00000500000000000000" pitchFamily="50" charset="0"/>
              </a:rPr>
              <a:t>Provide decision-makers with “traffic lights” (good, warning, alert).</a:t>
            </a:r>
            <a:endParaRPr lang="en-GB" sz="1200" dirty="0"/>
          </a:p>
        </p:txBody>
      </p:sp>
      <p:sp>
        <p:nvSpPr>
          <p:cNvPr id="47" name="TextBox 46">
            <a:extLst>
              <a:ext uri="{FF2B5EF4-FFF2-40B4-BE49-F238E27FC236}">
                <a16:creationId xmlns:a16="http://schemas.microsoft.com/office/drawing/2014/main" id="{F367BBE0-E6AF-4EA8-9BE1-E60CF9883071}"/>
              </a:ext>
            </a:extLst>
          </p:cNvPr>
          <p:cNvSpPr txBox="1"/>
          <p:nvPr/>
        </p:nvSpPr>
        <p:spPr>
          <a:xfrm>
            <a:off x="4505445" y="3954187"/>
            <a:ext cx="2080470" cy="461665"/>
          </a:xfrm>
          <a:prstGeom prst="rect">
            <a:avLst/>
          </a:prstGeom>
          <a:noFill/>
        </p:spPr>
        <p:txBody>
          <a:bodyPr wrap="square">
            <a:spAutoFit/>
          </a:bodyPr>
          <a:lstStyle/>
          <a:p>
            <a:pPr marL="171450" indent="-171450">
              <a:buClr>
                <a:srgbClr val="6AAAE4"/>
              </a:buClr>
              <a:buFont typeface="Wingdings" panose="05000000000000000000" pitchFamily="2" charset="2"/>
              <a:buChar char="q"/>
            </a:pPr>
            <a:r>
              <a:rPr lang="en-GB" sz="1200" b="0" i="0" u="none" strike="noStrike" baseline="0" dirty="0">
                <a:solidFill>
                  <a:srgbClr val="585757"/>
                </a:solidFill>
                <a:latin typeface="Panton-Regular" panose="00000500000000000000" pitchFamily="50" charset="0"/>
              </a:rPr>
              <a:t>Stay on the compliance forefront.</a:t>
            </a:r>
            <a:endParaRPr lang="en-GB" sz="1200" dirty="0"/>
          </a:p>
        </p:txBody>
      </p:sp>
    </p:spTree>
    <p:extLst>
      <p:ext uri="{BB962C8B-B14F-4D97-AF65-F5344CB8AC3E}">
        <p14:creationId xmlns:p14="http://schemas.microsoft.com/office/powerpoint/2010/main" val="2583413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ção de Conteúdo 2">
            <a:extLst>
              <a:ext uri="{FF2B5EF4-FFF2-40B4-BE49-F238E27FC236}">
                <a16:creationId xmlns:a16="http://schemas.microsoft.com/office/drawing/2014/main" id="{202D3CB2-9AAB-4DAD-AF06-C54FAA556165}"/>
              </a:ext>
            </a:extLst>
          </p:cNvPr>
          <p:cNvSpPr>
            <a:spLocks noGrp="1"/>
          </p:cNvSpPr>
          <p:nvPr>
            <p:ph idx="4294967295"/>
          </p:nvPr>
        </p:nvSpPr>
        <p:spPr>
          <a:xfrm>
            <a:off x="1013167" y="1828800"/>
            <a:ext cx="7448550" cy="4351338"/>
          </a:xfrm>
        </p:spPr>
        <p:txBody>
          <a:bodyPr anchor="ctr">
            <a:noAutofit/>
          </a:bodyPr>
          <a:lstStyle/>
          <a:p>
            <a:pPr marL="285750" indent="-285750" algn="l">
              <a:lnSpc>
                <a:spcPct val="100000"/>
              </a:lnSpc>
              <a:buFont typeface="Arial" panose="020B0604020202020204" pitchFamily="34" charset="0"/>
              <a:buChar char="•"/>
            </a:pPr>
            <a:r>
              <a:rPr lang="en-GB" sz="1400" b="0" i="0" u="none" strike="noStrike" baseline="0" dirty="0">
                <a:solidFill>
                  <a:srgbClr val="0069A7"/>
                </a:solidFill>
                <a:latin typeface="Panton-Regular" panose="00000500000000000000" pitchFamily="50" charset="0"/>
              </a:rPr>
              <a:t>Perform your Risk Mapping on top of process mappings;</a:t>
            </a:r>
          </a:p>
          <a:p>
            <a:pPr marL="285750" indent="-285750" algn="l">
              <a:lnSpc>
                <a:spcPct val="100000"/>
              </a:lnSpc>
              <a:buFont typeface="Arial" panose="020B0604020202020204" pitchFamily="34" charset="0"/>
              <a:buChar char="•"/>
            </a:pPr>
            <a:r>
              <a:rPr lang="en-GB" sz="1400" b="0" i="0" u="none" strike="noStrike" baseline="0" dirty="0">
                <a:solidFill>
                  <a:srgbClr val="0069A7"/>
                </a:solidFill>
                <a:latin typeface="Panton-Regular" panose="00000500000000000000" pitchFamily="50" charset="0"/>
              </a:rPr>
              <a:t>Seamlessly interconnect all your key risk-tools;</a:t>
            </a:r>
          </a:p>
          <a:p>
            <a:pPr marL="285750" indent="-285750" algn="l">
              <a:lnSpc>
                <a:spcPct val="100000"/>
              </a:lnSpc>
              <a:buFont typeface="Arial" panose="020B0604020202020204" pitchFamily="34" charset="0"/>
              <a:buChar char="•"/>
            </a:pPr>
            <a:r>
              <a:rPr lang="en-GB" sz="1400" b="0" i="0" u="none" strike="noStrike" baseline="0" dirty="0">
                <a:solidFill>
                  <a:srgbClr val="0069A7"/>
                </a:solidFill>
                <a:latin typeface="Panton-Regular" panose="00000500000000000000" pitchFamily="50" charset="0"/>
              </a:rPr>
              <a:t>Apply disciplined and context-specific workflows built with a Knowledge Management approach;</a:t>
            </a:r>
          </a:p>
          <a:p>
            <a:pPr marL="285750" indent="-285750" algn="l">
              <a:lnSpc>
                <a:spcPct val="100000"/>
              </a:lnSpc>
              <a:buFont typeface="Arial" panose="020B0604020202020204" pitchFamily="34" charset="0"/>
              <a:buChar char="•"/>
            </a:pPr>
            <a:r>
              <a:rPr lang="en-GB" sz="1400" b="0" i="0" u="none" strike="noStrike" baseline="0" dirty="0">
                <a:solidFill>
                  <a:srgbClr val="0069A7"/>
                </a:solidFill>
                <a:latin typeface="Panton-Regular" panose="00000500000000000000" pitchFamily="50" charset="0"/>
              </a:rPr>
              <a:t>Formulate your Risk Mitigation and Control Strategies and compare the Risk Profiles of your assessments over the lifecycle;</a:t>
            </a:r>
          </a:p>
          <a:p>
            <a:pPr marL="285750" indent="-285750" algn="l">
              <a:lnSpc>
                <a:spcPct val="100000"/>
              </a:lnSpc>
              <a:buFont typeface="Arial" panose="020B0604020202020204" pitchFamily="34" charset="0"/>
              <a:buChar char="•"/>
            </a:pPr>
            <a:r>
              <a:rPr lang="en-GB" sz="1400" b="0" i="0" u="none" strike="noStrike" baseline="0" dirty="0">
                <a:solidFill>
                  <a:srgbClr val="0069A7"/>
                </a:solidFill>
                <a:latin typeface="Panton-Regular" panose="00000500000000000000" pitchFamily="50" charset="0"/>
              </a:rPr>
              <a:t>Assure that your Data is Attributable, Legible, Contemporaneous, Original and Accurate;</a:t>
            </a:r>
          </a:p>
          <a:p>
            <a:pPr marL="285750" indent="-285750" algn="l">
              <a:lnSpc>
                <a:spcPct val="100000"/>
              </a:lnSpc>
              <a:buFont typeface="Arial" panose="020B0604020202020204" pitchFamily="34" charset="0"/>
              <a:buChar char="•"/>
            </a:pPr>
            <a:r>
              <a:rPr lang="en-GB" sz="1400" b="0" i="0" u="none" strike="noStrike" baseline="0" dirty="0">
                <a:solidFill>
                  <a:srgbClr val="0069A7"/>
                </a:solidFill>
                <a:latin typeface="Panton-Regular" panose="00000500000000000000" pitchFamily="50" charset="0"/>
              </a:rPr>
              <a:t>Guarantee both ISO 9001:2015 and GAMP5 compliance;</a:t>
            </a:r>
          </a:p>
          <a:p>
            <a:pPr marL="285750" indent="-285750" algn="l">
              <a:lnSpc>
                <a:spcPct val="100000"/>
              </a:lnSpc>
              <a:buFont typeface="Arial" panose="020B0604020202020204" pitchFamily="34" charset="0"/>
              <a:buChar char="•"/>
            </a:pPr>
            <a:r>
              <a:rPr lang="en-GB" sz="1400" b="0" i="0" u="none" strike="noStrike" baseline="0" dirty="0">
                <a:solidFill>
                  <a:srgbClr val="0069A7"/>
                </a:solidFill>
                <a:latin typeface="Panton-Regular" panose="00000500000000000000" pitchFamily="50" charset="0"/>
              </a:rPr>
              <a:t>Access it as either a web or cloud-based platform, with unlimited user capacity;</a:t>
            </a:r>
          </a:p>
          <a:p>
            <a:pPr marL="285750" indent="-285750" algn="l">
              <a:lnSpc>
                <a:spcPct val="100000"/>
              </a:lnSpc>
              <a:buFont typeface="Arial" panose="020B0604020202020204" pitchFamily="34" charset="0"/>
              <a:buChar char="•"/>
            </a:pPr>
            <a:r>
              <a:rPr lang="en-GB" sz="1400" b="0" i="0" u="none" strike="noStrike" baseline="0" dirty="0">
                <a:solidFill>
                  <a:srgbClr val="0069A7"/>
                </a:solidFill>
                <a:latin typeface="Panton-Regular" panose="00000500000000000000" pitchFamily="50" charset="0"/>
              </a:rPr>
              <a:t> Access tools for Prior-Knowledge Harvest &amp; Criticality Assessment;</a:t>
            </a:r>
          </a:p>
          <a:p>
            <a:pPr marL="285750" indent="-285750" algn="l">
              <a:lnSpc>
                <a:spcPct val="100000"/>
              </a:lnSpc>
              <a:buFont typeface="Arial" panose="020B0604020202020204" pitchFamily="34" charset="0"/>
              <a:buChar char="•"/>
            </a:pPr>
            <a:r>
              <a:rPr lang="en-GB" sz="1400" b="0" i="0" u="none" strike="noStrike" baseline="0" dirty="0">
                <a:solidFill>
                  <a:srgbClr val="0069A7"/>
                </a:solidFill>
                <a:latin typeface="Panton-Regular" panose="00000500000000000000" pitchFamily="50" charset="0"/>
              </a:rPr>
              <a:t>Generate comprehensive reports with the Report Builder Assistant;</a:t>
            </a:r>
          </a:p>
          <a:p>
            <a:pPr marL="285750" indent="-285750" algn="l">
              <a:lnSpc>
                <a:spcPct val="100000"/>
              </a:lnSpc>
              <a:buFont typeface="Arial" panose="020B0604020202020204" pitchFamily="34" charset="0"/>
              <a:buChar char="•"/>
            </a:pPr>
            <a:r>
              <a:rPr lang="en-GB" sz="1400" b="0" i="0" u="none" strike="noStrike" baseline="0" dirty="0">
                <a:solidFill>
                  <a:srgbClr val="0069A7"/>
                </a:solidFill>
                <a:latin typeface="Panton-Regular" panose="00000500000000000000" pitchFamily="50" charset="0"/>
              </a:rPr>
              <a:t>Manage your audit trail, security, electronic records and signatures in accordance with FDA’s 21 CFR Part 11.</a:t>
            </a:r>
            <a:endParaRPr lang="en-US" sz="1400" u="none" dirty="0">
              <a:solidFill>
                <a:srgbClr val="0069A7"/>
              </a:solidFill>
              <a:latin typeface="Panton-Regular" panose="00000500000000000000" pitchFamily="50" charset="0"/>
            </a:endParaRPr>
          </a:p>
        </p:txBody>
      </p:sp>
      <p:sp>
        <p:nvSpPr>
          <p:cNvPr id="18" name="Title 1">
            <a:extLst>
              <a:ext uri="{FF2B5EF4-FFF2-40B4-BE49-F238E27FC236}">
                <a16:creationId xmlns:a16="http://schemas.microsoft.com/office/drawing/2014/main" id="{E99527BC-E490-4DBE-A443-BBAC92700A12}"/>
              </a:ext>
            </a:extLst>
          </p:cNvPr>
          <p:cNvSpPr txBox="1">
            <a:spLocks/>
          </p:cNvSpPr>
          <p:nvPr/>
        </p:nvSpPr>
        <p:spPr>
          <a:xfrm>
            <a:off x="914401" y="365125"/>
            <a:ext cx="10515600" cy="4556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lumMod val="50000"/>
                  </a:schemeClr>
                </a:solidFill>
                <a:latin typeface="Panton" panose="00000500000000000000" pitchFamily="50" charset="0"/>
                <a:ea typeface="+mj-ea"/>
                <a:cs typeface="+mj-cs"/>
              </a:defRPr>
            </a:lvl1pPr>
          </a:lstStyle>
          <a:p>
            <a:r>
              <a:rPr lang="en-GB" sz="1000" b="1" i="0" u="none" strike="noStrike" baseline="0" dirty="0">
                <a:solidFill>
                  <a:srgbClr val="0069A7"/>
                </a:solidFill>
                <a:latin typeface="Panton-Bold" panose="00000800000000000000" pitchFamily="50" charset="0"/>
              </a:rPr>
              <a:t>WHAT CAN </a:t>
            </a:r>
            <a:r>
              <a:rPr lang="en-GB" sz="1000" b="1" i="0" u="none" strike="noStrike" baseline="0" dirty="0" err="1">
                <a:solidFill>
                  <a:srgbClr val="0069A7"/>
                </a:solidFill>
                <a:latin typeface="Panton-Bold" panose="00000800000000000000" pitchFamily="50" charset="0"/>
              </a:rPr>
              <a:t>iRISK</a:t>
            </a:r>
            <a:r>
              <a:rPr lang="en-GB" sz="1000" b="1" i="0" u="none" strike="noStrike" baseline="30000" dirty="0" err="1">
                <a:solidFill>
                  <a:srgbClr val="0069A7"/>
                </a:solidFill>
                <a:latin typeface="Panton-Bold" panose="00000800000000000000" pitchFamily="50" charset="0"/>
              </a:rPr>
              <a:t>TM</a:t>
            </a:r>
            <a:r>
              <a:rPr lang="en-GB" sz="1000" b="1" baseline="30000" dirty="0">
                <a:solidFill>
                  <a:srgbClr val="0069A7"/>
                </a:solidFill>
                <a:latin typeface="Panton-Bold" panose="00000800000000000000" pitchFamily="50" charset="0"/>
              </a:rPr>
              <a:t> </a:t>
            </a:r>
            <a:r>
              <a:rPr lang="en-GB" sz="1000" b="1" i="0" u="none" strike="noStrike" baseline="0" dirty="0">
                <a:solidFill>
                  <a:srgbClr val="0069A7"/>
                </a:solidFill>
                <a:latin typeface="Panton-Bold" panose="00000800000000000000" pitchFamily="50" charset="0"/>
              </a:rPr>
              <a:t>DO FOR YOU ?</a:t>
            </a:r>
            <a:endParaRPr lang="en-GB" sz="1000" baseline="30000" dirty="0">
              <a:solidFill>
                <a:srgbClr val="0069A7"/>
              </a:solidFill>
              <a:latin typeface="Panton-Bold" panose="00000800000000000000" pitchFamily="50" charset="0"/>
            </a:endParaRPr>
          </a:p>
        </p:txBody>
      </p:sp>
      <p:sp>
        <p:nvSpPr>
          <p:cNvPr id="19" name="Title 1">
            <a:extLst>
              <a:ext uri="{FF2B5EF4-FFF2-40B4-BE49-F238E27FC236}">
                <a16:creationId xmlns:a16="http://schemas.microsoft.com/office/drawing/2014/main" id="{6F5A1191-2806-427C-924A-2680580E54B6}"/>
              </a:ext>
            </a:extLst>
          </p:cNvPr>
          <p:cNvSpPr txBox="1">
            <a:spLocks/>
          </p:cNvSpPr>
          <p:nvPr/>
        </p:nvSpPr>
        <p:spPr>
          <a:xfrm>
            <a:off x="914401" y="1026218"/>
            <a:ext cx="10515600" cy="4556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lumMod val="50000"/>
                  </a:schemeClr>
                </a:solidFill>
                <a:latin typeface="Panton" panose="00000500000000000000" pitchFamily="50" charset="0"/>
                <a:ea typeface="+mj-ea"/>
                <a:cs typeface="+mj-cs"/>
              </a:defRPr>
            </a:lvl1pPr>
          </a:lstStyle>
          <a:p>
            <a:r>
              <a:rPr lang="en-GB" sz="1800" b="0" i="0" u="none" strike="noStrike" baseline="0" dirty="0">
                <a:solidFill>
                  <a:srgbClr val="0069A7"/>
                </a:solidFill>
                <a:latin typeface="Panton ExtraLight" panose="00000300000000000000" pitchFamily="50" charset="0"/>
              </a:rPr>
              <a:t>MADE TO SUPPORT YOUR DIGITAL TRANSFORMATION</a:t>
            </a:r>
            <a:endParaRPr lang="en-GB" sz="1800" dirty="0">
              <a:solidFill>
                <a:srgbClr val="0069A7"/>
              </a:solidFill>
              <a:latin typeface="Panton ExtraLight" panose="00000300000000000000" pitchFamily="50" charset="0"/>
            </a:endParaRPr>
          </a:p>
        </p:txBody>
      </p:sp>
      <p:cxnSp>
        <p:nvCxnSpPr>
          <p:cNvPr id="20" name="Straight Connector 19">
            <a:extLst>
              <a:ext uri="{FF2B5EF4-FFF2-40B4-BE49-F238E27FC236}">
                <a16:creationId xmlns:a16="http://schemas.microsoft.com/office/drawing/2014/main" id="{22A8CD2A-B5DB-4051-944F-A5D02A8E27C8}"/>
              </a:ext>
            </a:extLst>
          </p:cNvPr>
          <p:cNvCxnSpPr>
            <a:cxnSpLocks/>
          </p:cNvCxnSpPr>
          <p:nvPr/>
        </p:nvCxnSpPr>
        <p:spPr>
          <a:xfrm>
            <a:off x="1013167" y="677857"/>
            <a:ext cx="11178833" cy="0"/>
          </a:xfrm>
          <a:prstGeom prst="line">
            <a:avLst/>
          </a:prstGeom>
          <a:ln w="12700">
            <a:solidFill>
              <a:srgbClr val="6AAAE4"/>
            </a:solidFill>
          </a:ln>
        </p:spPr>
        <p:style>
          <a:lnRef idx="1">
            <a:schemeClr val="accent1"/>
          </a:lnRef>
          <a:fillRef idx="0">
            <a:schemeClr val="accent1"/>
          </a:fillRef>
          <a:effectRef idx="0">
            <a:schemeClr val="accent1"/>
          </a:effectRef>
          <a:fontRef idx="minor">
            <a:schemeClr val="tx1"/>
          </a:fontRef>
        </p:style>
      </p:cxnSp>
      <p:pic>
        <p:nvPicPr>
          <p:cNvPr id="23" name="Picture 22" descr="A picture containing text, electronics, display, computer&#10;&#10;Description automatically generated">
            <a:extLst>
              <a:ext uri="{FF2B5EF4-FFF2-40B4-BE49-F238E27FC236}">
                <a16:creationId xmlns:a16="http://schemas.microsoft.com/office/drawing/2014/main" id="{2D4B4C77-7B6C-43A9-90FB-CF974A8F00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4948" y="2597361"/>
            <a:ext cx="5626713" cy="3980575"/>
          </a:xfrm>
          <a:prstGeom prst="rect">
            <a:avLst/>
          </a:prstGeom>
        </p:spPr>
      </p:pic>
      <p:cxnSp>
        <p:nvCxnSpPr>
          <p:cNvPr id="25" name="Straight Connector 24">
            <a:extLst>
              <a:ext uri="{FF2B5EF4-FFF2-40B4-BE49-F238E27FC236}">
                <a16:creationId xmlns:a16="http://schemas.microsoft.com/office/drawing/2014/main" id="{D8D5214E-837D-4510-98E8-C249EB987201}"/>
              </a:ext>
            </a:extLst>
          </p:cNvPr>
          <p:cNvCxnSpPr>
            <a:cxnSpLocks/>
          </p:cNvCxnSpPr>
          <p:nvPr/>
        </p:nvCxnSpPr>
        <p:spPr>
          <a:xfrm>
            <a:off x="0" y="6320745"/>
            <a:ext cx="11301046" cy="0"/>
          </a:xfrm>
          <a:prstGeom prst="line">
            <a:avLst/>
          </a:prstGeom>
          <a:ln w="12700">
            <a:solidFill>
              <a:srgbClr val="6AAAE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4956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B92DFD-313F-451B-8B4B-45266A7895E8}"/>
              </a:ext>
            </a:extLst>
          </p:cNvPr>
          <p:cNvSpPr>
            <a:spLocks noGrp="1"/>
          </p:cNvSpPr>
          <p:nvPr>
            <p:ph type="title"/>
          </p:nvPr>
        </p:nvSpPr>
        <p:spPr>
          <a:xfrm>
            <a:off x="831850" y="2771570"/>
            <a:ext cx="10515600" cy="1314860"/>
          </a:xfrm>
        </p:spPr>
        <p:txBody>
          <a:bodyPr>
            <a:noAutofit/>
          </a:bodyPr>
          <a:lstStyle/>
          <a:p>
            <a:r>
              <a:rPr lang="en-GB" sz="6000" b="1" i="0" u="none" strike="noStrike" baseline="0" dirty="0">
                <a:solidFill>
                  <a:srgbClr val="FFFFFF"/>
                </a:solidFill>
                <a:latin typeface="Panton-Bold" panose="00000800000000000000" pitchFamily="50" charset="0"/>
              </a:rPr>
              <a:t>WHAT IS INSIDE</a:t>
            </a:r>
            <a:r>
              <a:rPr lang="en-GB" sz="6000" b="1" dirty="0">
                <a:solidFill>
                  <a:srgbClr val="FFFFFF"/>
                </a:solidFill>
              </a:rPr>
              <a:t> </a:t>
            </a:r>
            <a:r>
              <a:rPr lang="en-GB" sz="6000" b="1" i="0" u="none" strike="noStrike" baseline="0" dirty="0" err="1">
                <a:solidFill>
                  <a:srgbClr val="FFFFFF"/>
                </a:solidFill>
                <a:latin typeface="Panton-Bold" panose="00000800000000000000" pitchFamily="50" charset="0"/>
              </a:rPr>
              <a:t>iRISK</a:t>
            </a:r>
            <a:r>
              <a:rPr lang="en-GB" sz="6000" b="1" i="0" u="none" strike="noStrike" baseline="30000" dirty="0" err="1">
                <a:solidFill>
                  <a:srgbClr val="FFFFFF"/>
                </a:solidFill>
                <a:latin typeface="Panton-Bold" panose="00000800000000000000" pitchFamily="50" charset="0"/>
              </a:rPr>
              <a:t>TM</a:t>
            </a:r>
            <a:r>
              <a:rPr lang="en-GB" sz="6000" b="1" dirty="0">
                <a:solidFill>
                  <a:srgbClr val="FFFFFF"/>
                </a:solidFill>
              </a:rPr>
              <a:t> </a:t>
            </a:r>
            <a:r>
              <a:rPr lang="en-GB" sz="6000" b="1" i="0" u="none" strike="noStrike" baseline="0" dirty="0">
                <a:solidFill>
                  <a:srgbClr val="FFFFFF"/>
                </a:solidFill>
                <a:latin typeface="Panton-Bold" panose="00000800000000000000" pitchFamily="50" charset="0"/>
              </a:rPr>
              <a:t>?</a:t>
            </a:r>
            <a:endParaRPr lang="en-GB" sz="6000" dirty="0">
              <a:solidFill>
                <a:srgbClr val="FFFFFF"/>
              </a:solidFill>
            </a:endParaRPr>
          </a:p>
        </p:txBody>
      </p:sp>
    </p:spTree>
    <p:extLst>
      <p:ext uri="{BB962C8B-B14F-4D97-AF65-F5344CB8AC3E}">
        <p14:creationId xmlns:p14="http://schemas.microsoft.com/office/powerpoint/2010/main" val="1925797910"/>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delo de apresentaçã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69E9625FD3E44784871725F4B3ED1C" ma:contentTypeVersion="12" ma:contentTypeDescription="Create a new document." ma:contentTypeScope="" ma:versionID="edadebc04bcb5d15c9189f9922600566">
  <xsd:schema xmlns:xsd="http://www.w3.org/2001/XMLSchema" xmlns:xs="http://www.w3.org/2001/XMLSchema" xmlns:p="http://schemas.microsoft.com/office/2006/metadata/properties" xmlns:ns2="610af301-aa81-4794-8436-e1809c74a924" xmlns:ns3="6eb33e0b-4b89-4d6d-a047-133b446789f3" targetNamespace="http://schemas.microsoft.com/office/2006/metadata/properties" ma:root="true" ma:fieldsID="8c7a0e263f078b4566946d561012be09" ns2:_="" ns3:_="">
    <xsd:import namespace="610af301-aa81-4794-8436-e1809c74a924"/>
    <xsd:import namespace="6eb33e0b-4b89-4d6d-a047-133b446789f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0af301-aa81-4794-8436-e1809c74a9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3978e92-4e52-4c41-94ac-7bf1f4e9b05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eb33e0b-4b89-4d6d-a047-133b446789f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31abb473-21e0-4c23-ac34-ba4718dc5c49}" ma:internalName="TaxCatchAll" ma:showField="CatchAllData" ma:web="6eb33e0b-4b89-4d6d-a047-133b446789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10af301-aa81-4794-8436-e1809c74a924">
      <Terms xmlns="http://schemas.microsoft.com/office/infopath/2007/PartnerControls"/>
    </lcf76f155ced4ddcb4097134ff3c332f>
    <TaxCatchAll xmlns="6eb33e0b-4b89-4d6d-a047-133b446789f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30FA3C-846A-4E0F-B663-A5AB5005E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0af301-aa81-4794-8436-e1809c74a924"/>
    <ds:schemaRef ds:uri="6eb33e0b-4b89-4d6d-a047-133b446789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6F7E57-B92E-4163-AF17-1528ED2B7B70}">
  <ds:schemaRefs>
    <ds:schemaRef ds:uri="http://schemas.microsoft.com/office/2006/metadata/properties"/>
    <ds:schemaRef ds:uri="http://schemas.microsoft.com/office/infopath/2007/PartnerControls"/>
    <ds:schemaRef ds:uri="610af301-aa81-4794-8436-e1809c74a924"/>
    <ds:schemaRef ds:uri="6eb33e0b-4b89-4d6d-a047-133b446789f3"/>
  </ds:schemaRefs>
</ds:datastoreItem>
</file>

<file path=customXml/itemProps3.xml><?xml version="1.0" encoding="utf-8"?>
<ds:datastoreItem xmlns:ds="http://schemas.openxmlformats.org/officeDocument/2006/customXml" ds:itemID="{097E8663-90D3-40DB-BED0-8692295ECD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12253</TotalTime>
  <Words>991</Words>
  <Application>Microsoft Office PowerPoint</Application>
  <PresentationFormat>Widescreen</PresentationFormat>
  <Paragraphs>110</Paragraphs>
  <Slides>19</Slides>
  <Notes>2</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Tema do Office</vt:lpstr>
      <vt:lpstr>Modelo de apresentação personalizado</vt:lpstr>
      <vt:lpstr>PowerPoint Presentation</vt:lpstr>
      <vt:lpstr>BROCHURE</vt:lpstr>
      <vt:lpstr>PowerPoint Presentation</vt:lpstr>
      <vt:lpstr>MEET iRISKTM</vt:lpstr>
      <vt:lpstr>MEET iRISKTM</vt:lpstr>
      <vt:lpstr>WHAT CAN iRISKTM DO FOR YOU ?</vt:lpstr>
      <vt:lpstr>PowerPoint Presentation</vt:lpstr>
      <vt:lpstr>PowerPoint Presentation</vt:lpstr>
      <vt:lpstr>WHAT IS INSIDE iRISKTM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Jessica E. Pestana</dc:creator>
  <cp:lastModifiedBy>Jessica E. Pestana</cp:lastModifiedBy>
  <cp:revision>190</cp:revision>
  <dcterms:created xsi:type="dcterms:W3CDTF">2020-08-10T08:57:58Z</dcterms:created>
  <dcterms:modified xsi:type="dcterms:W3CDTF">2022-11-28T14:59:56Z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0x0101003169E9625FD3E44784871725F4B3ED1C</vt:lpwstr>
  </property>
  <property fmtid="{D5CDD505-2E9C-101B-9397-08002B2CF9AE}" pid="3" name="MediaServiceImageTags">
    <vt:lpwstr/>
  </property>
</Properties>
</file>