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5980" r:id="rId5"/>
    <p:sldId id="5979" r:id="rId6"/>
    <p:sldId id="278" r:id="rId7"/>
    <p:sldId id="2070" r:id="rId8"/>
    <p:sldId id="2047" r:id="rId9"/>
    <p:sldId id="284" r:id="rId10"/>
    <p:sldId id="281" r:id="rId11"/>
    <p:sldId id="5975" r:id="rId12"/>
    <p:sldId id="5983" r:id="rId13"/>
    <p:sldId id="1838" r:id="rId14"/>
    <p:sldId id="2055" r:id="rId15"/>
    <p:sldId id="2074" r:id="rId16"/>
    <p:sldId id="2061" r:id="rId17"/>
    <p:sldId id="2059" r:id="rId18"/>
    <p:sldId id="2067" r:id="rId19"/>
    <p:sldId id="1981" r:id="rId20"/>
    <p:sldId id="2062" r:id="rId21"/>
    <p:sldId id="2027" r:id="rId22"/>
    <p:sldId id="5981" r:id="rId23"/>
    <p:sldId id="2053" r:id="rId24"/>
    <p:sldId id="2054" r:id="rId25"/>
    <p:sldId id="2046" r:id="rId26"/>
    <p:sldId id="2021" r:id="rId27"/>
    <p:sldId id="5985" r:id="rId28"/>
    <p:sldId id="5976" r:id="rId29"/>
    <p:sldId id="5986" r:id="rId30"/>
    <p:sldId id="272" r:id="rId31"/>
    <p:sldId id="2071" r:id="rId32"/>
    <p:sldId id="2060" r:id="rId33"/>
    <p:sldId id="2076" r:id="rId34"/>
    <p:sldId id="2048" r:id="rId35"/>
    <p:sldId id="2045" r:id="rId36"/>
    <p:sldId id="2065" r:id="rId37"/>
    <p:sldId id="5977" r:id="rId38"/>
    <p:sldId id="389" r:id="rId39"/>
    <p:sldId id="5978" r:id="rId40"/>
    <p:sldId id="5984" r:id="rId41"/>
    <p:sldId id="197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B46EC7-2B1A-49B5-A476-BEBDCD34D45B}">
          <p14:sldIdLst>
            <p14:sldId id="5980"/>
            <p14:sldId id="5979"/>
          </p14:sldIdLst>
        </p14:section>
        <p14:section name="About ValGenesis" id="{332421CA-AD0D-42E4-AA2A-346A64E43CDB}">
          <p14:sldIdLst>
            <p14:sldId id="278"/>
            <p14:sldId id="2070"/>
            <p14:sldId id="2047"/>
          </p14:sldIdLst>
        </p14:section>
        <p14:section name="Enabling Journey to Pharma 4.0" id="{E59D969E-9F97-4BCA-93B3-D2ACED32C942}">
          <p14:sldIdLst>
            <p14:sldId id="284"/>
            <p14:sldId id="281"/>
            <p14:sldId id="5975"/>
            <p14:sldId id="5983"/>
            <p14:sldId id="1838"/>
          </p14:sldIdLst>
        </p14:section>
        <p14:section name="VLMS Value Prop" id="{BAB8BE12-3B49-4C24-B0F0-2CC2C98F1382}">
          <p14:sldIdLst>
            <p14:sldId id="2055"/>
            <p14:sldId id="2074"/>
            <p14:sldId id="2061"/>
            <p14:sldId id="2059"/>
            <p14:sldId id="2067"/>
          </p14:sldIdLst>
        </p14:section>
        <p14:section name="VLMS Technical Dive" id="{BFD1116B-C3D1-41A3-AC49-367E164C880F}">
          <p14:sldIdLst>
            <p14:sldId id="1981"/>
            <p14:sldId id="2062"/>
            <p14:sldId id="2027"/>
            <p14:sldId id="5981"/>
            <p14:sldId id="2053"/>
            <p14:sldId id="2054"/>
            <p14:sldId id="2046"/>
            <p14:sldId id="2021"/>
            <p14:sldId id="5985"/>
            <p14:sldId id="5976"/>
            <p14:sldId id="5986"/>
          </p14:sldIdLst>
        </p14:section>
        <p14:section name="Thank you" id="{6349E45E-714A-4F20-92D6-44B431CC7E11}">
          <p14:sldIdLst>
            <p14:sldId id="272"/>
          </p14:sldIdLst>
        </p14:section>
        <p14:section name="Extra content for talk tracks" id="{2194874C-45C8-45E8-8FE0-E427AC4E73A0}">
          <p14:sldIdLst>
            <p14:sldId id="2071"/>
            <p14:sldId id="2060"/>
            <p14:sldId id="2076"/>
            <p14:sldId id="2048"/>
            <p14:sldId id="2045"/>
            <p14:sldId id="2065"/>
            <p14:sldId id="5977"/>
            <p14:sldId id="389"/>
            <p14:sldId id="5978"/>
            <p14:sldId id="5984"/>
            <p14:sldId id="19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12B1D-678B-C6C0-915E-0F64FA46336F}" name="Kevin Potts" initials="KP" userId="S::kevin.potts@valgenesis.com::19539caf-ca29-4481-8e3e-4ab5ff25e598" providerId="AD"/>
  <p188:author id="{15A74BC1-31E2-74FC-1378-840B94C66A28}" name="Steven Thompson" initials="ST" userId="S::steven.thompson@valgenesis.com::453249c3-3057-4038-b9db-fef20ee4cb37" providerId="AD"/>
  <p188:author id="{D989FDFF-A8F7-6E62-7305-1CA1BBE98E38}" name="Jeffrey Gleckler" initials="JG" userId="S::Jeff.Gleckler@valgenesis.com::d57956fc-d7f1-4f9a-81bf-36f6c22dbc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8C"/>
    <a:srgbClr val="76C893"/>
    <a:srgbClr val="52B69A"/>
    <a:srgbClr val="34A0A4"/>
    <a:srgbClr val="B5E48C"/>
    <a:srgbClr val="18FF6D"/>
    <a:srgbClr val="4DD628"/>
    <a:srgbClr val="49C826"/>
    <a:srgbClr val="019975"/>
    <a:srgbClr val="EF4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C95F2-40AD-4123-8928-30B575F46FBC}" v="2618" dt="2023-03-27T18:34:08.104"/>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225" autoAdjust="0"/>
  </p:normalViewPr>
  <p:slideViewPr>
    <p:cSldViewPr snapToGrid="0">
      <p:cViewPr>
        <p:scale>
          <a:sx n="110" d="100"/>
          <a:sy n="110" d="100"/>
        </p:scale>
        <p:origin x="59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 Olsen" userId="a142c821-4e53-414d-992f-f5fd2f4e4dda" providerId="ADAL" clId="{30146438-0FB9-454E-AAE9-B4193FA3CA75}"/>
    <pc:docChg chg="sldOrd">
      <pc:chgData name="Bo Olsen" userId="a142c821-4e53-414d-992f-f5fd2f4e4dda" providerId="ADAL" clId="{30146438-0FB9-454E-AAE9-B4193FA3CA75}" dt="2023-03-06T10:26:31.806" v="0" actId="20578"/>
      <pc:docMkLst>
        <pc:docMk/>
      </pc:docMkLst>
      <pc:sldChg chg="ord">
        <pc:chgData name="Bo Olsen" userId="a142c821-4e53-414d-992f-f5fd2f4e4dda" providerId="ADAL" clId="{30146438-0FB9-454E-AAE9-B4193FA3CA75}" dt="2023-03-06T10:26:31.806" v="0" actId="20578"/>
        <pc:sldMkLst>
          <pc:docMk/>
          <pc:sldMk cId="1487064752" sldId="2048"/>
        </pc:sldMkLst>
      </pc:sldChg>
    </pc:docChg>
  </pc:docChgLst>
  <pc:docChgLst>
    <pc:chgData name="Kevin Potts" userId="19539caf-ca29-4481-8e3e-4ab5ff25e598" providerId="ADAL" clId="{1F7C95F2-40AD-4123-8928-30B575F46FBC}"/>
    <pc:docChg chg="undo redo custSel addSld delSld modSld sldOrd modMainMaster addSection modSection">
      <pc:chgData name="Kevin Potts" userId="19539caf-ca29-4481-8e3e-4ab5ff25e598" providerId="ADAL" clId="{1F7C95F2-40AD-4123-8928-30B575F46FBC}" dt="2023-03-27T18:34:19.080" v="11819" actId="1036"/>
      <pc:docMkLst>
        <pc:docMk/>
      </pc:docMkLst>
      <pc:sldChg chg="add del">
        <pc:chgData name="Kevin Potts" userId="19539caf-ca29-4481-8e3e-4ab5ff25e598" providerId="ADAL" clId="{1F7C95F2-40AD-4123-8928-30B575F46FBC}" dt="2023-03-22T21:06:36.356" v="10938" actId="47"/>
        <pc:sldMkLst>
          <pc:docMk/>
          <pc:sldMk cId="3999028449" sldId="259"/>
        </pc:sldMkLst>
      </pc:sldChg>
      <pc:sldChg chg="addSp delSp modSp mod modClrScheme chgLayout">
        <pc:chgData name="Kevin Potts" userId="19539caf-ca29-4481-8e3e-4ab5ff25e598" providerId="ADAL" clId="{1F7C95F2-40AD-4123-8928-30B575F46FBC}" dt="2023-03-22T21:09:22.017" v="10961"/>
        <pc:sldMkLst>
          <pc:docMk/>
          <pc:sldMk cId="2144363257" sldId="272"/>
        </pc:sldMkLst>
        <pc:spChg chg="add del mod">
          <ac:chgData name="Kevin Potts" userId="19539caf-ca29-4481-8e3e-4ab5ff25e598" providerId="ADAL" clId="{1F7C95F2-40AD-4123-8928-30B575F46FBC}" dt="2023-03-22T21:09:22.017" v="10961"/>
          <ac:spMkLst>
            <pc:docMk/>
            <pc:sldMk cId="2144363257" sldId="272"/>
            <ac:spMk id="2" creationId="{D04596AB-4BEB-5691-69DC-7AD3A8ECACF7}"/>
          </ac:spMkLst>
        </pc:spChg>
        <pc:spChg chg="add del mod">
          <ac:chgData name="Kevin Potts" userId="19539caf-ca29-4481-8e3e-4ab5ff25e598" providerId="ADAL" clId="{1F7C95F2-40AD-4123-8928-30B575F46FBC}" dt="2023-03-22T21:09:22.017" v="10961"/>
          <ac:spMkLst>
            <pc:docMk/>
            <pc:sldMk cId="2144363257" sldId="272"/>
            <ac:spMk id="3" creationId="{24E30C64-A952-5F92-D8F2-1453B8C84B66}"/>
          </ac:spMkLst>
        </pc:spChg>
        <pc:spChg chg="mod ord">
          <ac:chgData name="Kevin Potts" userId="19539caf-ca29-4481-8e3e-4ab5ff25e598" providerId="ADAL" clId="{1F7C95F2-40AD-4123-8928-30B575F46FBC}" dt="2023-03-22T21:09:22.017" v="10961"/>
          <ac:spMkLst>
            <pc:docMk/>
            <pc:sldMk cId="2144363257" sldId="272"/>
            <ac:spMk id="6" creationId="{BC92F9AF-F3DB-1233-42EB-730424D75114}"/>
          </ac:spMkLst>
        </pc:spChg>
        <pc:spChg chg="mod ord">
          <ac:chgData name="Kevin Potts" userId="19539caf-ca29-4481-8e3e-4ab5ff25e598" providerId="ADAL" clId="{1F7C95F2-40AD-4123-8928-30B575F46FBC}" dt="2023-03-22T21:09:22.017" v="10961"/>
          <ac:spMkLst>
            <pc:docMk/>
            <pc:sldMk cId="2144363257" sldId="272"/>
            <ac:spMk id="8" creationId="{1BA7D034-76C5-FDAA-9EE7-2BF1F0BA44CC}"/>
          </ac:spMkLst>
        </pc:spChg>
      </pc:sldChg>
      <pc:sldChg chg="delSp modSp del mod modClrScheme chgLayout">
        <pc:chgData name="Kevin Potts" userId="19539caf-ca29-4481-8e3e-4ab5ff25e598" providerId="ADAL" clId="{1F7C95F2-40AD-4123-8928-30B575F46FBC}" dt="2023-02-27T13:42:00.749" v="162" actId="47"/>
        <pc:sldMkLst>
          <pc:docMk/>
          <pc:sldMk cId="431858761" sldId="277"/>
        </pc:sldMkLst>
        <pc:spChg chg="del">
          <ac:chgData name="Kevin Potts" userId="19539caf-ca29-4481-8e3e-4ab5ff25e598" providerId="ADAL" clId="{1F7C95F2-40AD-4123-8928-30B575F46FBC}" dt="2023-02-27T13:40:19.568" v="156" actId="700"/>
          <ac:spMkLst>
            <pc:docMk/>
            <pc:sldMk cId="431858761" sldId="277"/>
            <ac:spMk id="7" creationId="{261099F2-7F53-552B-1E60-A6CEF6A4D23B}"/>
          </ac:spMkLst>
        </pc:spChg>
        <pc:spChg chg="del">
          <ac:chgData name="Kevin Potts" userId="19539caf-ca29-4481-8e3e-4ab5ff25e598" providerId="ADAL" clId="{1F7C95F2-40AD-4123-8928-30B575F46FBC}" dt="2023-02-27T13:40:19.568" v="156" actId="700"/>
          <ac:spMkLst>
            <pc:docMk/>
            <pc:sldMk cId="431858761" sldId="277"/>
            <ac:spMk id="8" creationId="{6CE9D7EB-F9F9-29BC-BD90-A9F9C0B49E72}"/>
          </ac:spMkLst>
        </pc:spChg>
        <pc:spChg chg="mod ord">
          <ac:chgData name="Kevin Potts" userId="19539caf-ca29-4481-8e3e-4ab5ff25e598" providerId="ADAL" clId="{1F7C95F2-40AD-4123-8928-30B575F46FBC}" dt="2023-02-27T13:40:48.757" v="158" actId="207"/>
          <ac:spMkLst>
            <pc:docMk/>
            <pc:sldMk cId="431858761" sldId="277"/>
            <ac:spMk id="9" creationId="{2D4C755D-DA80-0B52-649D-7286C9A621AD}"/>
          </ac:spMkLst>
        </pc:spChg>
        <pc:spChg chg="mod ord">
          <ac:chgData name="Kevin Potts" userId="19539caf-ca29-4481-8e3e-4ab5ff25e598" providerId="ADAL" clId="{1F7C95F2-40AD-4123-8928-30B575F46FBC}" dt="2023-02-27T13:40:52.385" v="159" actId="207"/>
          <ac:spMkLst>
            <pc:docMk/>
            <pc:sldMk cId="431858761" sldId="277"/>
            <ac:spMk id="10" creationId="{0F54A1CC-615A-FFE9-2B76-EB975F0B1BDE}"/>
          </ac:spMkLst>
        </pc:spChg>
        <pc:spChg chg="del">
          <ac:chgData name="Kevin Potts" userId="19539caf-ca29-4481-8e3e-4ab5ff25e598" providerId="ADAL" clId="{1F7C95F2-40AD-4123-8928-30B575F46FBC}" dt="2023-02-27T13:40:19.568" v="156" actId="700"/>
          <ac:spMkLst>
            <pc:docMk/>
            <pc:sldMk cId="431858761" sldId="277"/>
            <ac:spMk id="11" creationId="{53C85D87-B6C3-7AD4-84A3-F244ECB792F9}"/>
          </ac:spMkLst>
        </pc:spChg>
      </pc:sldChg>
      <pc:sldChg chg="addSp delSp modSp mod ord addAnim delAnim modAnim modNotesTx">
        <pc:chgData name="Kevin Potts" userId="19539caf-ca29-4481-8e3e-4ab5ff25e598" providerId="ADAL" clId="{1F7C95F2-40AD-4123-8928-30B575F46FBC}" dt="2023-03-21T18:50:36.821" v="10331" actId="20577"/>
        <pc:sldMkLst>
          <pc:docMk/>
          <pc:sldMk cId="3113202147" sldId="281"/>
        </pc:sldMkLst>
        <pc:spChg chg="mod">
          <ac:chgData name="Kevin Potts" userId="19539caf-ca29-4481-8e3e-4ab5ff25e598" providerId="ADAL" clId="{1F7C95F2-40AD-4123-8928-30B575F46FBC}" dt="2023-03-05T23:38:21.634" v="1484"/>
          <ac:spMkLst>
            <pc:docMk/>
            <pc:sldMk cId="3113202147" sldId="281"/>
            <ac:spMk id="6" creationId="{9A276478-3BBE-2CA4-D816-3A063B980A1F}"/>
          </ac:spMkLst>
        </pc:spChg>
        <pc:spChg chg="mod">
          <ac:chgData name="Kevin Potts" userId="19539caf-ca29-4481-8e3e-4ab5ff25e598" providerId="ADAL" clId="{1F7C95F2-40AD-4123-8928-30B575F46FBC}" dt="2023-03-05T23:38:51.374" v="1485" actId="20577"/>
          <ac:spMkLst>
            <pc:docMk/>
            <pc:sldMk cId="3113202147" sldId="281"/>
            <ac:spMk id="30" creationId="{AB04C301-99A8-377F-712F-D023F6BAC19E}"/>
          </ac:spMkLst>
        </pc:spChg>
        <pc:spChg chg="add del mod">
          <ac:chgData name="Kevin Potts" userId="19539caf-ca29-4481-8e3e-4ab5ff25e598" providerId="ADAL" clId="{1F7C95F2-40AD-4123-8928-30B575F46FBC}" dt="2023-03-09T14:01:47.093" v="4251" actId="1036"/>
          <ac:spMkLst>
            <pc:docMk/>
            <pc:sldMk cId="3113202147" sldId="281"/>
            <ac:spMk id="35" creationId="{F206C24A-C65F-4AA8-B95F-870A9AD10444}"/>
          </ac:spMkLst>
        </pc:spChg>
        <pc:spChg chg="mod">
          <ac:chgData name="Kevin Potts" userId="19539caf-ca29-4481-8e3e-4ab5ff25e598" providerId="ADAL" clId="{1F7C95F2-40AD-4123-8928-30B575F46FBC}" dt="2023-03-09T14:12:04.322" v="4257" actId="1076"/>
          <ac:spMkLst>
            <pc:docMk/>
            <pc:sldMk cId="3113202147" sldId="281"/>
            <ac:spMk id="41" creationId="{63B4E0B2-98B5-BFD0-9B85-8CD7EABE10F2}"/>
          </ac:spMkLst>
        </pc:spChg>
        <pc:spChg chg="mod">
          <ac:chgData name="Kevin Potts" userId="19539caf-ca29-4481-8e3e-4ab5ff25e598" providerId="ADAL" clId="{1F7C95F2-40AD-4123-8928-30B575F46FBC}" dt="2023-03-09T14:11:13.287" v="4255" actId="1076"/>
          <ac:spMkLst>
            <pc:docMk/>
            <pc:sldMk cId="3113202147" sldId="281"/>
            <ac:spMk id="54" creationId="{E2098D44-C4E7-3CEC-E7A2-716F5AD9325F}"/>
          </ac:spMkLst>
        </pc:spChg>
        <pc:grpChg chg="mod">
          <ac:chgData name="Kevin Potts" userId="19539caf-ca29-4481-8e3e-4ab5ff25e598" providerId="ADAL" clId="{1F7C95F2-40AD-4123-8928-30B575F46FBC}" dt="2023-03-09T14:11:01.901" v="4253" actId="1076"/>
          <ac:grpSpMkLst>
            <pc:docMk/>
            <pc:sldMk cId="3113202147" sldId="281"/>
            <ac:grpSpMk id="55" creationId="{A8BC3B9D-40B0-B0C8-7152-F47956B0D215}"/>
          </ac:grpSpMkLst>
        </pc:grpChg>
      </pc:sldChg>
      <pc:sldChg chg="add mod modShow modNotesTx">
        <pc:chgData name="Kevin Potts" userId="19539caf-ca29-4481-8e3e-4ab5ff25e598" providerId="ADAL" clId="{1F7C95F2-40AD-4123-8928-30B575F46FBC}" dt="2023-03-27T12:35:19.214" v="11748" actId="20577"/>
        <pc:sldMkLst>
          <pc:docMk/>
          <pc:sldMk cId="1407196130" sldId="284"/>
        </pc:sldMkLst>
      </pc:sldChg>
      <pc:sldChg chg="addSp delSp modSp add del mod ord modShow chgLayout">
        <pc:chgData name="Kevin Potts" userId="19539caf-ca29-4481-8e3e-4ab5ff25e598" providerId="ADAL" clId="{1F7C95F2-40AD-4123-8928-30B575F46FBC}" dt="2023-03-11T18:34:12.150" v="4740" actId="2696"/>
        <pc:sldMkLst>
          <pc:docMk/>
          <pc:sldMk cId="2803717878" sldId="284"/>
        </pc:sldMkLst>
        <pc:spChg chg="mod ord">
          <ac:chgData name="Kevin Potts" userId="19539caf-ca29-4481-8e3e-4ab5ff25e598" providerId="ADAL" clId="{1F7C95F2-40AD-4123-8928-30B575F46FBC}" dt="2023-03-06T00:08:02.101" v="1642" actId="20577"/>
          <ac:spMkLst>
            <pc:docMk/>
            <pc:sldMk cId="2803717878" sldId="284"/>
            <ac:spMk id="2" creationId="{18C486B4-781C-8BA6-2197-CF001375A175}"/>
          </ac:spMkLst>
        </pc:spChg>
        <pc:spChg chg="add del mod">
          <ac:chgData name="Kevin Potts" userId="19539caf-ca29-4481-8e3e-4ab5ff25e598" providerId="ADAL" clId="{1F7C95F2-40AD-4123-8928-30B575F46FBC}" dt="2023-03-05T00:30:08.267" v="203"/>
          <ac:spMkLst>
            <pc:docMk/>
            <pc:sldMk cId="2803717878" sldId="284"/>
            <ac:spMk id="3" creationId="{73DC848C-92A6-E68C-7AD5-355461E237E2}"/>
          </ac:spMkLst>
        </pc:spChg>
        <pc:spChg chg="mod topLvl">
          <ac:chgData name="Kevin Potts" userId="19539caf-ca29-4481-8e3e-4ab5ff25e598" providerId="ADAL" clId="{1F7C95F2-40AD-4123-8928-30B575F46FBC}" dt="2023-03-06T00:17:35.184" v="1724" actId="12788"/>
          <ac:spMkLst>
            <pc:docMk/>
            <pc:sldMk cId="2803717878" sldId="284"/>
            <ac:spMk id="4" creationId="{64402607-5F3C-4AE4-9A96-6B4DA05EE5BB}"/>
          </ac:spMkLst>
        </pc:spChg>
        <pc:spChg chg="mod topLvl">
          <ac:chgData name="Kevin Potts" userId="19539caf-ca29-4481-8e3e-4ab5ff25e598" providerId="ADAL" clId="{1F7C95F2-40AD-4123-8928-30B575F46FBC}" dt="2023-03-06T00:18:52.276" v="1766" actId="20577"/>
          <ac:spMkLst>
            <pc:docMk/>
            <pc:sldMk cId="2803717878" sldId="284"/>
            <ac:spMk id="5" creationId="{DBB683C8-5910-4BCA-A82A-94A66D7ACB43}"/>
          </ac:spMkLst>
        </pc:spChg>
        <pc:spChg chg="mod topLvl">
          <ac:chgData name="Kevin Potts" userId="19539caf-ca29-4481-8e3e-4ab5ff25e598" providerId="ADAL" clId="{1F7C95F2-40AD-4123-8928-30B575F46FBC}" dt="2023-03-06T00:12:28.176" v="1673" actId="553"/>
          <ac:spMkLst>
            <pc:docMk/>
            <pc:sldMk cId="2803717878" sldId="284"/>
            <ac:spMk id="6" creationId="{FCD55990-1298-462A-9C45-81653DA7E348}"/>
          </ac:spMkLst>
        </pc:spChg>
        <pc:spChg chg="add del mod">
          <ac:chgData name="Kevin Potts" userId="19539caf-ca29-4481-8e3e-4ab5ff25e598" providerId="ADAL" clId="{1F7C95F2-40AD-4123-8928-30B575F46FBC}" dt="2023-03-05T23:55:18.685" v="1559" actId="478"/>
          <ac:spMkLst>
            <pc:docMk/>
            <pc:sldMk cId="2803717878" sldId="284"/>
            <ac:spMk id="7" creationId="{1EBEF656-4D1E-4C56-B929-EDC21695F8FB}"/>
          </ac:spMkLst>
        </pc:spChg>
        <pc:spChg chg="del mod">
          <ac:chgData name="Kevin Potts" userId="19539caf-ca29-4481-8e3e-4ab5ff25e598" providerId="ADAL" clId="{1F7C95F2-40AD-4123-8928-30B575F46FBC}" dt="2023-03-06T00:07:54.666" v="1640" actId="478"/>
          <ac:spMkLst>
            <pc:docMk/>
            <pc:sldMk cId="2803717878" sldId="284"/>
            <ac:spMk id="8" creationId="{887A8E83-113C-4122-BE96-A9DEB7D1F130}"/>
          </ac:spMkLst>
        </pc:spChg>
        <pc:spChg chg="del mod">
          <ac:chgData name="Kevin Potts" userId="19539caf-ca29-4481-8e3e-4ab5ff25e598" providerId="ADAL" clId="{1F7C95F2-40AD-4123-8928-30B575F46FBC}" dt="2023-03-06T00:05:20.476" v="1596" actId="478"/>
          <ac:spMkLst>
            <pc:docMk/>
            <pc:sldMk cId="2803717878" sldId="284"/>
            <ac:spMk id="9" creationId="{3142F00B-95B0-4F00-9C32-143AF4E9749F}"/>
          </ac:spMkLst>
        </pc:spChg>
        <pc:spChg chg="mod topLvl">
          <ac:chgData name="Kevin Potts" userId="19539caf-ca29-4481-8e3e-4ab5ff25e598" providerId="ADAL" clId="{1F7C95F2-40AD-4123-8928-30B575F46FBC}" dt="2023-03-06T00:12:36.966" v="1674" actId="14100"/>
          <ac:spMkLst>
            <pc:docMk/>
            <pc:sldMk cId="2803717878" sldId="284"/>
            <ac:spMk id="10" creationId="{A91E2633-BFA2-4DCF-BA6D-BF1B899C16A4}"/>
          </ac:spMkLst>
        </pc:spChg>
        <pc:spChg chg="mod topLvl">
          <ac:chgData name="Kevin Potts" userId="19539caf-ca29-4481-8e3e-4ab5ff25e598" providerId="ADAL" clId="{1F7C95F2-40AD-4123-8928-30B575F46FBC}" dt="2023-03-06T00:14:13.276" v="1695" actId="20577"/>
          <ac:spMkLst>
            <pc:docMk/>
            <pc:sldMk cId="2803717878" sldId="284"/>
            <ac:spMk id="11" creationId="{EED92C1A-FC40-4E59-B908-40856C7948EB}"/>
          </ac:spMkLst>
        </pc:spChg>
        <pc:spChg chg="del mod">
          <ac:chgData name="Kevin Potts" userId="19539caf-ca29-4481-8e3e-4ab5ff25e598" providerId="ADAL" clId="{1F7C95F2-40AD-4123-8928-30B575F46FBC}" dt="2023-03-06T00:07:54.666" v="1640" actId="478"/>
          <ac:spMkLst>
            <pc:docMk/>
            <pc:sldMk cId="2803717878" sldId="284"/>
            <ac:spMk id="12" creationId="{2E7AF9FC-E878-4233-AEC4-553B098FDA6D}"/>
          </ac:spMkLst>
        </pc:spChg>
        <pc:spChg chg="del mod">
          <ac:chgData name="Kevin Potts" userId="19539caf-ca29-4481-8e3e-4ab5ff25e598" providerId="ADAL" clId="{1F7C95F2-40AD-4123-8928-30B575F46FBC}" dt="2023-03-06T00:07:54.666" v="1640" actId="478"/>
          <ac:spMkLst>
            <pc:docMk/>
            <pc:sldMk cId="2803717878" sldId="284"/>
            <ac:spMk id="13" creationId="{82E81845-7CAF-41BC-B6AD-3A3C0A74B0F9}"/>
          </ac:spMkLst>
        </pc:spChg>
        <pc:spChg chg="del mod">
          <ac:chgData name="Kevin Potts" userId="19539caf-ca29-4481-8e3e-4ab5ff25e598" providerId="ADAL" clId="{1F7C95F2-40AD-4123-8928-30B575F46FBC}" dt="2023-03-06T00:14:03.186" v="1694" actId="478"/>
          <ac:spMkLst>
            <pc:docMk/>
            <pc:sldMk cId="2803717878" sldId="284"/>
            <ac:spMk id="14" creationId="{905DF40F-EF87-431F-A3FD-DA231CA125B9}"/>
          </ac:spMkLst>
        </pc:spChg>
        <pc:spChg chg="del mod">
          <ac:chgData name="Kevin Potts" userId="19539caf-ca29-4481-8e3e-4ab5ff25e598" providerId="ADAL" clId="{1F7C95F2-40AD-4123-8928-30B575F46FBC}" dt="2023-03-06T00:14:03.186" v="1694" actId="478"/>
          <ac:spMkLst>
            <pc:docMk/>
            <pc:sldMk cId="2803717878" sldId="284"/>
            <ac:spMk id="15" creationId="{BD1541AE-DD18-4415-89EC-0162151ACD3B}"/>
          </ac:spMkLst>
        </pc:spChg>
        <pc:spChg chg="mod topLvl">
          <ac:chgData name="Kevin Potts" userId="19539caf-ca29-4481-8e3e-4ab5ff25e598" providerId="ADAL" clId="{1F7C95F2-40AD-4123-8928-30B575F46FBC}" dt="2023-03-06T00:18:38.446" v="1762" actId="403"/>
          <ac:spMkLst>
            <pc:docMk/>
            <pc:sldMk cId="2803717878" sldId="284"/>
            <ac:spMk id="16" creationId="{AF891E2C-ABB6-460B-ACAD-468659455859}"/>
          </ac:spMkLst>
        </pc:spChg>
        <pc:spChg chg="del mod">
          <ac:chgData name="Kevin Potts" userId="19539caf-ca29-4481-8e3e-4ab5ff25e598" providerId="ADAL" clId="{1F7C95F2-40AD-4123-8928-30B575F46FBC}" dt="2023-03-05T23:53:07.405" v="1543" actId="478"/>
          <ac:spMkLst>
            <pc:docMk/>
            <pc:sldMk cId="2803717878" sldId="284"/>
            <ac:spMk id="17" creationId="{7F0B5101-6461-424C-8A70-C4B327AA8E33}"/>
          </ac:spMkLst>
        </pc:spChg>
        <pc:spChg chg="add del mod">
          <ac:chgData name="Kevin Potts" userId="19539caf-ca29-4481-8e3e-4ab5ff25e598" providerId="ADAL" clId="{1F7C95F2-40AD-4123-8928-30B575F46FBC}" dt="2023-03-06T00:08:42.226" v="1648" actId="478"/>
          <ac:spMkLst>
            <pc:docMk/>
            <pc:sldMk cId="2803717878" sldId="284"/>
            <ac:spMk id="20" creationId="{E1980E91-E991-AC0A-0401-C69B5B72E882}"/>
          </ac:spMkLst>
        </pc:spChg>
        <pc:spChg chg="add mod">
          <ac:chgData name="Kevin Potts" userId="19539caf-ca29-4481-8e3e-4ab5ff25e598" providerId="ADAL" clId="{1F7C95F2-40AD-4123-8928-30B575F46FBC}" dt="2023-03-06T00:15:12.327" v="1705" actId="12788"/>
          <ac:spMkLst>
            <pc:docMk/>
            <pc:sldMk cId="2803717878" sldId="284"/>
            <ac:spMk id="21" creationId="{E5819D95-AAF7-FF63-DB2C-17EB262971F5}"/>
          </ac:spMkLst>
        </pc:spChg>
        <pc:spChg chg="add del mod">
          <ac:chgData name="Kevin Potts" userId="19539caf-ca29-4481-8e3e-4ab5ff25e598" providerId="ADAL" clId="{1F7C95F2-40AD-4123-8928-30B575F46FBC}" dt="2023-03-06T00:18:20.666" v="1761" actId="478"/>
          <ac:spMkLst>
            <pc:docMk/>
            <pc:sldMk cId="2803717878" sldId="284"/>
            <ac:spMk id="23" creationId="{41A71559-C275-542D-FA7C-1D0C0D927B31}"/>
          </ac:spMkLst>
        </pc:spChg>
        <pc:spChg chg="add del mod">
          <ac:chgData name="Kevin Potts" userId="19539caf-ca29-4481-8e3e-4ab5ff25e598" providerId="ADAL" clId="{1F7C95F2-40AD-4123-8928-30B575F46FBC}" dt="2023-03-06T00:17:50.506" v="1757" actId="692"/>
          <ac:spMkLst>
            <pc:docMk/>
            <pc:sldMk cId="2803717878" sldId="284"/>
            <ac:spMk id="24" creationId="{09CA8D18-1E88-BDF5-E7A9-9B74E8992642}"/>
          </ac:spMkLst>
        </pc:spChg>
        <pc:grpChg chg="add del mod">
          <ac:chgData name="Kevin Potts" userId="19539caf-ca29-4481-8e3e-4ab5ff25e598" providerId="ADAL" clId="{1F7C95F2-40AD-4123-8928-30B575F46FBC}" dt="2023-03-05T23:55:09.736" v="1557" actId="165"/>
          <ac:grpSpMkLst>
            <pc:docMk/>
            <pc:sldMk cId="2803717878" sldId="284"/>
            <ac:grpSpMk id="18" creationId="{DDB6936B-4679-F498-E23B-44CAB0CD6853}"/>
          </ac:grpSpMkLst>
        </pc:grpChg>
        <pc:grpChg chg="add del mod">
          <ac:chgData name="Kevin Potts" userId="19539caf-ca29-4481-8e3e-4ab5ff25e598" providerId="ADAL" clId="{1F7C95F2-40AD-4123-8928-30B575F46FBC}" dt="2023-03-05T23:55:07.877" v="1556" actId="165"/>
          <ac:grpSpMkLst>
            <pc:docMk/>
            <pc:sldMk cId="2803717878" sldId="284"/>
            <ac:grpSpMk id="19" creationId="{0E3D5082-6E29-0733-4687-BBDBC9F7534F}"/>
          </ac:grpSpMkLst>
        </pc:grpChg>
        <pc:grpChg chg="add del mod">
          <ac:chgData name="Kevin Potts" userId="19539caf-ca29-4481-8e3e-4ab5ff25e598" providerId="ADAL" clId="{1F7C95F2-40AD-4123-8928-30B575F46FBC}" dt="2023-03-06T00:10:23.666" v="1658" actId="165"/>
          <ac:grpSpMkLst>
            <pc:docMk/>
            <pc:sldMk cId="2803717878" sldId="284"/>
            <ac:grpSpMk id="22" creationId="{E199E86E-CA91-5619-9806-0DBBA46FE5B7}"/>
          </ac:grpSpMkLst>
        </pc:grpChg>
      </pc:sldChg>
      <pc:sldChg chg="mod ord modShow">
        <pc:chgData name="Kevin Potts" userId="19539caf-ca29-4481-8e3e-4ab5ff25e598" providerId="ADAL" clId="{1F7C95F2-40AD-4123-8928-30B575F46FBC}" dt="2023-03-16T13:18:55.703" v="7408"/>
        <pc:sldMkLst>
          <pc:docMk/>
          <pc:sldMk cId="3156429657" sldId="389"/>
        </pc:sldMkLst>
      </pc:sldChg>
      <pc:sldChg chg="ord modNotesTx">
        <pc:chgData name="Kevin Potts" userId="19539caf-ca29-4481-8e3e-4ab5ff25e598" providerId="ADAL" clId="{1F7C95F2-40AD-4123-8928-30B575F46FBC}" dt="2023-03-16T13:19:20.233" v="7426" actId="113"/>
        <pc:sldMkLst>
          <pc:docMk/>
          <pc:sldMk cId="1859271287" sldId="1838"/>
        </pc:sldMkLst>
      </pc:sldChg>
      <pc:sldChg chg="modSp mod ord modClrScheme modShow chgLayout modNotesTx">
        <pc:chgData name="Kevin Potts" userId="19539caf-ca29-4481-8e3e-4ab5ff25e598" providerId="ADAL" clId="{1F7C95F2-40AD-4123-8928-30B575F46FBC}" dt="2023-03-16T13:53:57.310" v="8454"/>
        <pc:sldMkLst>
          <pc:docMk/>
          <pc:sldMk cId="389415016" sldId="1979"/>
        </pc:sldMkLst>
        <pc:spChg chg="mod ord">
          <ac:chgData name="Kevin Potts" userId="19539caf-ca29-4481-8e3e-4ab5ff25e598" providerId="ADAL" clId="{1F7C95F2-40AD-4123-8928-30B575F46FBC}" dt="2023-03-06T00:33:15.275" v="1801" actId="700"/>
          <ac:spMkLst>
            <pc:docMk/>
            <pc:sldMk cId="389415016" sldId="1979"/>
            <ac:spMk id="4" creationId="{C0503B01-388B-68D3-077D-4002BB4317AF}"/>
          </ac:spMkLst>
        </pc:spChg>
      </pc:sldChg>
      <pc:sldChg chg="addSp delSp modSp add del mod ord">
        <pc:chgData name="Kevin Potts" userId="19539caf-ca29-4481-8e3e-4ab5ff25e598" providerId="ADAL" clId="{1F7C95F2-40AD-4123-8928-30B575F46FBC}" dt="2023-03-09T02:42:13.060" v="1875"/>
        <pc:sldMkLst>
          <pc:docMk/>
          <pc:sldMk cId="3633953377" sldId="2045"/>
        </pc:sldMkLst>
        <pc:spChg chg="add del">
          <ac:chgData name="Kevin Potts" userId="19539caf-ca29-4481-8e3e-4ab5ff25e598" providerId="ADAL" clId="{1F7C95F2-40AD-4123-8928-30B575F46FBC}" dt="2023-03-06T00:20:29.496" v="1770"/>
          <ac:spMkLst>
            <pc:docMk/>
            <pc:sldMk cId="3633953377" sldId="2045"/>
            <ac:spMk id="5" creationId="{26012CA9-35CC-0B50-AD34-B04FA4089DE2}"/>
          </ac:spMkLst>
        </pc:spChg>
        <pc:spChg chg="mod topLvl">
          <ac:chgData name="Kevin Potts" userId="19539caf-ca29-4481-8e3e-4ab5ff25e598" providerId="ADAL" clId="{1F7C95F2-40AD-4123-8928-30B575F46FBC}" dt="2023-03-06T00:23:42.858" v="1787" actId="164"/>
          <ac:spMkLst>
            <pc:docMk/>
            <pc:sldMk cId="3633953377" sldId="2045"/>
            <ac:spMk id="12" creationId="{387A8122-1BE0-93CA-C02A-C34F95A4B49F}"/>
          </ac:spMkLst>
        </pc:spChg>
        <pc:spChg chg="mod topLvl">
          <ac:chgData name="Kevin Potts" userId="19539caf-ca29-4481-8e3e-4ab5ff25e598" providerId="ADAL" clId="{1F7C95F2-40AD-4123-8928-30B575F46FBC}" dt="2023-03-06T00:23:46.045" v="1788" actId="164"/>
          <ac:spMkLst>
            <pc:docMk/>
            <pc:sldMk cId="3633953377" sldId="2045"/>
            <ac:spMk id="13" creationId="{B4775037-5203-1D06-A610-A816B2153749}"/>
          </ac:spMkLst>
        </pc:spChg>
        <pc:spChg chg="mod topLvl">
          <ac:chgData name="Kevin Potts" userId="19539caf-ca29-4481-8e3e-4ab5ff25e598" providerId="ADAL" clId="{1F7C95F2-40AD-4123-8928-30B575F46FBC}" dt="2023-03-06T00:23:40.399" v="1786" actId="164"/>
          <ac:spMkLst>
            <pc:docMk/>
            <pc:sldMk cId="3633953377" sldId="2045"/>
            <ac:spMk id="14" creationId="{D24CE976-8C6F-668A-D58E-907C578BB2FE}"/>
          </ac:spMkLst>
        </pc:spChg>
        <pc:spChg chg="mod topLvl">
          <ac:chgData name="Kevin Potts" userId="19539caf-ca29-4481-8e3e-4ab5ff25e598" providerId="ADAL" clId="{1F7C95F2-40AD-4123-8928-30B575F46FBC}" dt="2023-03-06T00:23:48.615" v="1789" actId="164"/>
          <ac:spMkLst>
            <pc:docMk/>
            <pc:sldMk cId="3633953377" sldId="2045"/>
            <ac:spMk id="15" creationId="{4BC48F10-0ABF-4633-B83B-70FBBBD52C07}"/>
          </ac:spMkLst>
        </pc:spChg>
        <pc:spChg chg="mod topLvl">
          <ac:chgData name="Kevin Potts" userId="19539caf-ca29-4481-8e3e-4ab5ff25e598" providerId="ADAL" clId="{1F7C95F2-40AD-4123-8928-30B575F46FBC}" dt="2023-03-06T00:23:37.645" v="1785" actId="164"/>
          <ac:spMkLst>
            <pc:docMk/>
            <pc:sldMk cId="3633953377" sldId="2045"/>
            <ac:spMk id="16" creationId="{E736AEE5-810A-A6CF-A330-1264BD8EAFBC}"/>
          </ac:spMkLst>
        </pc:spChg>
        <pc:spChg chg="mod topLvl">
          <ac:chgData name="Kevin Potts" userId="19539caf-ca29-4481-8e3e-4ab5ff25e598" providerId="ADAL" clId="{1F7C95F2-40AD-4123-8928-30B575F46FBC}" dt="2023-03-06T00:23:35.150" v="1784" actId="164"/>
          <ac:spMkLst>
            <pc:docMk/>
            <pc:sldMk cId="3633953377" sldId="2045"/>
            <ac:spMk id="17" creationId="{0631D2D3-4BFB-84F6-C939-3476FE4D8146}"/>
          </ac:spMkLst>
        </pc:spChg>
        <pc:spChg chg="mod topLvl">
          <ac:chgData name="Kevin Potts" userId="19539caf-ca29-4481-8e3e-4ab5ff25e598" providerId="ADAL" clId="{1F7C95F2-40AD-4123-8928-30B575F46FBC}" dt="2023-03-06T00:23:32.889" v="1783" actId="164"/>
          <ac:spMkLst>
            <pc:docMk/>
            <pc:sldMk cId="3633953377" sldId="2045"/>
            <ac:spMk id="18" creationId="{DADA9DB3-F45B-BF66-4472-D81E5B9458B0}"/>
          </ac:spMkLst>
        </pc:spChg>
        <pc:grpChg chg="del mod topLvl">
          <ac:chgData name="Kevin Potts" userId="19539caf-ca29-4481-8e3e-4ab5ff25e598" providerId="ADAL" clId="{1F7C95F2-40AD-4123-8928-30B575F46FBC}" dt="2023-03-06T00:20:44.956" v="1772" actId="165"/>
          <ac:grpSpMkLst>
            <pc:docMk/>
            <pc:sldMk cId="3633953377" sldId="2045"/>
            <ac:grpSpMk id="2" creationId="{EA81CBD6-F041-9F38-1F80-0176D79BAF3C}"/>
          </ac:grpSpMkLst>
        </pc:grpChg>
        <pc:grpChg chg="del mod">
          <ac:chgData name="Kevin Potts" userId="19539caf-ca29-4481-8e3e-4ab5ff25e598" providerId="ADAL" clId="{1F7C95F2-40AD-4123-8928-30B575F46FBC}" dt="2023-03-06T00:20:42.932" v="1771" actId="165"/>
          <ac:grpSpMkLst>
            <pc:docMk/>
            <pc:sldMk cId="3633953377" sldId="2045"/>
            <ac:grpSpMk id="3" creationId="{7F3FC305-E07D-8397-DCC2-CCAA58C989F5}"/>
          </ac:grpSpMkLst>
        </pc:grpChg>
        <pc:grpChg chg="add mod">
          <ac:chgData name="Kevin Potts" userId="19539caf-ca29-4481-8e3e-4ab5ff25e598" providerId="ADAL" clId="{1F7C95F2-40AD-4123-8928-30B575F46FBC}" dt="2023-03-06T00:23:53.394" v="1790" actId="164"/>
          <ac:grpSpMkLst>
            <pc:docMk/>
            <pc:sldMk cId="3633953377" sldId="2045"/>
            <ac:grpSpMk id="9" creationId="{472F7D62-4102-8CC7-28B8-F0B4E0F37164}"/>
          </ac:grpSpMkLst>
        </pc:grpChg>
        <pc:grpChg chg="add mod">
          <ac:chgData name="Kevin Potts" userId="19539caf-ca29-4481-8e3e-4ab5ff25e598" providerId="ADAL" clId="{1F7C95F2-40AD-4123-8928-30B575F46FBC}" dt="2023-03-06T00:23:53.394" v="1790" actId="164"/>
          <ac:grpSpMkLst>
            <pc:docMk/>
            <pc:sldMk cId="3633953377" sldId="2045"/>
            <ac:grpSpMk id="11" creationId="{5AD472F0-C385-EF88-0E5F-681FD2096263}"/>
          </ac:grpSpMkLst>
        </pc:grpChg>
        <pc:grpChg chg="del mod topLvl">
          <ac:chgData name="Kevin Potts" userId="19539caf-ca29-4481-8e3e-4ab5ff25e598" providerId="ADAL" clId="{1F7C95F2-40AD-4123-8928-30B575F46FBC}" dt="2023-03-06T00:20:48.336" v="1773" actId="165"/>
          <ac:grpSpMkLst>
            <pc:docMk/>
            <pc:sldMk cId="3633953377" sldId="2045"/>
            <ac:grpSpMk id="19" creationId="{C375AAA0-ADDD-E25C-FB8B-980027708A91}"/>
          </ac:grpSpMkLst>
        </pc:grpChg>
        <pc:grpChg chg="del mod topLvl">
          <ac:chgData name="Kevin Potts" userId="19539caf-ca29-4481-8e3e-4ab5ff25e598" providerId="ADAL" clId="{1F7C95F2-40AD-4123-8928-30B575F46FBC}" dt="2023-03-06T00:20:48.336" v="1773" actId="165"/>
          <ac:grpSpMkLst>
            <pc:docMk/>
            <pc:sldMk cId="3633953377" sldId="2045"/>
            <ac:grpSpMk id="20" creationId="{0008F9C1-AD71-439D-7836-D056CE96121E}"/>
          </ac:grpSpMkLst>
        </pc:grpChg>
        <pc:grpChg chg="del mod topLvl">
          <ac:chgData name="Kevin Potts" userId="19539caf-ca29-4481-8e3e-4ab5ff25e598" providerId="ADAL" clId="{1F7C95F2-40AD-4123-8928-30B575F46FBC}" dt="2023-03-06T00:20:48.336" v="1773" actId="165"/>
          <ac:grpSpMkLst>
            <pc:docMk/>
            <pc:sldMk cId="3633953377" sldId="2045"/>
            <ac:grpSpMk id="21" creationId="{29FC299F-260F-C6C9-18B0-C8786EC1935B}"/>
          </ac:grpSpMkLst>
        </pc:grpChg>
        <pc:grpChg chg="del mod topLvl">
          <ac:chgData name="Kevin Potts" userId="19539caf-ca29-4481-8e3e-4ab5ff25e598" providerId="ADAL" clId="{1F7C95F2-40AD-4123-8928-30B575F46FBC}" dt="2023-03-06T00:20:48.336" v="1773" actId="165"/>
          <ac:grpSpMkLst>
            <pc:docMk/>
            <pc:sldMk cId="3633953377" sldId="2045"/>
            <ac:grpSpMk id="22" creationId="{24A6CE8A-7751-98C1-6060-76CE08EA783A}"/>
          </ac:grpSpMkLst>
        </pc:grpChg>
        <pc:grpChg chg="del mod topLvl">
          <ac:chgData name="Kevin Potts" userId="19539caf-ca29-4481-8e3e-4ab5ff25e598" providerId="ADAL" clId="{1F7C95F2-40AD-4123-8928-30B575F46FBC}" dt="2023-03-06T00:20:48.336" v="1773" actId="165"/>
          <ac:grpSpMkLst>
            <pc:docMk/>
            <pc:sldMk cId="3633953377" sldId="2045"/>
            <ac:grpSpMk id="23" creationId="{5116C50B-5790-8FA1-AEEF-4EFD5219E178}"/>
          </ac:grpSpMkLst>
        </pc:grpChg>
        <pc:grpChg chg="del mod topLvl">
          <ac:chgData name="Kevin Potts" userId="19539caf-ca29-4481-8e3e-4ab5ff25e598" providerId="ADAL" clId="{1F7C95F2-40AD-4123-8928-30B575F46FBC}" dt="2023-03-06T00:20:48.336" v="1773" actId="165"/>
          <ac:grpSpMkLst>
            <pc:docMk/>
            <pc:sldMk cId="3633953377" sldId="2045"/>
            <ac:grpSpMk id="24" creationId="{E94EA566-321B-F36D-C903-A12C9DE06E0F}"/>
          </ac:grpSpMkLst>
        </pc:grpChg>
        <pc:grpChg chg="add mod">
          <ac:chgData name="Kevin Potts" userId="19539caf-ca29-4481-8e3e-4ab5ff25e598" providerId="ADAL" clId="{1F7C95F2-40AD-4123-8928-30B575F46FBC}" dt="2023-03-06T00:23:53.394" v="1790" actId="164"/>
          <ac:grpSpMkLst>
            <pc:docMk/>
            <pc:sldMk cId="3633953377" sldId="2045"/>
            <ac:grpSpMk id="25" creationId="{A4F30711-B5EA-8F83-62E0-62E1844784B1}"/>
          </ac:grpSpMkLst>
        </pc:grpChg>
        <pc:grpChg chg="add mod">
          <ac:chgData name="Kevin Potts" userId="19539caf-ca29-4481-8e3e-4ab5ff25e598" providerId="ADAL" clId="{1F7C95F2-40AD-4123-8928-30B575F46FBC}" dt="2023-03-06T00:23:53.394" v="1790" actId="164"/>
          <ac:grpSpMkLst>
            <pc:docMk/>
            <pc:sldMk cId="3633953377" sldId="2045"/>
            <ac:grpSpMk id="26" creationId="{A2085962-DFB2-EFA2-7DD4-2932BE250EF6}"/>
          </ac:grpSpMkLst>
        </pc:grpChg>
        <pc:grpChg chg="add mod">
          <ac:chgData name="Kevin Potts" userId="19539caf-ca29-4481-8e3e-4ab5ff25e598" providerId="ADAL" clId="{1F7C95F2-40AD-4123-8928-30B575F46FBC}" dt="2023-03-06T00:23:53.394" v="1790" actId="164"/>
          <ac:grpSpMkLst>
            <pc:docMk/>
            <pc:sldMk cId="3633953377" sldId="2045"/>
            <ac:grpSpMk id="27" creationId="{BFA5CE19-FA91-77B2-16AC-A369E9D75533}"/>
          </ac:grpSpMkLst>
        </pc:grpChg>
        <pc:grpChg chg="add mod">
          <ac:chgData name="Kevin Potts" userId="19539caf-ca29-4481-8e3e-4ab5ff25e598" providerId="ADAL" clId="{1F7C95F2-40AD-4123-8928-30B575F46FBC}" dt="2023-03-06T00:23:53.394" v="1790" actId="164"/>
          <ac:grpSpMkLst>
            <pc:docMk/>
            <pc:sldMk cId="3633953377" sldId="2045"/>
            <ac:grpSpMk id="28" creationId="{D0372459-44D1-226A-AEC1-E83DEDE61772}"/>
          </ac:grpSpMkLst>
        </pc:grpChg>
        <pc:grpChg chg="add mod">
          <ac:chgData name="Kevin Potts" userId="19539caf-ca29-4481-8e3e-4ab5ff25e598" providerId="ADAL" clId="{1F7C95F2-40AD-4123-8928-30B575F46FBC}" dt="2023-03-06T00:23:53.394" v="1790" actId="164"/>
          <ac:grpSpMkLst>
            <pc:docMk/>
            <pc:sldMk cId="3633953377" sldId="2045"/>
            <ac:grpSpMk id="29" creationId="{C3A7B908-25E0-F25B-2F44-5D06C3B619F1}"/>
          </ac:grpSpMkLst>
        </pc:grpChg>
        <pc:grpChg chg="add mod">
          <ac:chgData name="Kevin Potts" userId="19539caf-ca29-4481-8e3e-4ab5ff25e598" providerId="ADAL" clId="{1F7C95F2-40AD-4123-8928-30B575F46FBC}" dt="2023-03-06T00:23:55.664" v="1791" actId="164"/>
          <ac:grpSpMkLst>
            <pc:docMk/>
            <pc:sldMk cId="3633953377" sldId="2045"/>
            <ac:grpSpMk id="30" creationId="{8BEC0A18-B16A-9B4F-ED2E-6DA3B8CCD40B}"/>
          </ac:grpSpMkLst>
        </pc:grpChg>
        <pc:grpChg chg="add mod">
          <ac:chgData name="Kevin Potts" userId="19539caf-ca29-4481-8e3e-4ab5ff25e598" providerId="ADAL" clId="{1F7C95F2-40AD-4123-8928-30B575F46FBC}" dt="2023-03-06T00:23:55.664" v="1791" actId="164"/>
          <ac:grpSpMkLst>
            <pc:docMk/>
            <pc:sldMk cId="3633953377" sldId="2045"/>
            <ac:grpSpMk id="31" creationId="{9C1A244F-C420-FD98-0C46-2A6F8893ED66}"/>
          </ac:grpSpMkLst>
        </pc:grpChg>
        <pc:graphicFrameChg chg="add mod ord">
          <ac:chgData name="Kevin Potts" userId="19539caf-ca29-4481-8e3e-4ab5ff25e598" providerId="ADAL" clId="{1F7C95F2-40AD-4123-8928-30B575F46FBC}" dt="2023-03-06T00:23:32.889" v="1783" actId="164"/>
          <ac:graphicFrameMkLst>
            <pc:docMk/>
            <pc:sldMk cId="3633953377" sldId="2045"/>
            <ac:graphicFrameMk id="8" creationId="{7402A846-CF2F-D278-5B03-DF55CD6C44FD}"/>
          </ac:graphicFrameMkLst>
        </pc:graphicFrameChg>
        <pc:picChg chg="mod topLvl">
          <ac:chgData name="Kevin Potts" userId="19539caf-ca29-4481-8e3e-4ab5ff25e598" providerId="ADAL" clId="{1F7C95F2-40AD-4123-8928-30B575F46FBC}" dt="2023-03-06T00:23:55.664" v="1791" actId="164"/>
          <ac:picMkLst>
            <pc:docMk/>
            <pc:sldMk cId="3633953377" sldId="2045"/>
            <ac:picMk id="6" creationId="{038EEE69-5799-DD4C-D31E-D7A522520992}"/>
          </ac:picMkLst>
        </pc:picChg>
        <pc:picChg chg="mod topLvl">
          <ac:chgData name="Kevin Potts" userId="19539caf-ca29-4481-8e3e-4ab5ff25e598" providerId="ADAL" clId="{1F7C95F2-40AD-4123-8928-30B575F46FBC}" dt="2023-03-06T00:23:42.858" v="1787" actId="164"/>
          <ac:picMkLst>
            <pc:docMk/>
            <pc:sldMk cId="3633953377" sldId="2045"/>
            <ac:picMk id="2050" creationId="{3A3BE62A-40C8-B8EF-F821-338562C6B0FF}"/>
          </ac:picMkLst>
        </pc:picChg>
        <pc:picChg chg="mod topLvl">
          <ac:chgData name="Kevin Potts" userId="19539caf-ca29-4481-8e3e-4ab5ff25e598" providerId="ADAL" clId="{1F7C95F2-40AD-4123-8928-30B575F46FBC}" dt="2023-03-06T00:23:46.045" v="1788" actId="164"/>
          <ac:picMkLst>
            <pc:docMk/>
            <pc:sldMk cId="3633953377" sldId="2045"/>
            <ac:picMk id="2052" creationId="{8561A255-7FED-7AE7-9422-C3BB4666EE13}"/>
          </ac:picMkLst>
        </pc:picChg>
        <pc:picChg chg="mod topLvl">
          <ac:chgData name="Kevin Potts" userId="19539caf-ca29-4481-8e3e-4ab5ff25e598" providerId="ADAL" clId="{1F7C95F2-40AD-4123-8928-30B575F46FBC}" dt="2023-03-06T00:23:40.399" v="1786" actId="164"/>
          <ac:picMkLst>
            <pc:docMk/>
            <pc:sldMk cId="3633953377" sldId="2045"/>
            <ac:picMk id="2054" creationId="{6C7A0719-33A3-A0BF-C8AA-48F5E7B014DB}"/>
          </ac:picMkLst>
        </pc:picChg>
        <pc:picChg chg="mod topLvl">
          <ac:chgData name="Kevin Potts" userId="19539caf-ca29-4481-8e3e-4ab5ff25e598" providerId="ADAL" clId="{1F7C95F2-40AD-4123-8928-30B575F46FBC}" dt="2023-03-06T00:23:48.615" v="1789" actId="164"/>
          <ac:picMkLst>
            <pc:docMk/>
            <pc:sldMk cId="3633953377" sldId="2045"/>
            <ac:picMk id="2056" creationId="{96BA5855-8956-8F79-494C-D70E12388FEB}"/>
          </ac:picMkLst>
        </pc:picChg>
        <pc:picChg chg="mod topLvl">
          <ac:chgData name="Kevin Potts" userId="19539caf-ca29-4481-8e3e-4ab5ff25e598" providerId="ADAL" clId="{1F7C95F2-40AD-4123-8928-30B575F46FBC}" dt="2023-03-06T00:23:37.645" v="1785" actId="164"/>
          <ac:picMkLst>
            <pc:docMk/>
            <pc:sldMk cId="3633953377" sldId="2045"/>
            <ac:picMk id="2058" creationId="{F68E311B-6307-D7F0-AE38-88B1CB4EC554}"/>
          </ac:picMkLst>
        </pc:picChg>
        <pc:picChg chg="mod topLvl">
          <ac:chgData name="Kevin Potts" userId="19539caf-ca29-4481-8e3e-4ab5ff25e598" providerId="ADAL" clId="{1F7C95F2-40AD-4123-8928-30B575F46FBC}" dt="2023-03-06T00:23:35.150" v="1784" actId="164"/>
          <ac:picMkLst>
            <pc:docMk/>
            <pc:sldMk cId="3633953377" sldId="2045"/>
            <ac:picMk id="2060" creationId="{EC09B089-2DB2-7513-CE3F-31A7329D20B0}"/>
          </ac:picMkLst>
        </pc:picChg>
      </pc:sldChg>
      <pc:sldChg chg="modSp mod ord modNotesTx">
        <pc:chgData name="Kevin Potts" userId="19539caf-ca29-4481-8e3e-4ab5ff25e598" providerId="ADAL" clId="{1F7C95F2-40AD-4123-8928-30B575F46FBC}" dt="2023-03-27T12:27:42.415" v="11727" actId="20577"/>
        <pc:sldMkLst>
          <pc:docMk/>
          <pc:sldMk cId="1276388389" sldId="2047"/>
        </pc:sldMkLst>
        <pc:spChg chg="mod">
          <ac:chgData name="Kevin Potts" userId="19539caf-ca29-4481-8e3e-4ab5ff25e598" providerId="ADAL" clId="{1F7C95F2-40AD-4123-8928-30B575F46FBC}" dt="2023-03-21T18:06:04.012" v="8554" actId="1076"/>
          <ac:spMkLst>
            <pc:docMk/>
            <pc:sldMk cId="1276388389" sldId="2047"/>
            <ac:spMk id="9" creationId="{83B66B7D-6CAD-70F8-B65C-A46F8E0787A5}"/>
          </ac:spMkLst>
        </pc:spChg>
        <pc:spChg chg="mod">
          <ac:chgData name="Kevin Potts" userId="19539caf-ca29-4481-8e3e-4ab5ff25e598" providerId="ADAL" clId="{1F7C95F2-40AD-4123-8928-30B575F46FBC}" dt="2023-03-27T12:27:42.415" v="11727" actId="20577"/>
          <ac:spMkLst>
            <pc:docMk/>
            <pc:sldMk cId="1276388389" sldId="2047"/>
            <ac:spMk id="10" creationId="{CDDD9663-4311-5C36-6FE6-1F7DDA8DD27D}"/>
          </ac:spMkLst>
        </pc:spChg>
        <pc:spChg chg="mod">
          <ac:chgData name="Kevin Potts" userId="19539caf-ca29-4481-8e3e-4ab5ff25e598" providerId="ADAL" clId="{1F7C95F2-40AD-4123-8928-30B575F46FBC}" dt="2023-03-21T18:05:50.020" v="8552" actId="20577"/>
          <ac:spMkLst>
            <pc:docMk/>
            <pc:sldMk cId="1276388389" sldId="2047"/>
            <ac:spMk id="11" creationId="{B0793957-F875-97B6-D20F-59AEC9BC0192}"/>
          </ac:spMkLst>
        </pc:spChg>
      </pc:sldChg>
      <pc:sldChg chg="add del ord">
        <pc:chgData name="Kevin Potts" userId="19539caf-ca29-4481-8e3e-4ab5ff25e598" providerId="ADAL" clId="{1F7C95F2-40AD-4123-8928-30B575F46FBC}" dt="2023-03-09T02:42:13.060" v="1875"/>
        <pc:sldMkLst>
          <pc:docMk/>
          <pc:sldMk cId="1487064752" sldId="2048"/>
        </pc:sldMkLst>
      </pc:sldChg>
      <pc:sldChg chg="modSp add del setBg">
        <pc:chgData name="Kevin Potts" userId="19539caf-ca29-4481-8e3e-4ab5ff25e598" providerId="ADAL" clId="{1F7C95F2-40AD-4123-8928-30B575F46FBC}" dt="2023-03-23T12:46:12.567" v="11336" actId="47"/>
        <pc:sldMkLst>
          <pc:docMk/>
          <pc:sldMk cId="248016963" sldId="2050"/>
        </pc:sldMkLst>
        <pc:spChg chg="mod">
          <ac:chgData name="Kevin Potts" userId="19539caf-ca29-4481-8e3e-4ab5ff25e598" providerId="ADAL" clId="{1F7C95F2-40AD-4123-8928-30B575F46FBC}" dt="2023-03-22T23:15:13.237" v="10966"/>
          <ac:spMkLst>
            <pc:docMk/>
            <pc:sldMk cId="248016963" sldId="2050"/>
            <ac:spMk id="3" creationId="{B623C6E8-B83D-030F-94E1-FAE8924561D9}"/>
          </ac:spMkLst>
        </pc:spChg>
      </pc:sldChg>
      <pc:sldChg chg="modSp add del setBg">
        <pc:chgData name="Kevin Potts" userId="19539caf-ca29-4481-8e3e-4ab5ff25e598" providerId="ADAL" clId="{1F7C95F2-40AD-4123-8928-30B575F46FBC}" dt="2023-03-23T14:55:07.694" v="11482" actId="47"/>
        <pc:sldMkLst>
          <pc:docMk/>
          <pc:sldMk cId="1132471993" sldId="2051"/>
        </pc:sldMkLst>
        <pc:spChg chg="mod">
          <ac:chgData name="Kevin Potts" userId="19539caf-ca29-4481-8e3e-4ab5ff25e598" providerId="ADAL" clId="{1F7C95F2-40AD-4123-8928-30B575F46FBC}" dt="2023-03-22T23:15:13.237" v="10966"/>
          <ac:spMkLst>
            <pc:docMk/>
            <pc:sldMk cId="1132471993" sldId="2051"/>
            <ac:spMk id="3" creationId="{1858A675-D8B1-8AF1-9B32-7161C4332469}"/>
          </ac:spMkLst>
        </pc:spChg>
      </pc:sldChg>
      <pc:sldChg chg="modSp mod">
        <pc:chgData name="Kevin Potts" userId="19539caf-ca29-4481-8e3e-4ab5ff25e598" providerId="ADAL" clId="{1F7C95F2-40AD-4123-8928-30B575F46FBC}" dt="2023-03-05T18:09:16.815" v="356" actId="20577"/>
        <pc:sldMkLst>
          <pc:docMk/>
          <pc:sldMk cId="3608584285" sldId="2054"/>
        </pc:sldMkLst>
        <pc:spChg chg="mod">
          <ac:chgData name="Kevin Potts" userId="19539caf-ca29-4481-8e3e-4ab5ff25e598" providerId="ADAL" clId="{1F7C95F2-40AD-4123-8928-30B575F46FBC}" dt="2023-03-05T18:09:16.815" v="356" actId="20577"/>
          <ac:spMkLst>
            <pc:docMk/>
            <pc:sldMk cId="3608584285" sldId="2054"/>
            <ac:spMk id="2" creationId="{26632AE5-0F8B-D082-2991-ACCC5D1A6C9B}"/>
          </ac:spMkLst>
        </pc:spChg>
      </pc:sldChg>
      <pc:sldChg chg="addSp delSp modSp mod">
        <pc:chgData name="Kevin Potts" userId="19539caf-ca29-4481-8e3e-4ab5ff25e598" providerId="ADAL" clId="{1F7C95F2-40AD-4123-8928-30B575F46FBC}" dt="2023-03-21T18:07:48.875" v="8567" actId="14100"/>
        <pc:sldMkLst>
          <pc:docMk/>
          <pc:sldMk cId="1365939035" sldId="2055"/>
        </pc:sldMkLst>
        <pc:spChg chg="mod">
          <ac:chgData name="Kevin Potts" userId="19539caf-ca29-4481-8e3e-4ab5ff25e598" providerId="ADAL" clId="{1F7C95F2-40AD-4123-8928-30B575F46FBC}" dt="2023-03-21T18:07:48.875" v="8567" actId="14100"/>
          <ac:spMkLst>
            <pc:docMk/>
            <pc:sldMk cId="1365939035" sldId="2055"/>
            <ac:spMk id="2" creationId="{CD886208-BFE3-6937-B2BA-7B3636DAD51F}"/>
          </ac:spMkLst>
        </pc:spChg>
        <pc:spChg chg="mod">
          <ac:chgData name="Kevin Potts" userId="19539caf-ca29-4481-8e3e-4ab5ff25e598" providerId="ADAL" clId="{1F7C95F2-40AD-4123-8928-30B575F46FBC}" dt="2023-03-21T18:07:34.150" v="8564"/>
          <ac:spMkLst>
            <pc:docMk/>
            <pc:sldMk cId="1365939035" sldId="2055"/>
            <ac:spMk id="4" creationId="{0D69B731-46DD-CA5E-35E2-E63ABD597E51}"/>
          </ac:spMkLst>
        </pc:spChg>
        <pc:spChg chg="add del mod">
          <ac:chgData name="Kevin Potts" userId="19539caf-ca29-4481-8e3e-4ab5ff25e598" providerId="ADAL" clId="{1F7C95F2-40AD-4123-8928-30B575F46FBC}" dt="2023-03-21T18:07:34.150" v="8564"/>
          <ac:spMkLst>
            <pc:docMk/>
            <pc:sldMk cId="1365939035" sldId="2055"/>
            <ac:spMk id="5" creationId="{4DFB172F-6C82-D0D7-3838-72560A8EB8D7}"/>
          </ac:spMkLst>
        </pc:spChg>
        <pc:spChg chg="add del mod">
          <ac:chgData name="Kevin Potts" userId="19539caf-ca29-4481-8e3e-4ab5ff25e598" providerId="ADAL" clId="{1F7C95F2-40AD-4123-8928-30B575F46FBC}" dt="2023-03-21T18:07:34.150" v="8564"/>
          <ac:spMkLst>
            <pc:docMk/>
            <pc:sldMk cId="1365939035" sldId="2055"/>
            <ac:spMk id="6" creationId="{3CB26A43-9FFE-37E8-1E11-B4A44BD3C6CD}"/>
          </ac:spMkLst>
        </pc:spChg>
      </pc:sldChg>
      <pc:sldChg chg="modSp mod modNotesTx">
        <pc:chgData name="Kevin Potts" userId="19539caf-ca29-4481-8e3e-4ab5ff25e598" providerId="ADAL" clId="{1F7C95F2-40AD-4123-8928-30B575F46FBC}" dt="2023-03-27T11:59:13.645" v="11527" actId="20577"/>
        <pc:sldMkLst>
          <pc:docMk/>
          <pc:sldMk cId="1524001816" sldId="2059"/>
        </pc:sldMkLst>
        <pc:spChg chg="mod">
          <ac:chgData name="Kevin Potts" userId="19539caf-ca29-4481-8e3e-4ab5ff25e598" providerId="ADAL" clId="{1F7C95F2-40AD-4123-8928-30B575F46FBC}" dt="2023-03-16T13:52:56.367" v="8439" actId="20577"/>
          <ac:spMkLst>
            <pc:docMk/>
            <pc:sldMk cId="1524001816" sldId="2059"/>
            <ac:spMk id="22" creationId="{65DFA3E7-443F-80E0-CAD7-4F569EAFD3C6}"/>
          </ac:spMkLst>
        </pc:spChg>
      </pc:sldChg>
      <pc:sldChg chg="delSp modSp mod ord modClrScheme modShow chgLayout">
        <pc:chgData name="Kevin Potts" userId="19539caf-ca29-4481-8e3e-4ab5ff25e598" providerId="ADAL" clId="{1F7C95F2-40AD-4123-8928-30B575F46FBC}" dt="2023-03-06T00:36:31.155" v="1827" actId="478"/>
        <pc:sldMkLst>
          <pc:docMk/>
          <pc:sldMk cId="2686881721" sldId="2060"/>
        </pc:sldMkLst>
        <pc:spChg chg="mod ord">
          <ac:chgData name="Kevin Potts" userId="19539caf-ca29-4481-8e3e-4ab5ff25e598" providerId="ADAL" clId="{1F7C95F2-40AD-4123-8928-30B575F46FBC}" dt="2023-03-06T00:32:34.917" v="1800" actId="700"/>
          <ac:spMkLst>
            <pc:docMk/>
            <pc:sldMk cId="2686881721" sldId="2060"/>
            <ac:spMk id="2" creationId="{3B7F5AD6-6920-0C3E-B5FC-1E06A18826B4}"/>
          </ac:spMkLst>
        </pc:spChg>
        <pc:spChg chg="mod ord">
          <ac:chgData name="Kevin Potts" userId="19539caf-ca29-4481-8e3e-4ab5ff25e598" providerId="ADAL" clId="{1F7C95F2-40AD-4123-8928-30B575F46FBC}" dt="2023-03-06T00:32:34.917" v="1800" actId="700"/>
          <ac:spMkLst>
            <pc:docMk/>
            <pc:sldMk cId="2686881721" sldId="2060"/>
            <ac:spMk id="3" creationId="{1A4F61B9-5A85-334D-A05B-3D8B3A90080A}"/>
          </ac:spMkLst>
        </pc:spChg>
        <pc:spChg chg="mod ord">
          <ac:chgData name="Kevin Potts" userId="19539caf-ca29-4481-8e3e-4ab5ff25e598" providerId="ADAL" clId="{1F7C95F2-40AD-4123-8928-30B575F46FBC}" dt="2023-03-06T00:32:34.917" v="1800" actId="700"/>
          <ac:spMkLst>
            <pc:docMk/>
            <pc:sldMk cId="2686881721" sldId="2060"/>
            <ac:spMk id="4" creationId="{88AD5D11-A71D-FA69-48DE-B1F1800C91A9}"/>
          </ac:spMkLst>
        </pc:spChg>
        <pc:spChg chg="del">
          <ac:chgData name="Kevin Potts" userId="19539caf-ca29-4481-8e3e-4ab5ff25e598" providerId="ADAL" clId="{1F7C95F2-40AD-4123-8928-30B575F46FBC}" dt="2023-03-06T00:36:31.155" v="1827" actId="478"/>
          <ac:spMkLst>
            <pc:docMk/>
            <pc:sldMk cId="2686881721" sldId="2060"/>
            <ac:spMk id="6" creationId="{1C81F954-10E1-E855-C144-F2AEA11F44BE}"/>
          </ac:spMkLst>
        </pc:spChg>
      </pc:sldChg>
      <pc:sldChg chg="addSp delSp modSp mod">
        <pc:chgData name="Kevin Potts" userId="19539caf-ca29-4481-8e3e-4ab5ff25e598" providerId="ADAL" clId="{1F7C95F2-40AD-4123-8928-30B575F46FBC}" dt="2023-03-21T18:08:15.990" v="8569" actId="14100"/>
        <pc:sldMkLst>
          <pc:docMk/>
          <pc:sldMk cId="3090039550" sldId="2061"/>
        </pc:sldMkLst>
        <pc:spChg chg="mod">
          <ac:chgData name="Kevin Potts" userId="19539caf-ca29-4481-8e3e-4ab5ff25e598" providerId="ADAL" clId="{1F7C95F2-40AD-4123-8928-30B575F46FBC}" dt="2023-03-21T18:08:15.990" v="8569" actId="14100"/>
          <ac:spMkLst>
            <pc:docMk/>
            <pc:sldMk cId="3090039550" sldId="2061"/>
            <ac:spMk id="2" creationId="{E5FDAA9D-9329-B8C6-8259-C2202A99E22C}"/>
          </ac:spMkLst>
        </pc:spChg>
        <pc:spChg chg="add del mod">
          <ac:chgData name="Kevin Potts" userId="19539caf-ca29-4481-8e3e-4ab5ff25e598" providerId="ADAL" clId="{1F7C95F2-40AD-4123-8928-30B575F46FBC}" dt="2023-03-21T18:08:11.287" v="8568"/>
          <ac:spMkLst>
            <pc:docMk/>
            <pc:sldMk cId="3090039550" sldId="2061"/>
            <ac:spMk id="3" creationId="{780FA04A-D5C2-687E-B736-1DDBE9AB9D1A}"/>
          </ac:spMkLst>
        </pc:spChg>
        <pc:spChg chg="mod">
          <ac:chgData name="Kevin Potts" userId="19539caf-ca29-4481-8e3e-4ab5ff25e598" providerId="ADAL" clId="{1F7C95F2-40AD-4123-8928-30B575F46FBC}" dt="2023-03-21T18:08:11.287" v="8568"/>
          <ac:spMkLst>
            <pc:docMk/>
            <pc:sldMk cId="3090039550" sldId="2061"/>
            <ac:spMk id="4" creationId="{0D69B731-46DD-CA5E-35E2-E63ABD597E51}"/>
          </ac:spMkLst>
        </pc:spChg>
        <pc:spChg chg="add del mod">
          <ac:chgData name="Kevin Potts" userId="19539caf-ca29-4481-8e3e-4ab5ff25e598" providerId="ADAL" clId="{1F7C95F2-40AD-4123-8928-30B575F46FBC}" dt="2023-03-21T18:08:11.287" v="8568"/>
          <ac:spMkLst>
            <pc:docMk/>
            <pc:sldMk cId="3090039550" sldId="2061"/>
            <ac:spMk id="5" creationId="{C03DC7BD-EBDA-3669-B64D-383214B9E7EE}"/>
          </ac:spMkLst>
        </pc:spChg>
      </pc:sldChg>
      <pc:sldChg chg="mod ord modShow">
        <pc:chgData name="Kevin Potts" userId="19539caf-ca29-4481-8e3e-4ab5ff25e598" providerId="ADAL" clId="{1F7C95F2-40AD-4123-8928-30B575F46FBC}" dt="2023-03-11T19:08:35.534" v="5086"/>
        <pc:sldMkLst>
          <pc:docMk/>
          <pc:sldMk cId="296433395" sldId="2065"/>
        </pc:sldMkLst>
      </pc:sldChg>
      <pc:sldChg chg="ord modNotesTx">
        <pc:chgData name="Kevin Potts" userId="19539caf-ca29-4481-8e3e-4ab5ff25e598" providerId="ADAL" clId="{1F7C95F2-40AD-4123-8928-30B575F46FBC}" dt="2023-03-21T18:54:05.906" v="10554" actId="20577"/>
        <pc:sldMkLst>
          <pc:docMk/>
          <pc:sldMk cId="3157299654" sldId="2067"/>
        </pc:sldMkLst>
      </pc:sldChg>
      <pc:sldChg chg="modSp mod modNotesTx">
        <pc:chgData name="Kevin Potts" userId="19539caf-ca29-4481-8e3e-4ab5ff25e598" providerId="ADAL" clId="{1F7C95F2-40AD-4123-8928-30B575F46FBC}" dt="2023-03-21T18:39:55.203" v="9314" actId="20577"/>
        <pc:sldMkLst>
          <pc:docMk/>
          <pc:sldMk cId="2851150058" sldId="2070"/>
        </pc:sldMkLst>
        <pc:spChg chg="mod">
          <ac:chgData name="Kevin Potts" userId="19539caf-ca29-4481-8e3e-4ab5ff25e598" providerId="ADAL" clId="{1F7C95F2-40AD-4123-8928-30B575F46FBC}" dt="2023-03-09T02:46:30.020" v="2005" actId="20577"/>
          <ac:spMkLst>
            <pc:docMk/>
            <pc:sldMk cId="2851150058" sldId="2070"/>
            <ac:spMk id="3" creationId="{37494CB9-128F-ED2B-E615-DD222CECF584}"/>
          </ac:spMkLst>
        </pc:spChg>
        <pc:spChg chg="mod">
          <ac:chgData name="Kevin Potts" userId="19539caf-ca29-4481-8e3e-4ab5ff25e598" providerId="ADAL" clId="{1F7C95F2-40AD-4123-8928-30B575F46FBC}" dt="2023-03-09T02:46:33.893" v="2012" actId="20577"/>
          <ac:spMkLst>
            <pc:docMk/>
            <pc:sldMk cId="2851150058" sldId="2070"/>
            <ac:spMk id="4" creationId="{9D5F369F-54E1-2CAD-A3F6-FCB2B8847543}"/>
          </ac:spMkLst>
        </pc:spChg>
      </pc:sldChg>
      <pc:sldChg chg="modSp mod ord modClrScheme modShow chgLayout">
        <pc:chgData name="Kevin Potts" userId="19539caf-ca29-4481-8e3e-4ab5ff25e598" providerId="ADAL" clId="{1F7C95F2-40AD-4123-8928-30B575F46FBC}" dt="2023-03-06T00:32:34.917" v="1800" actId="700"/>
        <pc:sldMkLst>
          <pc:docMk/>
          <pc:sldMk cId="3264316237" sldId="2071"/>
        </pc:sldMkLst>
        <pc:spChg chg="mod ord">
          <ac:chgData name="Kevin Potts" userId="19539caf-ca29-4481-8e3e-4ab5ff25e598" providerId="ADAL" clId="{1F7C95F2-40AD-4123-8928-30B575F46FBC}" dt="2023-03-06T00:32:34.917" v="1800" actId="700"/>
          <ac:spMkLst>
            <pc:docMk/>
            <pc:sldMk cId="3264316237" sldId="2071"/>
            <ac:spMk id="2" creationId="{DAC9B331-1542-1756-F664-2A53B24C23B7}"/>
          </ac:spMkLst>
        </pc:spChg>
        <pc:spChg chg="mod ord">
          <ac:chgData name="Kevin Potts" userId="19539caf-ca29-4481-8e3e-4ab5ff25e598" providerId="ADAL" clId="{1F7C95F2-40AD-4123-8928-30B575F46FBC}" dt="2023-03-06T00:32:34.917" v="1800" actId="700"/>
          <ac:spMkLst>
            <pc:docMk/>
            <pc:sldMk cId="3264316237" sldId="2071"/>
            <ac:spMk id="3" creationId="{DB564FC4-55F3-81A4-2C6E-09DA7B193D9A}"/>
          </ac:spMkLst>
        </pc:spChg>
      </pc:sldChg>
      <pc:sldChg chg="del">
        <pc:chgData name="Kevin Potts" userId="19539caf-ca29-4481-8e3e-4ab5ff25e598" providerId="ADAL" clId="{1F7C95F2-40AD-4123-8928-30B575F46FBC}" dt="2023-03-05T23:39:08.699" v="1486" actId="47"/>
        <pc:sldMkLst>
          <pc:docMk/>
          <pc:sldMk cId="2254791044" sldId="2073"/>
        </pc:sldMkLst>
      </pc:sldChg>
      <pc:sldChg chg="modSp mod modNotesTx">
        <pc:chgData name="Kevin Potts" userId="19539caf-ca29-4481-8e3e-4ab5ff25e598" providerId="ADAL" clId="{1F7C95F2-40AD-4123-8928-30B575F46FBC}" dt="2023-03-14T17:31:00.043" v="7175" actId="20577"/>
        <pc:sldMkLst>
          <pc:docMk/>
          <pc:sldMk cId="1590914045" sldId="2074"/>
        </pc:sldMkLst>
        <pc:spChg chg="mod">
          <ac:chgData name="Kevin Potts" userId="19539caf-ca29-4481-8e3e-4ab5ff25e598" providerId="ADAL" clId="{1F7C95F2-40AD-4123-8928-30B575F46FBC}" dt="2023-03-14T17:29:51.373" v="7010" actId="20577"/>
          <ac:spMkLst>
            <pc:docMk/>
            <pc:sldMk cId="1590914045" sldId="2074"/>
            <ac:spMk id="10" creationId="{F1FAD869-B237-6A16-ED6F-9650AD342322}"/>
          </ac:spMkLst>
        </pc:spChg>
      </pc:sldChg>
      <pc:sldChg chg="delSp modSp mod ord modClrScheme modShow chgLayout">
        <pc:chgData name="Kevin Potts" userId="19539caf-ca29-4481-8e3e-4ab5ff25e598" providerId="ADAL" clId="{1F7C95F2-40AD-4123-8928-30B575F46FBC}" dt="2023-03-06T00:36:35.429" v="1829" actId="478"/>
        <pc:sldMkLst>
          <pc:docMk/>
          <pc:sldMk cId="2635265040" sldId="2076"/>
        </pc:sldMkLst>
        <pc:spChg chg="mod ord">
          <ac:chgData name="Kevin Potts" userId="19539caf-ca29-4481-8e3e-4ab5ff25e598" providerId="ADAL" clId="{1F7C95F2-40AD-4123-8928-30B575F46FBC}" dt="2023-03-06T00:36:09.865" v="1822" actId="700"/>
          <ac:spMkLst>
            <pc:docMk/>
            <pc:sldMk cId="2635265040" sldId="2076"/>
            <ac:spMk id="2" creationId="{3B7F5AD6-6920-0C3E-B5FC-1E06A18826B4}"/>
          </ac:spMkLst>
        </pc:spChg>
        <pc:spChg chg="mod ord">
          <ac:chgData name="Kevin Potts" userId="19539caf-ca29-4481-8e3e-4ab5ff25e598" providerId="ADAL" clId="{1F7C95F2-40AD-4123-8928-30B575F46FBC}" dt="2023-03-06T00:36:09.865" v="1822" actId="700"/>
          <ac:spMkLst>
            <pc:docMk/>
            <pc:sldMk cId="2635265040" sldId="2076"/>
            <ac:spMk id="3" creationId="{1A4F61B9-5A85-334D-A05B-3D8B3A90080A}"/>
          </ac:spMkLst>
        </pc:spChg>
        <pc:spChg chg="mod ord">
          <ac:chgData name="Kevin Potts" userId="19539caf-ca29-4481-8e3e-4ab5ff25e598" providerId="ADAL" clId="{1F7C95F2-40AD-4123-8928-30B575F46FBC}" dt="2023-03-06T00:36:09.865" v="1822" actId="700"/>
          <ac:spMkLst>
            <pc:docMk/>
            <pc:sldMk cId="2635265040" sldId="2076"/>
            <ac:spMk id="4" creationId="{88AD5D11-A71D-FA69-48DE-B1F1800C91A9}"/>
          </ac:spMkLst>
        </pc:spChg>
        <pc:spChg chg="del mod">
          <ac:chgData name="Kevin Potts" userId="19539caf-ca29-4481-8e3e-4ab5ff25e598" providerId="ADAL" clId="{1F7C95F2-40AD-4123-8928-30B575F46FBC}" dt="2023-03-06T00:36:35.429" v="1829" actId="478"/>
          <ac:spMkLst>
            <pc:docMk/>
            <pc:sldMk cId="2635265040" sldId="2076"/>
            <ac:spMk id="6" creationId="{1C81F954-10E1-E855-C144-F2AEA11F44BE}"/>
          </ac:spMkLst>
        </pc:spChg>
      </pc:sldChg>
      <pc:sldChg chg="addSp delSp modSp del mod">
        <pc:chgData name="Kevin Potts" userId="19539caf-ca29-4481-8e3e-4ab5ff25e598" providerId="ADAL" clId="{1F7C95F2-40AD-4123-8928-30B575F46FBC}" dt="2023-02-27T01:55:23.134" v="155" actId="47"/>
        <pc:sldMkLst>
          <pc:docMk/>
          <pc:sldMk cId="4165729460" sldId="5974"/>
        </pc:sldMkLst>
        <pc:spChg chg="add del mod">
          <ac:chgData name="Kevin Potts" userId="19539caf-ca29-4481-8e3e-4ab5ff25e598" providerId="ADAL" clId="{1F7C95F2-40AD-4123-8928-30B575F46FBC}" dt="2023-02-27T01:50:16.145" v="41" actId="478"/>
          <ac:spMkLst>
            <pc:docMk/>
            <pc:sldMk cId="4165729460" sldId="5974"/>
            <ac:spMk id="3" creationId="{06DF7AE1-39F0-5F42-5CEE-51156AFA614F}"/>
          </ac:spMkLst>
        </pc:spChg>
        <pc:spChg chg="del">
          <ac:chgData name="Kevin Potts" userId="19539caf-ca29-4481-8e3e-4ab5ff25e598" providerId="ADAL" clId="{1F7C95F2-40AD-4123-8928-30B575F46FBC}" dt="2023-02-27T01:50:12.695" v="40" actId="478"/>
          <ac:spMkLst>
            <pc:docMk/>
            <pc:sldMk cId="4165729460" sldId="5974"/>
            <ac:spMk id="256" creationId="{E9E1DD27-45CE-3677-923C-F1472DFBC129}"/>
          </ac:spMkLst>
        </pc:spChg>
      </pc:sldChg>
      <pc:sldChg chg="addSp delSp modSp mod ord modNotesTx">
        <pc:chgData name="Kevin Potts" userId="19539caf-ca29-4481-8e3e-4ab5ff25e598" providerId="ADAL" clId="{1F7C95F2-40AD-4123-8928-30B575F46FBC}" dt="2023-03-27T18:34:19.080" v="11819" actId="1036"/>
        <pc:sldMkLst>
          <pc:docMk/>
          <pc:sldMk cId="2421284117" sldId="5975"/>
        </pc:sldMkLst>
        <pc:spChg chg="mod">
          <ac:chgData name="Kevin Potts" userId="19539caf-ca29-4481-8e3e-4ab5ff25e598" providerId="ADAL" clId="{1F7C95F2-40AD-4123-8928-30B575F46FBC}" dt="2023-03-11T19:09:20.991" v="5092" actId="5793"/>
          <ac:spMkLst>
            <pc:docMk/>
            <pc:sldMk cId="2421284117" sldId="5975"/>
            <ac:spMk id="2" creationId="{E777A10C-926E-EA76-1DD5-90CD496B932F}"/>
          </ac:spMkLst>
        </pc:spChg>
        <pc:grpChg chg="add mod">
          <ac:chgData name="Kevin Potts" userId="19539caf-ca29-4481-8e3e-4ab5ff25e598" providerId="ADAL" clId="{1F7C95F2-40AD-4123-8928-30B575F46FBC}" dt="2023-03-27T18:34:08.104" v="11816" actId="164"/>
          <ac:grpSpMkLst>
            <pc:docMk/>
            <pc:sldMk cId="2421284117" sldId="5975"/>
            <ac:grpSpMk id="3" creationId="{34D45C17-95D1-D728-E172-73F06725ACDF}"/>
          </ac:grpSpMkLst>
        </pc:grpChg>
        <pc:grpChg chg="del">
          <ac:chgData name="Kevin Potts" userId="19539caf-ca29-4481-8e3e-4ab5ff25e598" providerId="ADAL" clId="{1F7C95F2-40AD-4123-8928-30B575F46FBC}" dt="2023-03-27T18:32:32.456" v="11751" actId="165"/>
          <ac:grpSpMkLst>
            <pc:docMk/>
            <pc:sldMk cId="2421284117" sldId="5975"/>
            <ac:grpSpMk id="99" creationId="{C489704C-96FD-B172-0230-6E9DEB8395C1}"/>
          </ac:grpSpMkLst>
        </pc:grpChg>
        <pc:picChg chg="mod topLvl">
          <ac:chgData name="Kevin Potts" userId="19539caf-ca29-4481-8e3e-4ab5ff25e598" providerId="ADAL" clId="{1F7C95F2-40AD-4123-8928-30B575F46FBC}" dt="2023-03-27T18:34:08.104" v="11816" actId="164"/>
          <ac:picMkLst>
            <pc:docMk/>
            <pc:sldMk cId="2421284117" sldId="5975"/>
            <ac:picMk id="8" creationId="{0E67B798-4DDA-06C5-CE29-43F2FBF2CBCF}"/>
          </ac:picMkLst>
        </pc:picChg>
        <pc:picChg chg="mod topLvl">
          <ac:chgData name="Kevin Potts" userId="19539caf-ca29-4481-8e3e-4ab5ff25e598" providerId="ADAL" clId="{1F7C95F2-40AD-4123-8928-30B575F46FBC}" dt="2023-03-27T18:34:08.104" v="11816" actId="164"/>
          <ac:picMkLst>
            <pc:docMk/>
            <pc:sldMk cId="2421284117" sldId="5975"/>
            <ac:picMk id="10" creationId="{E47509D2-EB0D-1C4E-B4DD-8C82EC03BC29}"/>
          </ac:picMkLst>
        </pc:picChg>
        <pc:picChg chg="mod topLvl">
          <ac:chgData name="Kevin Potts" userId="19539caf-ca29-4481-8e3e-4ab5ff25e598" providerId="ADAL" clId="{1F7C95F2-40AD-4123-8928-30B575F46FBC}" dt="2023-03-27T18:34:08.104" v="11816" actId="164"/>
          <ac:picMkLst>
            <pc:docMk/>
            <pc:sldMk cId="2421284117" sldId="5975"/>
            <ac:picMk id="12" creationId="{0C29E68A-16C7-A657-3EF6-A9A6E8FE0429}"/>
          </ac:picMkLst>
        </pc:picChg>
        <pc:picChg chg="mod topLvl">
          <ac:chgData name="Kevin Potts" userId="19539caf-ca29-4481-8e3e-4ab5ff25e598" providerId="ADAL" clId="{1F7C95F2-40AD-4123-8928-30B575F46FBC}" dt="2023-03-27T18:34:08.104" v="11816" actId="164"/>
          <ac:picMkLst>
            <pc:docMk/>
            <pc:sldMk cId="2421284117" sldId="5975"/>
            <ac:picMk id="13" creationId="{29E7D6FA-6E6C-EFF3-9BD9-3007D9FACE4E}"/>
          </ac:picMkLst>
        </pc:picChg>
        <pc:picChg chg="mod">
          <ac:chgData name="Kevin Potts" userId="19539caf-ca29-4481-8e3e-4ab5ff25e598" providerId="ADAL" clId="{1F7C95F2-40AD-4123-8928-30B575F46FBC}" dt="2023-02-27T13:51:10.392" v="192" actId="1038"/>
          <ac:picMkLst>
            <pc:docMk/>
            <pc:sldMk cId="2421284117" sldId="5975"/>
            <ac:picMk id="16" creationId="{49F6AA00-2885-0320-CA18-4A21B9E24559}"/>
          </ac:picMkLst>
        </pc:picChg>
        <pc:picChg chg="mod topLvl">
          <ac:chgData name="Kevin Potts" userId="19539caf-ca29-4481-8e3e-4ab5ff25e598" providerId="ADAL" clId="{1F7C95F2-40AD-4123-8928-30B575F46FBC}" dt="2023-03-27T18:34:08.104" v="11816" actId="164"/>
          <ac:picMkLst>
            <pc:docMk/>
            <pc:sldMk cId="2421284117" sldId="5975"/>
            <ac:picMk id="17" creationId="{D512D34D-4953-E4F2-A2E0-082A91E6C56D}"/>
          </ac:picMkLst>
        </pc:picChg>
        <pc:picChg chg="mod topLvl">
          <ac:chgData name="Kevin Potts" userId="19539caf-ca29-4481-8e3e-4ab5ff25e598" providerId="ADAL" clId="{1F7C95F2-40AD-4123-8928-30B575F46FBC}" dt="2023-03-27T18:34:08.104" v="11816" actId="164"/>
          <ac:picMkLst>
            <pc:docMk/>
            <pc:sldMk cId="2421284117" sldId="5975"/>
            <ac:picMk id="19" creationId="{8E0623B2-AEF5-7A79-A5E3-37CE64CDBBC9}"/>
          </ac:picMkLst>
        </pc:picChg>
        <pc:picChg chg="mod topLvl">
          <ac:chgData name="Kevin Potts" userId="19539caf-ca29-4481-8e3e-4ab5ff25e598" providerId="ADAL" clId="{1F7C95F2-40AD-4123-8928-30B575F46FBC}" dt="2023-03-27T18:34:08.104" v="11816" actId="164"/>
          <ac:picMkLst>
            <pc:docMk/>
            <pc:sldMk cId="2421284117" sldId="5975"/>
            <ac:picMk id="21" creationId="{34E967DA-7D74-DC08-9DE6-3B33B6A92E82}"/>
          </ac:picMkLst>
        </pc:picChg>
        <pc:picChg chg="mod topLvl">
          <ac:chgData name="Kevin Potts" userId="19539caf-ca29-4481-8e3e-4ab5ff25e598" providerId="ADAL" clId="{1F7C95F2-40AD-4123-8928-30B575F46FBC}" dt="2023-03-27T18:34:08.104" v="11816" actId="164"/>
          <ac:picMkLst>
            <pc:docMk/>
            <pc:sldMk cId="2421284117" sldId="5975"/>
            <ac:picMk id="23" creationId="{B1DE4C87-2720-70AB-FC8D-72472AE96A59}"/>
          </ac:picMkLst>
        </pc:picChg>
        <pc:picChg chg="mod">
          <ac:chgData name="Kevin Potts" userId="19539caf-ca29-4481-8e3e-4ab5ff25e598" providerId="ADAL" clId="{1F7C95F2-40AD-4123-8928-30B575F46FBC}" dt="2023-02-27T13:51:15.988" v="198" actId="1037"/>
          <ac:picMkLst>
            <pc:docMk/>
            <pc:sldMk cId="2421284117" sldId="5975"/>
            <ac:picMk id="28" creationId="{3FF40611-7587-A4A0-D8B2-78EB876AB41D}"/>
          </ac:picMkLst>
        </pc:picChg>
        <pc:picChg chg="mod topLvl">
          <ac:chgData name="Kevin Potts" userId="19539caf-ca29-4481-8e3e-4ab5ff25e598" providerId="ADAL" clId="{1F7C95F2-40AD-4123-8928-30B575F46FBC}" dt="2023-03-27T18:34:08.104" v="11816" actId="164"/>
          <ac:picMkLst>
            <pc:docMk/>
            <pc:sldMk cId="2421284117" sldId="5975"/>
            <ac:picMk id="31" creationId="{C8D33BCD-5701-5C3D-F7C5-609186184F0D}"/>
          </ac:picMkLst>
        </pc:picChg>
        <pc:picChg chg="mod topLvl">
          <ac:chgData name="Kevin Potts" userId="19539caf-ca29-4481-8e3e-4ab5ff25e598" providerId="ADAL" clId="{1F7C95F2-40AD-4123-8928-30B575F46FBC}" dt="2023-03-27T18:34:08.104" v="11816" actId="164"/>
          <ac:picMkLst>
            <pc:docMk/>
            <pc:sldMk cId="2421284117" sldId="5975"/>
            <ac:picMk id="32" creationId="{5510768D-6380-2151-13A5-C2306384BA55}"/>
          </ac:picMkLst>
        </pc:picChg>
        <pc:picChg chg="mod topLvl">
          <ac:chgData name="Kevin Potts" userId="19539caf-ca29-4481-8e3e-4ab5ff25e598" providerId="ADAL" clId="{1F7C95F2-40AD-4123-8928-30B575F46FBC}" dt="2023-03-27T18:34:08.104" v="11816" actId="164"/>
          <ac:picMkLst>
            <pc:docMk/>
            <pc:sldMk cId="2421284117" sldId="5975"/>
            <ac:picMk id="37" creationId="{A648E169-2F39-8CD1-A0D8-9396D46378D8}"/>
          </ac:picMkLst>
        </pc:picChg>
        <pc:picChg chg="mod topLvl">
          <ac:chgData name="Kevin Potts" userId="19539caf-ca29-4481-8e3e-4ab5ff25e598" providerId="ADAL" clId="{1F7C95F2-40AD-4123-8928-30B575F46FBC}" dt="2023-03-27T18:34:08.104" v="11816" actId="164"/>
          <ac:picMkLst>
            <pc:docMk/>
            <pc:sldMk cId="2421284117" sldId="5975"/>
            <ac:picMk id="39" creationId="{99A7DF5F-6ED0-4DC7-1DC4-6D25CE22B57B}"/>
          </ac:picMkLst>
        </pc:picChg>
        <pc:picChg chg="mod topLvl">
          <ac:chgData name="Kevin Potts" userId="19539caf-ca29-4481-8e3e-4ab5ff25e598" providerId="ADAL" clId="{1F7C95F2-40AD-4123-8928-30B575F46FBC}" dt="2023-03-27T18:34:08.104" v="11816" actId="164"/>
          <ac:picMkLst>
            <pc:docMk/>
            <pc:sldMk cId="2421284117" sldId="5975"/>
            <ac:picMk id="41" creationId="{D3B67805-ADE8-B269-9818-76E1AFBAEB1F}"/>
          </ac:picMkLst>
        </pc:picChg>
        <pc:picChg chg="mod topLvl">
          <ac:chgData name="Kevin Potts" userId="19539caf-ca29-4481-8e3e-4ab5ff25e598" providerId="ADAL" clId="{1F7C95F2-40AD-4123-8928-30B575F46FBC}" dt="2023-03-27T18:34:19.080" v="11819" actId="1036"/>
          <ac:picMkLst>
            <pc:docMk/>
            <pc:sldMk cId="2421284117" sldId="5975"/>
            <ac:picMk id="43" creationId="{8DC8D989-F355-61FA-3B8F-116978CDE432}"/>
          </ac:picMkLst>
        </pc:picChg>
        <pc:picChg chg="mod topLvl">
          <ac:chgData name="Kevin Potts" userId="19539caf-ca29-4481-8e3e-4ab5ff25e598" providerId="ADAL" clId="{1F7C95F2-40AD-4123-8928-30B575F46FBC}" dt="2023-03-27T18:34:08.104" v="11816" actId="164"/>
          <ac:picMkLst>
            <pc:docMk/>
            <pc:sldMk cId="2421284117" sldId="5975"/>
            <ac:picMk id="45" creationId="{0C58F9D3-6256-09C9-FD45-7B33533346FB}"/>
          </ac:picMkLst>
        </pc:picChg>
        <pc:picChg chg="mod topLvl">
          <ac:chgData name="Kevin Potts" userId="19539caf-ca29-4481-8e3e-4ab5ff25e598" providerId="ADAL" clId="{1F7C95F2-40AD-4123-8928-30B575F46FBC}" dt="2023-03-27T18:34:19.080" v="11819" actId="1036"/>
          <ac:picMkLst>
            <pc:docMk/>
            <pc:sldMk cId="2421284117" sldId="5975"/>
            <ac:picMk id="47" creationId="{F803363D-2EBD-21B5-9789-AADC23A8C00D}"/>
          </ac:picMkLst>
        </pc:picChg>
        <pc:picChg chg="mod topLvl">
          <ac:chgData name="Kevin Potts" userId="19539caf-ca29-4481-8e3e-4ab5ff25e598" providerId="ADAL" clId="{1F7C95F2-40AD-4123-8928-30B575F46FBC}" dt="2023-03-27T18:34:08.104" v="11816" actId="164"/>
          <ac:picMkLst>
            <pc:docMk/>
            <pc:sldMk cId="2421284117" sldId="5975"/>
            <ac:picMk id="54" creationId="{27394BC7-C3CD-3EA7-539A-EE3961389026}"/>
          </ac:picMkLst>
        </pc:picChg>
        <pc:picChg chg="add mod">
          <ac:chgData name="Kevin Potts" userId="19539caf-ca29-4481-8e3e-4ab5ff25e598" providerId="ADAL" clId="{1F7C95F2-40AD-4123-8928-30B575F46FBC}" dt="2023-03-27T18:34:08.104" v="11816" actId="164"/>
          <ac:picMkLst>
            <pc:docMk/>
            <pc:sldMk cId="2421284117" sldId="5975"/>
            <ac:picMk id="1026" creationId="{57281A8D-86F9-C51C-9B62-82F9F8500DA4}"/>
          </ac:picMkLst>
        </pc:picChg>
      </pc:sldChg>
      <pc:sldChg chg="modSp mod ord modAnim modNotesTx">
        <pc:chgData name="Kevin Potts" userId="19539caf-ca29-4481-8e3e-4ab5ff25e598" providerId="ADAL" clId="{1F7C95F2-40AD-4123-8928-30B575F46FBC}" dt="2023-03-21T18:17:42.579" v="9103" actId="20577"/>
        <pc:sldMkLst>
          <pc:docMk/>
          <pc:sldMk cId="3714348701" sldId="5976"/>
        </pc:sldMkLst>
        <pc:spChg chg="mod">
          <ac:chgData name="Kevin Potts" userId="19539caf-ca29-4481-8e3e-4ab5ff25e598" providerId="ADAL" clId="{1F7C95F2-40AD-4123-8928-30B575F46FBC}" dt="2023-03-06T00:36:22.950" v="1826" actId="20577"/>
          <ac:spMkLst>
            <pc:docMk/>
            <pc:sldMk cId="3714348701" sldId="5976"/>
            <ac:spMk id="5" creationId="{B31466DA-26B7-2E68-E6C6-245BECAAD077}"/>
          </ac:spMkLst>
        </pc:spChg>
        <pc:spChg chg="mod">
          <ac:chgData name="Kevin Potts" userId="19539caf-ca29-4481-8e3e-4ab5ff25e598" providerId="ADAL" clId="{1F7C95F2-40AD-4123-8928-30B575F46FBC}" dt="2023-03-11T19:24:53.567" v="6203" actId="20577"/>
          <ac:spMkLst>
            <pc:docMk/>
            <pc:sldMk cId="3714348701" sldId="5976"/>
            <ac:spMk id="15" creationId="{CB77F026-B48A-633C-32E3-20375618149B}"/>
          </ac:spMkLst>
        </pc:spChg>
        <pc:spChg chg="mod">
          <ac:chgData name="Kevin Potts" userId="19539caf-ca29-4481-8e3e-4ab5ff25e598" providerId="ADAL" clId="{1F7C95F2-40AD-4123-8928-30B575F46FBC}" dt="2023-03-21T18:01:08.199" v="8502" actId="20577"/>
          <ac:spMkLst>
            <pc:docMk/>
            <pc:sldMk cId="3714348701" sldId="5976"/>
            <ac:spMk id="18" creationId="{034E86E1-327D-39C5-F7F2-774582F74262}"/>
          </ac:spMkLst>
        </pc:spChg>
        <pc:spChg chg="mod">
          <ac:chgData name="Kevin Potts" userId="19539caf-ca29-4481-8e3e-4ab5ff25e598" providerId="ADAL" clId="{1F7C95F2-40AD-4123-8928-30B575F46FBC}" dt="2023-03-21T18:10:18.009" v="8580" actId="20577"/>
          <ac:spMkLst>
            <pc:docMk/>
            <pc:sldMk cId="3714348701" sldId="5976"/>
            <ac:spMk id="32" creationId="{12C7A324-7F00-59F9-495C-74CE0A1EC423}"/>
          </ac:spMkLst>
        </pc:spChg>
        <pc:spChg chg="mod">
          <ac:chgData name="Kevin Potts" userId="19539caf-ca29-4481-8e3e-4ab5ff25e598" providerId="ADAL" clId="{1F7C95F2-40AD-4123-8928-30B575F46FBC}" dt="2023-03-21T18:12:44.371" v="8676" actId="20577"/>
          <ac:spMkLst>
            <pc:docMk/>
            <pc:sldMk cId="3714348701" sldId="5976"/>
            <ac:spMk id="35" creationId="{CF648F75-8E11-2AAD-1F5C-AEC9C29F0623}"/>
          </ac:spMkLst>
        </pc:spChg>
        <pc:spChg chg="mod">
          <ac:chgData name="Kevin Potts" userId="19539caf-ca29-4481-8e3e-4ab5ff25e598" providerId="ADAL" clId="{1F7C95F2-40AD-4123-8928-30B575F46FBC}" dt="2023-03-21T18:12:35.096" v="8665" actId="1076"/>
          <ac:spMkLst>
            <pc:docMk/>
            <pc:sldMk cId="3714348701" sldId="5976"/>
            <ac:spMk id="38" creationId="{94A2C95E-A9D4-8E96-62BF-AA3C142CDEC7}"/>
          </ac:spMkLst>
        </pc:spChg>
        <pc:spChg chg="mod">
          <ac:chgData name="Kevin Potts" userId="19539caf-ca29-4481-8e3e-4ab5ff25e598" providerId="ADAL" clId="{1F7C95F2-40AD-4123-8928-30B575F46FBC}" dt="2023-03-21T18:03:30.629" v="8523" actId="1076"/>
          <ac:spMkLst>
            <pc:docMk/>
            <pc:sldMk cId="3714348701" sldId="5976"/>
            <ac:spMk id="41" creationId="{F6AE1B56-9CD1-0295-2E1A-AADBB56B9DCC}"/>
          </ac:spMkLst>
        </pc:spChg>
        <pc:spChg chg="mod">
          <ac:chgData name="Kevin Potts" userId="19539caf-ca29-4481-8e3e-4ab5ff25e598" providerId="ADAL" clId="{1F7C95F2-40AD-4123-8928-30B575F46FBC}" dt="2023-03-14T17:55:17.720" v="7385" actId="20577"/>
          <ac:spMkLst>
            <pc:docMk/>
            <pc:sldMk cId="3714348701" sldId="5976"/>
            <ac:spMk id="44" creationId="{9FCA4C65-3B93-3DE3-1F15-651B2D43D02A}"/>
          </ac:spMkLst>
        </pc:spChg>
        <pc:spChg chg="mod">
          <ac:chgData name="Kevin Potts" userId="19539caf-ca29-4481-8e3e-4ab5ff25e598" providerId="ADAL" clId="{1F7C95F2-40AD-4123-8928-30B575F46FBC}" dt="2023-03-21T18:12:31.250" v="8664" actId="1076"/>
          <ac:spMkLst>
            <pc:docMk/>
            <pc:sldMk cId="3714348701" sldId="5976"/>
            <ac:spMk id="53" creationId="{12A6D727-6AE0-161A-D92B-18BAE99B7747}"/>
          </ac:spMkLst>
        </pc:spChg>
      </pc:sldChg>
      <pc:sldChg chg="addSp delSp modSp new mod ord modClrScheme modShow chgLayout modNotesTx">
        <pc:chgData name="Kevin Potts" userId="19539caf-ca29-4481-8e3e-4ab5ff25e598" providerId="ADAL" clId="{1F7C95F2-40AD-4123-8928-30B575F46FBC}" dt="2023-03-14T17:38:29.053" v="7361"/>
        <pc:sldMkLst>
          <pc:docMk/>
          <pc:sldMk cId="3151430713" sldId="5977"/>
        </pc:sldMkLst>
        <pc:spChg chg="del">
          <ac:chgData name="Kevin Potts" userId="19539caf-ca29-4481-8e3e-4ab5ff25e598" providerId="ADAL" clId="{1F7C95F2-40AD-4123-8928-30B575F46FBC}" dt="2023-03-05T18:09:38.665" v="357" actId="700"/>
          <ac:spMkLst>
            <pc:docMk/>
            <pc:sldMk cId="3151430713" sldId="5977"/>
            <ac:spMk id="2" creationId="{8ACE8FC1-B0D2-9C0A-1D5E-E486D0DE6578}"/>
          </ac:spMkLst>
        </pc:spChg>
        <pc:spChg chg="del">
          <ac:chgData name="Kevin Potts" userId="19539caf-ca29-4481-8e3e-4ab5ff25e598" providerId="ADAL" clId="{1F7C95F2-40AD-4123-8928-30B575F46FBC}" dt="2023-03-05T18:09:38.665" v="357" actId="700"/>
          <ac:spMkLst>
            <pc:docMk/>
            <pc:sldMk cId="3151430713" sldId="5977"/>
            <ac:spMk id="3" creationId="{27F5CF8B-3808-628A-DD9C-6C9887965953}"/>
          </ac:spMkLst>
        </pc:spChg>
        <pc:spChg chg="mod ord">
          <ac:chgData name="Kevin Potts" userId="19539caf-ca29-4481-8e3e-4ab5ff25e598" providerId="ADAL" clId="{1F7C95F2-40AD-4123-8928-30B575F46FBC}" dt="2023-03-05T18:10:15.055" v="388" actId="20577"/>
          <ac:spMkLst>
            <pc:docMk/>
            <pc:sldMk cId="3151430713" sldId="5977"/>
            <ac:spMk id="4" creationId="{B91B352C-E627-C66A-2698-64379F44D26C}"/>
          </ac:spMkLst>
        </pc:spChg>
        <pc:graphicFrameChg chg="add mod modGraphic">
          <ac:chgData name="Kevin Potts" userId="19539caf-ca29-4481-8e3e-4ab5ff25e598" providerId="ADAL" clId="{1F7C95F2-40AD-4123-8928-30B575F46FBC}" dt="2023-03-05T23:33:45.994" v="1462" actId="2165"/>
          <ac:graphicFrameMkLst>
            <pc:docMk/>
            <pc:sldMk cId="3151430713" sldId="5977"/>
            <ac:graphicFrameMk id="5" creationId="{5A5E34C5-5F4A-B8C4-3CEA-6CA3D842B335}"/>
          </ac:graphicFrameMkLst>
        </pc:graphicFrameChg>
        <pc:picChg chg="add del mod">
          <ac:chgData name="Kevin Potts" userId="19539caf-ca29-4481-8e3e-4ab5ff25e598" providerId="ADAL" clId="{1F7C95F2-40AD-4123-8928-30B575F46FBC}" dt="2023-03-05T18:20:42.196" v="806" actId="478"/>
          <ac:picMkLst>
            <pc:docMk/>
            <pc:sldMk cId="3151430713" sldId="5977"/>
            <ac:picMk id="7" creationId="{D9DD54C8-B2DA-1A07-81CF-EC8F5CCD8AEC}"/>
          </ac:picMkLst>
        </pc:picChg>
      </pc:sldChg>
      <pc:sldChg chg="delSp modSp add mod ord modShow">
        <pc:chgData name="Kevin Potts" userId="19539caf-ca29-4481-8e3e-4ab5ff25e598" providerId="ADAL" clId="{1F7C95F2-40AD-4123-8928-30B575F46FBC}" dt="2023-03-16T13:18:55.703" v="7408"/>
        <pc:sldMkLst>
          <pc:docMk/>
          <pc:sldMk cId="829658549" sldId="5978"/>
        </pc:sldMkLst>
        <pc:spChg chg="mod topLvl">
          <ac:chgData name="Kevin Potts" userId="19539caf-ca29-4481-8e3e-4ab5ff25e598" providerId="ADAL" clId="{1F7C95F2-40AD-4123-8928-30B575F46FBC}" dt="2023-02-27T01:52:25.907" v="118" actId="165"/>
          <ac:spMkLst>
            <pc:docMk/>
            <pc:sldMk cId="829658549" sldId="5978"/>
            <ac:spMk id="12" creationId="{E819507A-3312-E72E-E977-205BF5C67753}"/>
          </ac:spMkLst>
        </pc:spChg>
        <pc:spChg chg="mod">
          <ac:chgData name="Kevin Potts" userId="19539caf-ca29-4481-8e3e-4ab5ff25e598" providerId="ADAL" clId="{1F7C95F2-40AD-4123-8928-30B575F46FBC}" dt="2023-02-27T01:52:25.907" v="118" actId="165"/>
          <ac:spMkLst>
            <pc:docMk/>
            <pc:sldMk cId="829658549" sldId="5978"/>
            <ac:spMk id="69" creationId="{20AB5199-68AF-48EE-9FF2-47917F3763C8}"/>
          </ac:spMkLst>
        </pc:spChg>
        <pc:spChg chg="mod">
          <ac:chgData name="Kevin Potts" userId="19539caf-ca29-4481-8e3e-4ab5ff25e598" providerId="ADAL" clId="{1F7C95F2-40AD-4123-8928-30B575F46FBC}" dt="2023-02-27T01:52:25.907" v="118" actId="165"/>
          <ac:spMkLst>
            <pc:docMk/>
            <pc:sldMk cId="829658549" sldId="5978"/>
            <ac:spMk id="71" creationId="{0D5783D7-C3FA-4593-A604-C60C6404DE21}"/>
          </ac:spMkLst>
        </pc:spChg>
        <pc:spChg chg="mod">
          <ac:chgData name="Kevin Potts" userId="19539caf-ca29-4481-8e3e-4ab5ff25e598" providerId="ADAL" clId="{1F7C95F2-40AD-4123-8928-30B575F46FBC}" dt="2023-02-27T01:52:25.907" v="118" actId="165"/>
          <ac:spMkLst>
            <pc:docMk/>
            <pc:sldMk cId="829658549" sldId="5978"/>
            <ac:spMk id="170" creationId="{D59D0174-25A9-9BA3-F5B7-ED41E29F9BBF}"/>
          </ac:spMkLst>
        </pc:spChg>
        <pc:spChg chg="mod">
          <ac:chgData name="Kevin Potts" userId="19539caf-ca29-4481-8e3e-4ab5ff25e598" providerId="ADAL" clId="{1F7C95F2-40AD-4123-8928-30B575F46FBC}" dt="2023-02-27T01:52:25.907" v="118" actId="165"/>
          <ac:spMkLst>
            <pc:docMk/>
            <pc:sldMk cId="829658549" sldId="5978"/>
            <ac:spMk id="171" creationId="{21D1AA5A-6339-75BE-F7F4-66D41E004028}"/>
          </ac:spMkLst>
        </pc:spChg>
        <pc:spChg chg="mod">
          <ac:chgData name="Kevin Potts" userId="19539caf-ca29-4481-8e3e-4ab5ff25e598" providerId="ADAL" clId="{1F7C95F2-40AD-4123-8928-30B575F46FBC}" dt="2023-02-27T01:52:25.907" v="118" actId="165"/>
          <ac:spMkLst>
            <pc:docMk/>
            <pc:sldMk cId="829658549" sldId="5978"/>
            <ac:spMk id="177" creationId="{60A0F336-5E34-75EF-7EDB-2BAEC606E6AA}"/>
          </ac:spMkLst>
        </pc:spChg>
        <pc:spChg chg="mod">
          <ac:chgData name="Kevin Potts" userId="19539caf-ca29-4481-8e3e-4ab5ff25e598" providerId="ADAL" clId="{1F7C95F2-40AD-4123-8928-30B575F46FBC}" dt="2023-02-27T01:52:25.907" v="118" actId="165"/>
          <ac:spMkLst>
            <pc:docMk/>
            <pc:sldMk cId="829658549" sldId="5978"/>
            <ac:spMk id="180" creationId="{6539DF10-D046-3FD2-7CEF-DFE9E4490EFC}"/>
          </ac:spMkLst>
        </pc:spChg>
        <pc:spChg chg="mod">
          <ac:chgData name="Kevin Potts" userId="19539caf-ca29-4481-8e3e-4ab5ff25e598" providerId="ADAL" clId="{1F7C95F2-40AD-4123-8928-30B575F46FBC}" dt="2023-02-27T01:52:25.907" v="118" actId="165"/>
          <ac:spMkLst>
            <pc:docMk/>
            <pc:sldMk cId="829658549" sldId="5978"/>
            <ac:spMk id="182" creationId="{ADC78329-8A12-B811-D160-F7D6F2E1EE59}"/>
          </ac:spMkLst>
        </pc:spChg>
        <pc:spChg chg="mod">
          <ac:chgData name="Kevin Potts" userId="19539caf-ca29-4481-8e3e-4ab5ff25e598" providerId="ADAL" clId="{1F7C95F2-40AD-4123-8928-30B575F46FBC}" dt="2023-02-27T01:52:25.907" v="118" actId="165"/>
          <ac:spMkLst>
            <pc:docMk/>
            <pc:sldMk cId="829658549" sldId="5978"/>
            <ac:spMk id="183" creationId="{D17A4EE0-27F7-E0AB-349C-7D3E878D48A6}"/>
          </ac:spMkLst>
        </pc:spChg>
        <pc:spChg chg="mod topLvl">
          <ac:chgData name="Kevin Potts" userId="19539caf-ca29-4481-8e3e-4ab5ff25e598" providerId="ADAL" clId="{1F7C95F2-40AD-4123-8928-30B575F46FBC}" dt="2023-02-27T01:52:25.907" v="118" actId="165"/>
          <ac:spMkLst>
            <pc:docMk/>
            <pc:sldMk cId="829658549" sldId="5978"/>
            <ac:spMk id="193" creationId="{0C08FD32-7A81-4AAD-AC1A-8E09F6F21E78}"/>
          </ac:spMkLst>
        </pc:spChg>
        <pc:spChg chg="mod topLvl">
          <ac:chgData name="Kevin Potts" userId="19539caf-ca29-4481-8e3e-4ab5ff25e598" providerId="ADAL" clId="{1F7C95F2-40AD-4123-8928-30B575F46FBC}" dt="2023-02-27T01:52:58.216" v="129" actId="3064"/>
          <ac:spMkLst>
            <pc:docMk/>
            <pc:sldMk cId="829658549" sldId="5978"/>
            <ac:spMk id="204" creationId="{D2B72CFC-EB5F-4789-B426-805BB8EDA1D2}"/>
          </ac:spMkLst>
        </pc:spChg>
        <pc:spChg chg="mod topLvl">
          <ac:chgData name="Kevin Potts" userId="19539caf-ca29-4481-8e3e-4ab5ff25e598" providerId="ADAL" clId="{1F7C95F2-40AD-4123-8928-30B575F46FBC}" dt="2023-02-27T01:53:11.214" v="130" actId="3064"/>
          <ac:spMkLst>
            <pc:docMk/>
            <pc:sldMk cId="829658549" sldId="5978"/>
            <ac:spMk id="205" creationId="{98FA08C4-2D84-4F34-9BD3-489F49AFBFD8}"/>
          </ac:spMkLst>
        </pc:spChg>
        <pc:spChg chg="mod topLvl">
          <ac:chgData name="Kevin Potts" userId="19539caf-ca29-4481-8e3e-4ab5ff25e598" providerId="ADAL" clId="{1F7C95F2-40AD-4123-8928-30B575F46FBC}" dt="2023-02-27T01:53:27.748" v="132" actId="14100"/>
          <ac:spMkLst>
            <pc:docMk/>
            <pc:sldMk cId="829658549" sldId="5978"/>
            <ac:spMk id="208" creationId="{BF74BEB6-250E-410B-8CBC-E9923DED33FD}"/>
          </ac:spMkLst>
        </pc:spChg>
        <pc:spChg chg="mod topLvl">
          <ac:chgData name="Kevin Potts" userId="19539caf-ca29-4481-8e3e-4ab5ff25e598" providerId="ADAL" clId="{1F7C95F2-40AD-4123-8928-30B575F46FBC}" dt="2023-02-27T01:53:11.214" v="130" actId="3064"/>
          <ac:spMkLst>
            <pc:docMk/>
            <pc:sldMk cId="829658549" sldId="5978"/>
            <ac:spMk id="209" creationId="{880FC0B6-EC4A-4242-A8B6-99A0E2D30F8C}"/>
          </ac:spMkLst>
        </pc:spChg>
        <pc:spChg chg="mod">
          <ac:chgData name="Kevin Potts" userId="19539caf-ca29-4481-8e3e-4ab5ff25e598" providerId="ADAL" clId="{1F7C95F2-40AD-4123-8928-30B575F46FBC}" dt="2023-02-27T01:52:25.907" v="118" actId="165"/>
          <ac:spMkLst>
            <pc:docMk/>
            <pc:sldMk cId="829658549" sldId="5978"/>
            <ac:spMk id="215" creationId="{BCB0633C-0E40-8988-3DE3-ACA211D7B2EA}"/>
          </ac:spMkLst>
        </pc:spChg>
        <pc:spChg chg="mod">
          <ac:chgData name="Kevin Potts" userId="19539caf-ca29-4481-8e3e-4ab5ff25e598" providerId="ADAL" clId="{1F7C95F2-40AD-4123-8928-30B575F46FBC}" dt="2023-02-27T01:52:25.907" v="118" actId="165"/>
          <ac:spMkLst>
            <pc:docMk/>
            <pc:sldMk cId="829658549" sldId="5978"/>
            <ac:spMk id="216" creationId="{861AEB3B-C920-1929-1F1C-397C9AA1649C}"/>
          </ac:spMkLst>
        </pc:spChg>
        <pc:spChg chg="mod topLvl">
          <ac:chgData name="Kevin Potts" userId="19539caf-ca29-4481-8e3e-4ab5ff25e598" providerId="ADAL" clId="{1F7C95F2-40AD-4123-8928-30B575F46FBC}" dt="2023-02-27T01:52:25.907" v="118" actId="165"/>
          <ac:spMkLst>
            <pc:docMk/>
            <pc:sldMk cId="829658549" sldId="5978"/>
            <ac:spMk id="217" creationId="{997F372C-B27C-449B-816D-D7BE2C1C994F}"/>
          </ac:spMkLst>
        </pc:spChg>
        <pc:spChg chg="mod">
          <ac:chgData name="Kevin Potts" userId="19539caf-ca29-4481-8e3e-4ab5ff25e598" providerId="ADAL" clId="{1F7C95F2-40AD-4123-8928-30B575F46FBC}" dt="2023-02-27T01:52:25.907" v="118" actId="165"/>
          <ac:spMkLst>
            <pc:docMk/>
            <pc:sldMk cId="829658549" sldId="5978"/>
            <ac:spMk id="218" creationId="{42EB5D46-E289-7127-0692-A7DBF1AD18BC}"/>
          </ac:spMkLst>
        </pc:spChg>
        <pc:spChg chg="mod">
          <ac:chgData name="Kevin Potts" userId="19539caf-ca29-4481-8e3e-4ab5ff25e598" providerId="ADAL" clId="{1F7C95F2-40AD-4123-8928-30B575F46FBC}" dt="2023-02-27T01:52:25.907" v="118" actId="165"/>
          <ac:spMkLst>
            <pc:docMk/>
            <pc:sldMk cId="829658549" sldId="5978"/>
            <ac:spMk id="219" creationId="{9DFBDC45-4E26-FD54-9FA2-AE7BB208892E}"/>
          </ac:spMkLst>
        </pc:spChg>
        <pc:spChg chg="mod">
          <ac:chgData name="Kevin Potts" userId="19539caf-ca29-4481-8e3e-4ab5ff25e598" providerId="ADAL" clId="{1F7C95F2-40AD-4123-8928-30B575F46FBC}" dt="2023-02-27T01:52:25.907" v="118" actId="165"/>
          <ac:spMkLst>
            <pc:docMk/>
            <pc:sldMk cId="829658549" sldId="5978"/>
            <ac:spMk id="220" creationId="{4995BE3B-C18C-23FB-1E1D-5F26F5FA808E}"/>
          </ac:spMkLst>
        </pc:spChg>
        <pc:spChg chg="mod">
          <ac:chgData name="Kevin Potts" userId="19539caf-ca29-4481-8e3e-4ab5ff25e598" providerId="ADAL" clId="{1F7C95F2-40AD-4123-8928-30B575F46FBC}" dt="2023-02-27T01:52:25.907" v="118" actId="165"/>
          <ac:spMkLst>
            <pc:docMk/>
            <pc:sldMk cId="829658549" sldId="5978"/>
            <ac:spMk id="221" creationId="{03044CB2-8FF3-466A-A9B9-496CB4B5B72C}"/>
          </ac:spMkLst>
        </pc:spChg>
        <pc:spChg chg="mod">
          <ac:chgData name="Kevin Potts" userId="19539caf-ca29-4481-8e3e-4ab5ff25e598" providerId="ADAL" clId="{1F7C95F2-40AD-4123-8928-30B575F46FBC}" dt="2023-02-27T01:52:25.907" v="118" actId="165"/>
          <ac:spMkLst>
            <pc:docMk/>
            <pc:sldMk cId="829658549" sldId="5978"/>
            <ac:spMk id="222" creationId="{BD0B4F1D-FDF9-C330-FEC6-19798605927E}"/>
          </ac:spMkLst>
        </pc:spChg>
        <pc:spChg chg="mod">
          <ac:chgData name="Kevin Potts" userId="19539caf-ca29-4481-8e3e-4ab5ff25e598" providerId="ADAL" clId="{1F7C95F2-40AD-4123-8928-30B575F46FBC}" dt="2023-02-27T01:52:25.907" v="118" actId="165"/>
          <ac:spMkLst>
            <pc:docMk/>
            <pc:sldMk cId="829658549" sldId="5978"/>
            <ac:spMk id="223" creationId="{94FB8E20-9142-C7F2-1EA4-4AC6C41BF501}"/>
          </ac:spMkLst>
        </pc:spChg>
        <pc:spChg chg="mod">
          <ac:chgData name="Kevin Potts" userId="19539caf-ca29-4481-8e3e-4ab5ff25e598" providerId="ADAL" clId="{1F7C95F2-40AD-4123-8928-30B575F46FBC}" dt="2023-02-27T01:52:25.907" v="118" actId="165"/>
          <ac:spMkLst>
            <pc:docMk/>
            <pc:sldMk cId="829658549" sldId="5978"/>
            <ac:spMk id="231" creationId="{34B5FD27-FCC1-5A26-C2B3-745E6B0DAE45}"/>
          </ac:spMkLst>
        </pc:spChg>
        <pc:spChg chg="mod">
          <ac:chgData name="Kevin Potts" userId="19539caf-ca29-4481-8e3e-4ab5ff25e598" providerId="ADAL" clId="{1F7C95F2-40AD-4123-8928-30B575F46FBC}" dt="2023-02-27T01:52:25.907" v="118" actId="165"/>
          <ac:spMkLst>
            <pc:docMk/>
            <pc:sldMk cId="829658549" sldId="5978"/>
            <ac:spMk id="232" creationId="{1C49A205-CC6B-842E-884D-E3B3349586A3}"/>
          </ac:spMkLst>
        </pc:spChg>
        <pc:spChg chg="mod">
          <ac:chgData name="Kevin Potts" userId="19539caf-ca29-4481-8e3e-4ab5ff25e598" providerId="ADAL" clId="{1F7C95F2-40AD-4123-8928-30B575F46FBC}" dt="2023-02-27T01:52:25.907" v="118" actId="165"/>
          <ac:spMkLst>
            <pc:docMk/>
            <pc:sldMk cId="829658549" sldId="5978"/>
            <ac:spMk id="233" creationId="{E34F0A40-7A52-7AFD-EAEF-236D916AE8F1}"/>
          </ac:spMkLst>
        </pc:spChg>
        <pc:spChg chg="mod">
          <ac:chgData name="Kevin Potts" userId="19539caf-ca29-4481-8e3e-4ab5ff25e598" providerId="ADAL" clId="{1F7C95F2-40AD-4123-8928-30B575F46FBC}" dt="2023-02-27T01:52:25.907" v="118" actId="165"/>
          <ac:spMkLst>
            <pc:docMk/>
            <pc:sldMk cId="829658549" sldId="5978"/>
            <ac:spMk id="234" creationId="{8DDF5CE2-20FE-7ACD-80DD-2604242BB202}"/>
          </ac:spMkLst>
        </pc:spChg>
        <pc:spChg chg="mod">
          <ac:chgData name="Kevin Potts" userId="19539caf-ca29-4481-8e3e-4ab5ff25e598" providerId="ADAL" clId="{1F7C95F2-40AD-4123-8928-30B575F46FBC}" dt="2023-02-27T01:52:25.907" v="118" actId="165"/>
          <ac:spMkLst>
            <pc:docMk/>
            <pc:sldMk cId="829658549" sldId="5978"/>
            <ac:spMk id="235" creationId="{E9F5C5AB-C851-61C2-78D3-AFF7B8AAEA11}"/>
          </ac:spMkLst>
        </pc:spChg>
        <pc:spChg chg="mod">
          <ac:chgData name="Kevin Potts" userId="19539caf-ca29-4481-8e3e-4ab5ff25e598" providerId="ADAL" clId="{1F7C95F2-40AD-4123-8928-30B575F46FBC}" dt="2023-02-27T01:52:25.907" v="118" actId="165"/>
          <ac:spMkLst>
            <pc:docMk/>
            <pc:sldMk cId="829658549" sldId="5978"/>
            <ac:spMk id="238" creationId="{53D22DB8-3911-0308-9FB6-B893B54FD0F4}"/>
          </ac:spMkLst>
        </pc:spChg>
        <pc:spChg chg="mod">
          <ac:chgData name="Kevin Potts" userId="19539caf-ca29-4481-8e3e-4ab5ff25e598" providerId="ADAL" clId="{1F7C95F2-40AD-4123-8928-30B575F46FBC}" dt="2023-02-27T01:52:25.907" v="118" actId="165"/>
          <ac:spMkLst>
            <pc:docMk/>
            <pc:sldMk cId="829658549" sldId="5978"/>
            <ac:spMk id="239" creationId="{2F5CAD8F-99F4-7F34-F112-BB9BAF7D387C}"/>
          </ac:spMkLst>
        </pc:spChg>
        <pc:spChg chg="mod">
          <ac:chgData name="Kevin Potts" userId="19539caf-ca29-4481-8e3e-4ab5ff25e598" providerId="ADAL" clId="{1F7C95F2-40AD-4123-8928-30B575F46FBC}" dt="2023-02-27T01:52:25.907" v="118" actId="165"/>
          <ac:spMkLst>
            <pc:docMk/>
            <pc:sldMk cId="829658549" sldId="5978"/>
            <ac:spMk id="240" creationId="{838A6E24-CB46-E5F1-054C-7E4A2DD2D470}"/>
          </ac:spMkLst>
        </pc:spChg>
        <pc:spChg chg="mod">
          <ac:chgData name="Kevin Potts" userId="19539caf-ca29-4481-8e3e-4ab5ff25e598" providerId="ADAL" clId="{1F7C95F2-40AD-4123-8928-30B575F46FBC}" dt="2023-02-27T01:54:02.373" v="139"/>
          <ac:spMkLst>
            <pc:docMk/>
            <pc:sldMk cId="829658549" sldId="5978"/>
            <ac:spMk id="248" creationId="{42934C16-02F2-5960-5E17-EB583B5C9331}"/>
          </ac:spMkLst>
        </pc:spChg>
        <pc:spChg chg="mod">
          <ac:chgData name="Kevin Potts" userId="19539caf-ca29-4481-8e3e-4ab5ff25e598" providerId="ADAL" clId="{1F7C95F2-40AD-4123-8928-30B575F46FBC}" dt="2023-02-27T01:52:25.907" v="118" actId="165"/>
          <ac:spMkLst>
            <pc:docMk/>
            <pc:sldMk cId="829658549" sldId="5978"/>
            <ac:spMk id="249" creationId="{F32AF922-B74C-88E1-9266-D5E5ED081C75}"/>
          </ac:spMkLst>
        </pc:spChg>
        <pc:spChg chg="mod">
          <ac:chgData name="Kevin Potts" userId="19539caf-ca29-4481-8e3e-4ab5ff25e598" providerId="ADAL" clId="{1F7C95F2-40AD-4123-8928-30B575F46FBC}" dt="2023-02-27T01:54:13.030" v="144"/>
          <ac:spMkLst>
            <pc:docMk/>
            <pc:sldMk cId="829658549" sldId="5978"/>
            <ac:spMk id="250" creationId="{3A4B21B1-DF79-1090-EBEC-ACAB0E6108B0}"/>
          </ac:spMkLst>
        </pc:spChg>
        <pc:spChg chg="mod topLvl">
          <ac:chgData name="Kevin Potts" userId="19539caf-ca29-4481-8e3e-4ab5ff25e598" providerId="ADAL" clId="{1F7C95F2-40AD-4123-8928-30B575F46FBC}" dt="2023-02-27T01:52:25.907" v="118" actId="165"/>
          <ac:spMkLst>
            <pc:docMk/>
            <pc:sldMk cId="829658549" sldId="5978"/>
            <ac:spMk id="251" creationId="{23C8DB72-E50E-F525-50C5-B403AD42B120}"/>
          </ac:spMkLst>
        </pc:spChg>
        <pc:spChg chg="mod">
          <ac:chgData name="Kevin Potts" userId="19539caf-ca29-4481-8e3e-4ab5ff25e598" providerId="ADAL" clId="{1F7C95F2-40AD-4123-8928-30B575F46FBC}" dt="2023-02-27T01:52:25.907" v="118" actId="165"/>
          <ac:spMkLst>
            <pc:docMk/>
            <pc:sldMk cId="829658549" sldId="5978"/>
            <ac:spMk id="252" creationId="{024AE774-01CB-D4B0-1ECF-DA9D163702E1}"/>
          </ac:spMkLst>
        </pc:spChg>
        <pc:spChg chg="mod">
          <ac:chgData name="Kevin Potts" userId="19539caf-ca29-4481-8e3e-4ab5ff25e598" providerId="ADAL" clId="{1F7C95F2-40AD-4123-8928-30B575F46FBC}" dt="2023-02-27T01:54:23.821" v="149"/>
          <ac:spMkLst>
            <pc:docMk/>
            <pc:sldMk cId="829658549" sldId="5978"/>
            <ac:spMk id="253" creationId="{BC866060-A0CE-9A12-21A7-83480347FAA0}"/>
          </ac:spMkLst>
        </pc:spChg>
        <pc:spChg chg="mod">
          <ac:chgData name="Kevin Potts" userId="19539caf-ca29-4481-8e3e-4ab5ff25e598" providerId="ADAL" clId="{1F7C95F2-40AD-4123-8928-30B575F46FBC}" dt="2023-02-27T01:52:25.907" v="118" actId="165"/>
          <ac:spMkLst>
            <pc:docMk/>
            <pc:sldMk cId="829658549" sldId="5978"/>
            <ac:spMk id="255" creationId="{30A6FBE4-1E3F-DA20-CC26-47D13C145EE3}"/>
          </ac:spMkLst>
        </pc:spChg>
        <pc:spChg chg="mod">
          <ac:chgData name="Kevin Potts" userId="19539caf-ca29-4481-8e3e-4ab5ff25e598" providerId="ADAL" clId="{1F7C95F2-40AD-4123-8928-30B575F46FBC}" dt="2023-02-27T01:50:05.723" v="39" actId="20577"/>
          <ac:spMkLst>
            <pc:docMk/>
            <pc:sldMk cId="829658549" sldId="5978"/>
            <ac:spMk id="256" creationId="{E9E1DD27-45CE-3677-923C-F1472DFBC129}"/>
          </ac:spMkLst>
        </pc:spChg>
        <pc:spChg chg="mod">
          <ac:chgData name="Kevin Potts" userId="19539caf-ca29-4481-8e3e-4ab5ff25e598" providerId="ADAL" clId="{1F7C95F2-40AD-4123-8928-30B575F46FBC}" dt="2023-02-27T01:54:39.485" v="154"/>
          <ac:spMkLst>
            <pc:docMk/>
            <pc:sldMk cId="829658549" sldId="5978"/>
            <ac:spMk id="257" creationId="{541C9B59-F232-3717-0B53-962EF89224AC}"/>
          </ac:spMkLst>
        </pc:spChg>
        <pc:spChg chg="mod">
          <ac:chgData name="Kevin Potts" userId="19539caf-ca29-4481-8e3e-4ab5ff25e598" providerId="ADAL" clId="{1F7C95F2-40AD-4123-8928-30B575F46FBC}" dt="2023-02-27T01:52:25.907" v="118" actId="165"/>
          <ac:spMkLst>
            <pc:docMk/>
            <pc:sldMk cId="829658549" sldId="5978"/>
            <ac:spMk id="258" creationId="{FAB02D6A-BE81-21F1-BE03-EC5E660D02B3}"/>
          </ac:spMkLst>
        </pc:spChg>
        <pc:spChg chg="mod topLvl">
          <ac:chgData name="Kevin Potts" userId="19539caf-ca29-4481-8e3e-4ab5ff25e598" providerId="ADAL" clId="{1F7C95F2-40AD-4123-8928-30B575F46FBC}" dt="2023-02-27T01:52:25.907" v="118" actId="165"/>
          <ac:spMkLst>
            <pc:docMk/>
            <pc:sldMk cId="829658549" sldId="5978"/>
            <ac:spMk id="274" creationId="{005E2FF6-0C05-14EB-BEB8-48BB724DBA51}"/>
          </ac:spMkLst>
        </pc:spChg>
        <pc:spChg chg="mod topLvl">
          <ac:chgData name="Kevin Potts" userId="19539caf-ca29-4481-8e3e-4ab5ff25e598" providerId="ADAL" clId="{1F7C95F2-40AD-4123-8928-30B575F46FBC}" dt="2023-02-27T01:52:25.907" v="118" actId="165"/>
          <ac:spMkLst>
            <pc:docMk/>
            <pc:sldMk cId="829658549" sldId="5978"/>
            <ac:spMk id="275" creationId="{A721997D-C340-4D67-9CD3-B874E3CF7A81}"/>
          </ac:spMkLst>
        </pc:spChg>
        <pc:spChg chg="mod topLvl">
          <ac:chgData name="Kevin Potts" userId="19539caf-ca29-4481-8e3e-4ab5ff25e598" providerId="ADAL" clId="{1F7C95F2-40AD-4123-8928-30B575F46FBC}" dt="2023-02-27T01:52:25.907" v="118" actId="165"/>
          <ac:spMkLst>
            <pc:docMk/>
            <pc:sldMk cId="829658549" sldId="5978"/>
            <ac:spMk id="276" creationId="{DE753E87-681B-F298-977B-237A950982DC}"/>
          </ac:spMkLst>
        </pc:spChg>
        <pc:spChg chg="mod topLvl">
          <ac:chgData name="Kevin Potts" userId="19539caf-ca29-4481-8e3e-4ab5ff25e598" providerId="ADAL" clId="{1F7C95F2-40AD-4123-8928-30B575F46FBC}" dt="2023-02-27T01:52:25.907" v="118" actId="165"/>
          <ac:spMkLst>
            <pc:docMk/>
            <pc:sldMk cId="829658549" sldId="5978"/>
            <ac:spMk id="277" creationId="{454AD735-CA73-1106-7D67-D1400650B676}"/>
          </ac:spMkLst>
        </pc:spChg>
        <pc:spChg chg="mod topLvl">
          <ac:chgData name="Kevin Potts" userId="19539caf-ca29-4481-8e3e-4ab5ff25e598" providerId="ADAL" clId="{1F7C95F2-40AD-4123-8928-30B575F46FBC}" dt="2023-02-27T01:52:25.907" v="118" actId="165"/>
          <ac:spMkLst>
            <pc:docMk/>
            <pc:sldMk cId="829658549" sldId="5978"/>
            <ac:spMk id="278" creationId="{DA468F16-F9AC-EAE9-3927-52E492D0729A}"/>
          </ac:spMkLst>
        </pc:spChg>
        <pc:grpChg chg="mod topLvl">
          <ac:chgData name="Kevin Potts" userId="19539caf-ca29-4481-8e3e-4ab5ff25e598" providerId="ADAL" clId="{1F7C95F2-40AD-4123-8928-30B575F46FBC}" dt="2023-02-27T01:52:25.907" v="118" actId="165"/>
          <ac:grpSpMkLst>
            <pc:docMk/>
            <pc:sldMk cId="829658549" sldId="5978"/>
            <ac:grpSpMk id="213" creationId="{5A4DADA2-5B3F-0AE5-8DD1-1FAFB71BF1AA}"/>
          </ac:grpSpMkLst>
        </pc:grpChg>
        <pc:grpChg chg="mod topLvl">
          <ac:chgData name="Kevin Potts" userId="19539caf-ca29-4481-8e3e-4ab5ff25e598" providerId="ADAL" clId="{1F7C95F2-40AD-4123-8928-30B575F46FBC}" dt="2023-02-27T01:52:25.907" v="118" actId="165"/>
          <ac:grpSpMkLst>
            <pc:docMk/>
            <pc:sldMk cId="829658549" sldId="5978"/>
            <ac:grpSpMk id="214" creationId="{FCAE2502-7E1D-99CF-738B-11F007ED74A8}"/>
          </ac:grpSpMkLst>
        </pc:grpChg>
        <pc:grpChg chg="mod topLvl">
          <ac:chgData name="Kevin Potts" userId="19539caf-ca29-4481-8e3e-4ab5ff25e598" providerId="ADAL" clId="{1F7C95F2-40AD-4123-8928-30B575F46FBC}" dt="2023-02-27T01:52:25.907" v="118" actId="165"/>
          <ac:grpSpMkLst>
            <pc:docMk/>
            <pc:sldMk cId="829658549" sldId="5978"/>
            <ac:grpSpMk id="230" creationId="{4F6CA738-DB91-E1CD-01BE-AFCD343A4127}"/>
          </ac:grpSpMkLst>
        </pc:grpChg>
        <pc:grpChg chg="mod topLvl">
          <ac:chgData name="Kevin Potts" userId="19539caf-ca29-4481-8e3e-4ab5ff25e598" providerId="ADAL" clId="{1F7C95F2-40AD-4123-8928-30B575F46FBC}" dt="2023-02-27T01:52:25.907" v="118" actId="165"/>
          <ac:grpSpMkLst>
            <pc:docMk/>
            <pc:sldMk cId="829658549" sldId="5978"/>
            <ac:grpSpMk id="247" creationId="{C9831CD1-BB0E-36CB-BF12-9DBAFC2FAF6B}"/>
          </ac:grpSpMkLst>
        </pc:grpChg>
        <pc:grpChg chg="del">
          <ac:chgData name="Kevin Potts" userId="19539caf-ca29-4481-8e3e-4ab5ff25e598" providerId="ADAL" clId="{1F7C95F2-40AD-4123-8928-30B575F46FBC}" dt="2023-02-27T01:52:25.907" v="118" actId="165"/>
          <ac:grpSpMkLst>
            <pc:docMk/>
            <pc:sldMk cId="829658549" sldId="5978"/>
            <ac:grpSpMk id="280" creationId="{9C1E4393-F825-F4CD-34B8-C06C78D21108}"/>
          </ac:grpSpMkLst>
        </pc:grpChg>
        <pc:cxnChg chg="mod topLvl">
          <ac:chgData name="Kevin Potts" userId="19539caf-ca29-4481-8e3e-4ab5ff25e598" providerId="ADAL" clId="{1F7C95F2-40AD-4123-8928-30B575F46FBC}" dt="2023-02-27T01:52:25.907" v="118" actId="165"/>
          <ac:cxnSpMkLst>
            <pc:docMk/>
            <pc:sldMk cId="829658549" sldId="5978"/>
            <ac:cxnSpMk id="169" creationId="{9CDFC97B-44FE-AA48-BB6B-211CB4C4D49C}"/>
          </ac:cxnSpMkLst>
        </pc:cxnChg>
        <pc:cxnChg chg="mod">
          <ac:chgData name="Kevin Potts" userId="19539caf-ca29-4481-8e3e-4ab5ff25e598" providerId="ADAL" clId="{1F7C95F2-40AD-4123-8928-30B575F46FBC}" dt="2023-02-27T01:52:25.907" v="118" actId="165"/>
          <ac:cxnSpMkLst>
            <pc:docMk/>
            <pc:sldMk cId="829658549" sldId="5978"/>
            <ac:cxnSpMk id="196" creationId="{5E8991C8-69B1-43C6-162C-BFAC5EA4D224}"/>
          </ac:cxnSpMkLst>
        </pc:cxnChg>
        <pc:cxnChg chg="mod">
          <ac:chgData name="Kevin Potts" userId="19539caf-ca29-4481-8e3e-4ab5ff25e598" providerId="ADAL" clId="{1F7C95F2-40AD-4123-8928-30B575F46FBC}" dt="2023-02-27T01:52:25.907" v="118" actId="165"/>
          <ac:cxnSpMkLst>
            <pc:docMk/>
            <pc:sldMk cId="829658549" sldId="5978"/>
            <ac:cxnSpMk id="198" creationId="{BBC994BD-0ED4-8148-96E3-9CFBD66618D5}"/>
          </ac:cxnSpMkLst>
        </pc:cxnChg>
        <pc:cxnChg chg="mod">
          <ac:chgData name="Kevin Potts" userId="19539caf-ca29-4481-8e3e-4ab5ff25e598" providerId="ADAL" clId="{1F7C95F2-40AD-4123-8928-30B575F46FBC}" dt="2023-02-27T01:52:25.907" v="118" actId="165"/>
          <ac:cxnSpMkLst>
            <pc:docMk/>
            <pc:sldMk cId="829658549" sldId="5978"/>
            <ac:cxnSpMk id="212" creationId="{28ADEBAB-4A05-E18A-07E2-A7E067A02CA5}"/>
          </ac:cxnSpMkLst>
        </pc:cxnChg>
        <pc:cxnChg chg="mod">
          <ac:chgData name="Kevin Potts" userId="19539caf-ca29-4481-8e3e-4ab5ff25e598" providerId="ADAL" clId="{1F7C95F2-40AD-4123-8928-30B575F46FBC}" dt="2023-02-27T01:52:25.907" v="118" actId="165"/>
          <ac:cxnSpMkLst>
            <pc:docMk/>
            <pc:sldMk cId="829658549" sldId="5978"/>
            <ac:cxnSpMk id="224" creationId="{ECA21F4A-D85F-A39F-6014-B567AFA888EF}"/>
          </ac:cxnSpMkLst>
        </pc:cxnChg>
        <pc:cxnChg chg="mod">
          <ac:chgData name="Kevin Potts" userId="19539caf-ca29-4481-8e3e-4ab5ff25e598" providerId="ADAL" clId="{1F7C95F2-40AD-4123-8928-30B575F46FBC}" dt="2023-02-27T01:52:25.907" v="118" actId="165"/>
          <ac:cxnSpMkLst>
            <pc:docMk/>
            <pc:sldMk cId="829658549" sldId="5978"/>
            <ac:cxnSpMk id="226" creationId="{C907269D-32FA-A188-5D2A-666F6DF74B36}"/>
          </ac:cxnSpMkLst>
        </pc:cxnChg>
        <pc:cxnChg chg="mod">
          <ac:chgData name="Kevin Potts" userId="19539caf-ca29-4481-8e3e-4ab5ff25e598" providerId="ADAL" clId="{1F7C95F2-40AD-4123-8928-30B575F46FBC}" dt="2023-02-27T01:52:25.907" v="118" actId="165"/>
          <ac:cxnSpMkLst>
            <pc:docMk/>
            <pc:sldMk cId="829658549" sldId="5978"/>
            <ac:cxnSpMk id="227" creationId="{226C50EE-302B-FCE5-F0D9-401FC9037345}"/>
          </ac:cxnSpMkLst>
        </pc:cxnChg>
        <pc:cxnChg chg="mod">
          <ac:chgData name="Kevin Potts" userId="19539caf-ca29-4481-8e3e-4ab5ff25e598" providerId="ADAL" clId="{1F7C95F2-40AD-4123-8928-30B575F46FBC}" dt="2023-02-27T01:52:25.907" v="118" actId="165"/>
          <ac:cxnSpMkLst>
            <pc:docMk/>
            <pc:sldMk cId="829658549" sldId="5978"/>
            <ac:cxnSpMk id="241" creationId="{85F3110D-A2DD-B4B2-B5C5-DEF72C113230}"/>
          </ac:cxnSpMkLst>
        </pc:cxnChg>
        <pc:cxnChg chg="mod">
          <ac:chgData name="Kevin Potts" userId="19539caf-ca29-4481-8e3e-4ab5ff25e598" providerId="ADAL" clId="{1F7C95F2-40AD-4123-8928-30B575F46FBC}" dt="2023-02-27T01:52:25.907" v="118" actId="165"/>
          <ac:cxnSpMkLst>
            <pc:docMk/>
            <pc:sldMk cId="829658549" sldId="5978"/>
            <ac:cxnSpMk id="242" creationId="{84649313-4A3A-2F25-B000-0E1BDDA42C1F}"/>
          </ac:cxnSpMkLst>
        </pc:cxnChg>
        <pc:cxnChg chg="mod">
          <ac:chgData name="Kevin Potts" userId="19539caf-ca29-4481-8e3e-4ab5ff25e598" providerId="ADAL" clId="{1F7C95F2-40AD-4123-8928-30B575F46FBC}" dt="2023-02-27T01:52:25.907" v="118" actId="165"/>
          <ac:cxnSpMkLst>
            <pc:docMk/>
            <pc:sldMk cId="829658549" sldId="5978"/>
            <ac:cxnSpMk id="243" creationId="{3B276970-6EBC-0EF9-CE21-1F3A759F1A2F}"/>
          </ac:cxnSpMkLst>
        </pc:cxnChg>
        <pc:cxnChg chg="mod topLvl">
          <ac:chgData name="Kevin Potts" userId="19539caf-ca29-4481-8e3e-4ab5ff25e598" providerId="ADAL" clId="{1F7C95F2-40AD-4123-8928-30B575F46FBC}" dt="2023-02-27T01:52:25.907" v="118" actId="165"/>
          <ac:cxnSpMkLst>
            <pc:docMk/>
            <pc:sldMk cId="829658549" sldId="5978"/>
            <ac:cxnSpMk id="244" creationId="{AA336F8C-31BB-D1A1-8173-7C2043BA58A6}"/>
          </ac:cxnSpMkLst>
        </pc:cxnChg>
        <pc:cxnChg chg="mod topLvl">
          <ac:chgData name="Kevin Potts" userId="19539caf-ca29-4481-8e3e-4ab5ff25e598" providerId="ADAL" clId="{1F7C95F2-40AD-4123-8928-30B575F46FBC}" dt="2023-02-27T01:52:25.907" v="118" actId="165"/>
          <ac:cxnSpMkLst>
            <pc:docMk/>
            <pc:sldMk cId="829658549" sldId="5978"/>
            <ac:cxnSpMk id="245" creationId="{F2C47204-60A0-9BF8-C185-258230D6F356}"/>
          </ac:cxnSpMkLst>
        </pc:cxnChg>
        <pc:cxnChg chg="mod topLvl">
          <ac:chgData name="Kevin Potts" userId="19539caf-ca29-4481-8e3e-4ab5ff25e598" providerId="ADAL" clId="{1F7C95F2-40AD-4123-8928-30B575F46FBC}" dt="2023-02-27T01:52:25.907" v="118" actId="165"/>
          <ac:cxnSpMkLst>
            <pc:docMk/>
            <pc:sldMk cId="829658549" sldId="5978"/>
            <ac:cxnSpMk id="246" creationId="{2FD5F452-DC62-BA55-216A-D53ACB514653}"/>
          </ac:cxnSpMkLst>
        </pc:cxnChg>
        <pc:cxnChg chg="mod">
          <ac:chgData name="Kevin Potts" userId="19539caf-ca29-4481-8e3e-4ab5ff25e598" providerId="ADAL" clId="{1F7C95F2-40AD-4123-8928-30B575F46FBC}" dt="2023-02-27T01:52:25.907" v="118" actId="165"/>
          <ac:cxnSpMkLst>
            <pc:docMk/>
            <pc:sldMk cId="829658549" sldId="5978"/>
            <ac:cxnSpMk id="259" creationId="{71097313-DCF1-6374-F74D-440B7CFFFCB1}"/>
          </ac:cxnSpMkLst>
        </pc:cxnChg>
        <pc:cxnChg chg="mod">
          <ac:chgData name="Kevin Potts" userId="19539caf-ca29-4481-8e3e-4ab5ff25e598" providerId="ADAL" clId="{1F7C95F2-40AD-4123-8928-30B575F46FBC}" dt="2023-02-27T01:52:25.907" v="118" actId="165"/>
          <ac:cxnSpMkLst>
            <pc:docMk/>
            <pc:sldMk cId="829658549" sldId="5978"/>
            <ac:cxnSpMk id="260" creationId="{0609F00E-F5A3-E0DB-1BC7-40576D035666}"/>
          </ac:cxnSpMkLst>
        </pc:cxnChg>
        <pc:cxnChg chg="mod">
          <ac:chgData name="Kevin Potts" userId="19539caf-ca29-4481-8e3e-4ab5ff25e598" providerId="ADAL" clId="{1F7C95F2-40AD-4123-8928-30B575F46FBC}" dt="2023-02-27T01:52:25.907" v="118" actId="165"/>
          <ac:cxnSpMkLst>
            <pc:docMk/>
            <pc:sldMk cId="829658549" sldId="5978"/>
            <ac:cxnSpMk id="261" creationId="{0ACE280B-74A5-917E-6CA4-EC670A356485}"/>
          </ac:cxnSpMkLst>
        </pc:cxnChg>
        <pc:cxnChg chg="mod topLvl">
          <ac:chgData name="Kevin Potts" userId="19539caf-ca29-4481-8e3e-4ab5ff25e598" providerId="ADAL" clId="{1F7C95F2-40AD-4123-8928-30B575F46FBC}" dt="2023-02-27T01:52:25.907" v="118" actId="165"/>
          <ac:cxnSpMkLst>
            <pc:docMk/>
            <pc:sldMk cId="829658549" sldId="5978"/>
            <ac:cxnSpMk id="267" creationId="{75F6B426-2D55-8126-AE61-4034FA3FE608}"/>
          </ac:cxnSpMkLst>
        </pc:cxnChg>
        <pc:cxnChg chg="mod topLvl">
          <ac:chgData name="Kevin Potts" userId="19539caf-ca29-4481-8e3e-4ab5ff25e598" providerId="ADAL" clId="{1F7C95F2-40AD-4123-8928-30B575F46FBC}" dt="2023-02-27T01:52:25.907" v="118" actId="165"/>
          <ac:cxnSpMkLst>
            <pc:docMk/>
            <pc:sldMk cId="829658549" sldId="5978"/>
            <ac:cxnSpMk id="271" creationId="{DB88AB7D-1D1E-1740-E895-FB8E409E1580}"/>
          </ac:cxnSpMkLst>
        </pc:cxnChg>
        <pc:cxnChg chg="mod topLvl">
          <ac:chgData name="Kevin Potts" userId="19539caf-ca29-4481-8e3e-4ab5ff25e598" providerId="ADAL" clId="{1F7C95F2-40AD-4123-8928-30B575F46FBC}" dt="2023-02-27T01:52:25.907" v="118" actId="165"/>
          <ac:cxnSpMkLst>
            <pc:docMk/>
            <pc:sldMk cId="829658549" sldId="5978"/>
            <ac:cxnSpMk id="273" creationId="{63B911F2-3654-D5FD-6A00-EDE2D0081520}"/>
          </ac:cxnSpMkLst>
        </pc:cxnChg>
      </pc:sldChg>
      <pc:sldChg chg="addSp delSp modSp new mod">
        <pc:chgData name="Kevin Potts" userId="19539caf-ca29-4481-8e3e-4ab5ff25e598" providerId="ADAL" clId="{1F7C95F2-40AD-4123-8928-30B575F46FBC}" dt="2023-03-27T12:10:14.308" v="11723" actId="20577"/>
        <pc:sldMkLst>
          <pc:docMk/>
          <pc:sldMk cId="3478912073" sldId="5979"/>
        </pc:sldMkLst>
        <pc:spChg chg="del">
          <ac:chgData name="Kevin Potts" userId="19539caf-ca29-4481-8e3e-4ab5ff25e598" providerId="ADAL" clId="{1F7C95F2-40AD-4123-8928-30B575F46FBC}" dt="2023-03-27T12:09:33.117" v="11697"/>
          <ac:spMkLst>
            <pc:docMk/>
            <pc:sldMk cId="3478912073" sldId="5979"/>
            <ac:spMk id="2" creationId="{D363FC82-A091-44E6-C87A-2989E8E81683}"/>
          </ac:spMkLst>
        </pc:spChg>
        <pc:spChg chg="del">
          <ac:chgData name="Kevin Potts" userId="19539caf-ca29-4481-8e3e-4ab5ff25e598" providerId="ADAL" clId="{1F7C95F2-40AD-4123-8928-30B575F46FBC}" dt="2023-03-27T12:09:33.117" v="11697"/>
          <ac:spMkLst>
            <pc:docMk/>
            <pc:sldMk cId="3478912073" sldId="5979"/>
            <ac:spMk id="3" creationId="{CC44D034-0F71-A759-33CF-7B3A964E424A}"/>
          </ac:spMkLst>
        </pc:spChg>
        <pc:spChg chg="mod">
          <ac:chgData name="Kevin Potts" userId="19539caf-ca29-4481-8e3e-4ab5ff25e598" providerId="ADAL" clId="{1F7C95F2-40AD-4123-8928-30B575F46FBC}" dt="2023-03-27T12:09:33.117" v="11697"/>
          <ac:spMkLst>
            <pc:docMk/>
            <pc:sldMk cId="3478912073" sldId="5979"/>
            <ac:spMk id="4" creationId="{42E418A7-0BCD-E0A2-7D82-E4AE05B1F83E}"/>
          </ac:spMkLst>
        </pc:spChg>
        <pc:spChg chg="mod">
          <ac:chgData name="Kevin Potts" userId="19539caf-ca29-4481-8e3e-4ab5ff25e598" providerId="ADAL" clId="{1F7C95F2-40AD-4123-8928-30B575F46FBC}" dt="2023-03-27T12:09:58.101" v="11712" actId="20577"/>
          <ac:spMkLst>
            <pc:docMk/>
            <pc:sldMk cId="3478912073" sldId="5979"/>
            <ac:spMk id="5" creationId="{99B7BF7A-9EA1-D641-634E-52472D76B2E4}"/>
          </ac:spMkLst>
        </pc:spChg>
        <pc:spChg chg="del mod">
          <ac:chgData name="Kevin Potts" userId="19539caf-ca29-4481-8e3e-4ab5ff25e598" providerId="ADAL" clId="{1F7C95F2-40AD-4123-8928-30B575F46FBC}" dt="2023-03-27T12:09:33.117" v="11697"/>
          <ac:spMkLst>
            <pc:docMk/>
            <pc:sldMk cId="3478912073" sldId="5979"/>
            <ac:spMk id="6" creationId="{9AE51ADB-9523-65A1-4B10-FF2236E77A0A}"/>
          </ac:spMkLst>
        </pc:spChg>
        <pc:spChg chg="add del mod">
          <ac:chgData name="Kevin Potts" userId="19539caf-ca29-4481-8e3e-4ab5ff25e598" providerId="ADAL" clId="{1F7C95F2-40AD-4123-8928-30B575F46FBC}" dt="2023-03-27T12:09:33.117" v="11697"/>
          <ac:spMkLst>
            <pc:docMk/>
            <pc:sldMk cId="3478912073" sldId="5979"/>
            <ac:spMk id="7" creationId="{C2E0EB59-AC0F-84CA-70CD-37A501ADC1B5}"/>
          </ac:spMkLst>
        </pc:spChg>
        <pc:spChg chg="add del mod">
          <ac:chgData name="Kevin Potts" userId="19539caf-ca29-4481-8e3e-4ab5ff25e598" providerId="ADAL" clId="{1F7C95F2-40AD-4123-8928-30B575F46FBC}" dt="2023-03-27T12:09:33.117" v="11697"/>
          <ac:spMkLst>
            <pc:docMk/>
            <pc:sldMk cId="3478912073" sldId="5979"/>
            <ac:spMk id="8" creationId="{D5B71DFD-1062-3E55-5676-9B38449128B2}"/>
          </ac:spMkLst>
        </pc:spChg>
        <pc:spChg chg="add mod">
          <ac:chgData name="Kevin Potts" userId="19539caf-ca29-4481-8e3e-4ab5ff25e598" providerId="ADAL" clId="{1F7C95F2-40AD-4123-8928-30B575F46FBC}" dt="2023-03-27T12:10:14.308" v="11723" actId="20577"/>
          <ac:spMkLst>
            <pc:docMk/>
            <pc:sldMk cId="3478912073" sldId="5979"/>
            <ac:spMk id="9" creationId="{C986E6F1-EBE8-789B-CDB0-97C5FD3834C9}"/>
          </ac:spMkLst>
        </pc:spChg>
        <pc:spChg chg="add mod">
          <ac:chgData name="Kevin Potts" userId="19539caf-ca29-4481-8e3e-4ab5ff25e598" providerId="ADAL" clId="{1F7C95F2-40AD-4123-8928-30B575F46FBC}" dt="2023-03-27T12:09:33.117" v="11697"/>
          <ac:spMkLst>
            <pc:docMk/>
            <pc:sldMk cId="3478912073" sldId="5979"/>
            <ac:spMk id="10" creationId="{92457507-399B-D051-A612-A195EED4C894}"/>
          </ac:spMkLst>
        </pc:spChg>
      </pc:sldChg>
      <pc:sldChg chg="addSp delSp modSp new mod ord modClrScheme chgLayout">
        <pc:chgData name="Kevin Potts" userId="19539caf-ca29-4481-8e3e-4ab5ff25e598" providerId="ADAL" clId="{1F7C95F2-40AD-4123-8928-30B575F46FBC}" dt="2023-03-22T21:10:33.010" v="10965"/>
        <pc:sldMkLst>
          <pc:docMk/>
          <pc:sldMk cId="2339461299" sldId="5980"/>
        </pc:sldMkLst>
        <pc:spChg chg="del">
          <ac:chgData name="Kevin Potts" userId="19539caf-ca29-4481-8e3e-4ab5ff25e598" providerId="ADAL" clId="{1F7C95F2-40AD-4123-8928-30B575F46FBC}" dt="2023-02-27T13:41:53.721" v="161" actId="700"/>
          <ac:spMkLst>
            <pc:docMk/>
            <pc:sldMk cId="2339461299" sldId="5980"/>
            <ac:spMk id="2" creationId="{0515C9D8-7410-4C87-43CD-F7814E7E1A65}"/>
          </ac:spMkLst>
        </pc:spChg>
        <pc:spChg chg="del">
          <ac:chgData name="Kevin Potts" userId="19539caf-ca29-4481-8e3e-4ab5ff25e598" providerId="ADAL" clId="{1F7C95F2-40AD-4123-8928-30B575F46FBC}" dt="2023-02-27T13:41:53.721" v="161" actId="700"/>
          <ac:spMkLst>
            <pc:docMk/>
            <pc:sldMk cId="2339461299" sldId="5980"/>
            <ac:spMk id="3" creationId="{0AF70420-AD57-9F95-767A-8036225A8F2E}"/>
          </ac:spMkLst>
        </pc:spChg>
        <pc:spChg chg="del">
          <ac:chgData name="Kevin Potts" userId="19539caf-ca29-4481-8e3e-4ab5ff25e598" providerId="ADAL" clId="{1F7C95F2-40AD-4123-8928-30B575F46FBC}" dt="2023-02-27T13:41:53.721" v="161" actId="700"/>
          <ac:spMkLst>
            <pc:docMk/>
            <pc:sldMk cId="2339461299" sldId="5980"/>
            <ac:spMk id="4" creationId="{8967330E-566E-B706-7FCF-90BF74008887}"/>
          </ac:spMkLst>
        </pc:spChg>
        <pc:spChg chg="del">
          <ac:chgData name="Kevin Potts" userId="19539caf-ca29-4481-8e3e-4ab5ff25e598" providerId="ADAL" clId="{1F7C95F2-40AD-4123-8928-30B575F46FBC}" dt="2023-02-27T13:41:53.721" v="161" actId="700"/>
          <ac:spMkLst>
            <pc:docMk/>
            <pc:sldMk cId="2339461299" sldId="5980"/>
            <ac:spMk id="5" creationId="{CB0C1166-E2DF-CB87-A81A-1D438A7B9CF5}"/>
          </ac:spMkLst>
        </pc:spChg>
        <pc:spChg chg="del">
          <ac:chgData name="Kevin Potts" userId="19539caf-ca29-4481-8e3e-4ab5ff25e598" providerId="ADAL" clId="{1F7C95F2-40AD-4123-8928-30B575F46FBC}" dt="2023-02-27T13:41:53.721" v="161" actId="700"/>
          <ac:spMkLst>
            <pc:docMk/>
            <pc:sldMk cId="2339461299" sldId="5980"/>
            <ac:spMk id="6" creationId="{3746FDD3-4E35-6DF5-9E1E-AC63CA59035C}"/>
          </ac:spMkLst>
        </pc:spChg>
        <pc:spChg chg="add del mod">
          <ac:chgData name="Kevin Potts" userId="19539caf-ca29-4481-8e3e-4ab5ff25e598" providerId="ADAL" clId="{1F7C95F2-40AD-4123-8928-30B575F46FBC}" dt="2023-03-22T21:09:55.646" v="10963" actId="478"/>
          <ac:spMkLst>
            <pc:docMk/>
            <pc:sldMk cId="2339461299" sldId="5980"/>
            <ac:spMk id="7" creationId="{7550A48A-4D95-33DB-4D09-6712215EC976}"/>
          </ac:spMkLst>
        </pc:spChg>
        <pc:spChg chg="add del mod">
          <ac:chgData name="Kevin Potts" userId="19539caf-ca29-4481-8e3e-4ab5ff25e598" providerId="ADAL" clId="{1F7C95F2-40AD-4123-8928-30B575F46FBC}" dt="2023-03-22T21:09:55.646" v="10963" actId="478"/>
          <ac:spMkLst>
            <pc:docMk/>
            <pc:sldMk cId="2339461299" sldId="5980"/>
            <ac:spMk id="8" creationId="{5FA75689-5B6E-6E69-43D4-99FB1B8DB31E}"/>
          </ac:spMkLst>
        </pc:spChg>
      </pc:sldChg>
      <pc:sldChg chg="addSp modSp add mod ord modAnim modNotesTx">
        <pc:chgData name="Kevin Potts" userId="19539caf-ca29-4481-8e3e-4ab5ff25e598" providerId="ADAL" clId="{1F7C95F2-40AD-4123-8928-30B575F46FBC}" dt="2023-03-21T18:56:27.485" v="10934" actId="113"/>
        <pc:sldMkLst>
          <pc:docMk/>
          <pc:sldMk cId="3337429793" sldId="5981"/>
        </pc:sldMkLst>
        <pc:spChg chg="mod">
          <ac:chgData name="Kevin Potts" userId="19539caf-ca29-4481-8e3e-4ab5ff25e598" providerId="ADAL" clId="{1F7C95F2-40AD-4123-8928-30B575F46FBC}" dt="2023-03-05T18:08:59.366" v="353" actId="20577"/>
          <ac:spMkLst>
            <pc:docMk/>
            <pc:sldMk cId="3337429793" sldId="5981"/>
            <ac:spMk id="2" creationId="{7E99DB56-6925-6681-5E7B-5F32C5F06508}"/>
          </ac:spMkLst>
        </pc:spChg>
        <pc:spChg chg="mod">
          <ac:chgData name="Kevin Potts" userId="19539caf-ca29-4481-8e3e-4ab5ff25e598" providerId="ADAL" clId="{1F7C95F2-40AD-4123-8928-30B575F46FBC}" dt="2023-03-05T18:06:17.025" v="345" actId="14100"/>
          <ac:spMkLst>
            <pc:docMk/>
            <pc:sldMk cId="3337429793" sldId="5981"/>
            <ac:spMk id="3" creationId="{7C72E92F-0300-DB3A-B342-83FC44DFD3BF}"/>
          </ac:spMkLst>
        </pc:spChg>
        <pc:picChg chg="add mod modCrop">
          <ac:chgData name="Kevin Potts" userId="19539caf-ca29-4481-8e3e-4ab5ff25e598" providerId="ADAL" clId="{1F7C95F2-40AD-4123-8928-30B575F46FBC}" dt="2023-03-05T17:58:49.569" v="218" actId="732"/>
          <ac:picMkLst>
            <pc:docMk/>
            <pc:sldMk cId="3337429793" sldId="5981"/>
            <ac:picMk id="4" creationId="{7D0F7677-42DF-B475-1689-F33BD7ECCE03}"/>
          </ac:picMkLst>
        </pc:picChg>
      </pc:sldChg>
      <pc:sldChg chg="addSp delSp modSp new del mod ord modAnim modShow modNotesTx">
        <pc:chgData name="Kevin Potts" userId="19539caf-ca29-4481-8e3e-4ab5ff25e598" providerId="ADAL" clId="{1F7C95F2-40AD-4123-8928-30B575F46FBC}" dt="2023-03-27T12:29:53.926" v="11746" actId="47"/>
        <pc:sldMkLst>
          <pc:docMk/>
          <pc:sldMk cId="895234911" sldId="5982"/>
        </pc:sldMkLst>
        <pc:spChg chg="mod ord">
          <ac:chgData name="Kevin Potts" userId="19539caf-ca29-4481-8e3e-4ab5ff25e598" providerId="ADAL" clId="{1F7C95F2-40AD-4123-8928-30B575F46FBC}" dt="2023-03-11T17:59:23.924" v="4426" actId="14100"/>
          <ac:spMkLst>
            <pc:docMk/>
            <pc:sldMk cId="895234911" sldId="5982"/>
            <ac:spMk id="2" creationId="{AA7D669F-62A7-86F1-85A0-26E7DFBE7D70}"/>
          </ac:spMkLst>
        </pc:spChg>
        <pc:spChg chg="add del mod">
          <ac:chgData name="Kevin Potts" userId="19539caf-ca29-4481-8e3e-4ab5ff25e598" providerId="ADAL" clId="{1F7C95F2-40AD-4123-8928-30B575F46FBC}" dt="2023-03-11T17:50:18.873" v="4274" actId="478"/>
          <ac:spMkLst>
            <pc:docMk/>
            <pc:sldMk cId="895234911" sldId="5982"/>
            <ac:spMk id="5" creationId="{AEA760B3-C2AE-68CE-6F1B-31EDEEE79101}"/>
          </ac:spMkLst>
        </pc:spChg>
        <pc:spChg chg="add mod">
          <ac:chgData name="Kevin Potts" userId="19539caf-ca29-4481-8e3e-4ab5ff25e598" providerId="ADAL" clId="{1F7C95F2-40AD-4123-8928-30B575F46FBC}" dt="2023-03-11T18:37:12.038" v="4779" actId="1076"/>
          <ac:spMkLst>
            <pc:docMk/>
            <pc:sldMk cId="895234911" sldId="5982"/>
            <ac:spMk id="15" creationId="{610E000B-767E-F261-6E04-83B2798AF8C0}"/>
          </ac:spMkLst>
        </pc:spChg>
        <pc:spChg chg="add mod">
          <ac:chgData name="Kevin Potts" userId="19539caf-ca29-4481-8e3e-4ab5ff25e598" providerId="ADAL" clId="{1F7C95F2-40AD-4123-8928-30B575F46FBC}" dt="2023-03-11T18:37:12.038" v="4779" actId="1076"/>
          <ac:spMkLst>
            <pc:docMk/>
            <pc:sldMk cId="895234911" sldId="5982"/>
            <ac:spMk id="16" creationId="{37F371E6-9DC8-E701-BE3E-C514BB8394A9}"/>
          </ac:spMkLst>
        </pc:spChg>
        <pc:spChg chg="add mod">
          <ac:chgData name="Kevin Potts" userId="19539caf-ca29-4481-8e3e-4ab5ff25e598" providerId="ADAL" clId="{1F7C95F2-40AD-4123-8928-30B575F46FBC}" dt="2023-03-11T18:37:12.038" v="4779" actId="1076"/>
          <ac:spMkLst>
            <pc:docMk/>
            <pc:sldMk cId="895234911" sldId="5982"/>
            <ac:spMk id="17" creationId="{6CB98377-46C8-4D80-B919-29CBDE2FEA19}"/>
          </ac:spMkLst>
        </pc:spChg>
        <pc:spChg chg="add mod">
          <ac:chgData name="Kevin Potts" userId="19539caf-ca29-4481-8e3e-4ab5ff25e598" providerId="ADAL" clId="{1F7C95F2-40AD-4123-8928-30B575F46FBC}" dt="2023-03-11T18:37:12.038" v="4779" actId="1076"/>
          <ac:spMkLst>
            <pc:docMk/>
            <pc:sldMk cId="895234911" sldId="5982"/>
            <ac:spMk id="18" creationId="{6C92AB6D-25FE-8646-C6FD-2C2AE81211AF}"/>
          </ac:spMkLst>
        </pc:spChg>
        <pc:spChg chg="add mod">
          <ac:chgData name="Kevin Potts" userId="19539caf-ca29-4481-8e3e-4ab5ff25e598" providerId="ADAL" clId="{1F7C95F2-40AD-4123-8928-30B575F46FBC}" dt="2023-03-11T18:37:12.038" v="4779" actId="1076"/>
          <ac:spMkLst>
            <pc:docMk/>
            <pc:sldMk cId="895234911" sldId="5982"/>
            <ac:spMk id="19" creationId="{FB835481-47DF-8EF0-B559-73ADE09999B7}"/>
          </ac:spMkLst>
        </pc:spChg>
        <pc:spChg chg="add del mod">
          <ac:chgData name="Kevin Potts" userId="19539caf-ca29-4481-8e3e-4ab5ff25e598" providerId="ADAL" clId="{1F7C95F2-40AD-4123-8928-30B575F46FBC}" dt="2023-03-11T18:38:51.890" v="4790" actId="478"/>
          <ac:spMkLst>
            <pc:docMk/>
            <pc:sldMk cId="895234911" sldId="5982"/>
            <ac:spMk id="21" creationId="{5299B87F-F5B1-EB9C-4F11-52720F6BBD45}"/>
          </ac:spMkLst>
        </pc:spChg>
        <pc:spChg chg="add del mod ord">
          <ac:chgData name="Kevin Potts" userId="19539caf-ca29-4481-8e3e-4ab5ff25e598" providerId="ADAL" clId="{1F7C95F2-40AD-4123-8928-30B575F46FBC}" dt="2023-03-11T18:38:53.289" v="4791" actId="478"/>
          <ac:spMkLst>
            <pc:docMk/>
            <pc:sldMk cId="895234911" sldId="5982"/>
            <ac:spMk id="22" creationId="{B41D41C4-3C72-819E-6BB6-F3407932E75B}"/>
          </ac:spMkLst>
        </pc:spChg>
        <pc:grpChg chg="add mod">
          <ac:chgData name="Kevin Potts" userId="19539caf-ca29-4481-8e3e-4ab5ff25e598" providerId="ADAL" clId="{1F7C95F2-40AD-4123-8928-30B575F46FBC}" dt="2023-03-11T18:36:36.152" v="4765" actId="1076"/>
          <ac:grpSpMkLst>
            <pc:docMk/>
            <pc:sldMk cId="895234911" sldId="5982"/>
            <ac:grpSpMk id="20" creationId="{1F3641E6-A0A1-4010-B62D-D3631F11FCF0}"/>
          </ac:grpSpMkLst>
        </pc:grpChg>
        <pc:picChg chg="add del mod">
          <ac:chgData name="Kevin Potts" userId="19539caf-ca29-4481-8e3e-4ab5ff25e598" providerId="ADAL" clId="{1F7C95F2-40AD-4123-8928-30B575F46FBC}" dt="2023-03-11T17:56:16.833" v="4343" actId="478"/>
          <ac:picMkLst>
            <pc:docMk/>
            <pc:sldMk cId="895234911" sldId="5982"/>
            <ac:picMk id="4" creationId="{0E9001BF-9271-76FD-FDE4-4D4727515E84}"/>
          </ac:picMkLst>
        </pc:picChg>
        <pc:picChg chg="add mod">
          <ac:chgData name="Kevin Potts" userId="19539caf-ca29-4481-8e3e-4ab5ff25e598" providerId="ADAL" clId="{1F7C95F2-40AD-4123-8928-30B575F46FBC}" dt="2023-03-11T18:35:18.532" v="4748" actId="164"/>
          <ac:picMkLst>
            <pc:docMk/>
            <pc:sldMk cId="895234911" sldId="5982"/>
            <ac:picMk id="6" creationId="{0BAA77B0-9C70-D860-39F1-855A90A971A2}"/>
          </ac:picMkLst>
        </pc:picChg>
        <pc:picChg chg="add mod">
          <ac:chgData name="Kevin Potts" userId="19539caf-ca29-4481-8e3e-4ab5ff25e598" providerId="ADAL" clId="{1F7C95F2-40AD-4123-8928-30B575F46FBC}" dt="2023-03-11T18:35:18.532" v="4748" actId="164"/>
          <ac:picMkLst>
            <pc:docMk/>
            <pc:sldMk cId="895234911" sldId="5982"/>
            <ac:picMk id="8" creationId="{33F0E60F-E1A4-362D-7F17-C93F2039BC50}"/>
          </ac:picMkLst>
        </pc:picChg>
        <pc:picChg chg="add mod">
          <ac:chgData name="Kevin Potts" userId="19539caf-ca29-4481-8e3e-4ab5ff25e598" providerId="ADAL" clId="{1F7C95F2-40AD-4123-8928-30B575F46FBC}" dt="2023-03-11T18:35:18.532" v="4748" actId="164"/>
          <ac:picMkLst>
            <pc:docMk/>
            <pc:sldMk cId="895234911" sldId="5982"/>
            <ac:picMk id="10" creationId="{2F24BC2B-B42C-5CA2-30A1-F1958D29310E}"/>
          </ac:picMkLst>
        </pc:picChg>
        <pc:picChg chg="add mod">
          <ac:chgData name="Kevin Potts" userId="19539caf-ca29-4481-8e3e-4ab5ff25e598" providerId="ADAL" clId="{1F7C95F2-40AD-4123-8928-30B575F46FBC}" dt="2023-03-11T18:35:18.532" v="4748" actId="164"/>
          <ac:picMkLst>
            <pc:docMk/>
            <pc:sldMk cId="895234911" sldId="5982"/>
            <ac:picMk id="12" creationId="{94223020-28AE-4081-05B3-56B104288C12}"/>
          </ac:picMkLst>
        </pc:picChg>
        <pc:picChg chg="add mod">
          <ac:chgData name="Kevin Potts" userId="19539caf-ca29-4481-8e3e-4ab5ff25e598" providerId="ADAL" clId="{1F7C95F2-40AD-4123-8928-30B575F46FBC}" dt="2023-03-11T18:35:18.532" v="4748" actId="164"/>
          <ac:picMkLst>
            <pc:docMk/>
            <pc:sldMk cId="895234911" sldId="5982"/>
            <ac:picMk id="14" creationId="{D99F8D75-B9E9-8137-B3CB-532BC353D5BB}"/>
          </ac:picMkLst>
        </pc:picChg>
      </pc:sldChg>
      <pc:sldChg chg="addSp delSp modSp add mod modTransition modNotesTx">
        <pc:chgData name="Kevin Potts" userId="19539caf-ca29-4481-8e3e-4ab5ff25e598" providerId="ADAL" clId="{1F7C95F2-40AD-4123-8928-30B575F46FBC}" dt="2023-03-14T17:21:41.591" v="6924" actId="20577"/>
        <pc:sldMkLst>
          <pc:docMk/>
          <pc:sldMk cId="2602828899" sldId="5983"/>
        </pc:sldMkLst>
        <pc:spChg chg="mod">
          <ac:chgData name="Kevin Potts" userId="19539caf-ca29-4481-8e3e-4ab5ff25e598" providerId="ADAL" clId="{1F7C95F2-40AD-4123-8928-30B575F46FBC}" dt="2023-03-11T19:07:22.511" v="5082" actId="20577"/>
          <ac:spMkLst>
            <pc:docMk/>
            <pc:sldMk cId="2602828899" sldId="5983"/>
            <ac:spMk id="2" creationId="{E777A10C-926E-EA76-1DD5-90CD496B932F}"/>
          </ac:spMkLst>
        </pc:spChg>
        <pc:spChg chg="mod">
          <ac:chgData name="Kevin Potts" userId="19539caf-ca29-4481-8e3e-4ab5ff25e598" providerId="ADAL" clId="{1F7C95F2-40AD-4123-8928-30B575F46FBC}" dt="2023-03-11T19:06:31.753" v="5024" actId="207"/>
          <ac:spMkLst>
            <pc:docMk/>
            <pc:sldMk cId="2602828899" sldId="5983"/>
            <ac:spMk id="4" creationId="{15E7A8D1-48D0-9FE1-22E4-DBA1B7B34567}"/>
          </ac:spMkLst>
        </pc:spChg>
        <pc:spChg chg="mod">
          <ac:chgData name="Kevin Potts" userId="19539caf-ca29-4481-8e3e-4ab5ff25e598" providerId="ADAL" clId="{1F7C95F2-40AD-4123-8928-30B575F46FBC}" dt="2023-03-11T19:06:31.753" v="5024" actId="207"/>
          <ac:spMkLst>
            <pc:docMk/>
            <pc:sldMk cId="2602828899" sldId="5983"/>
            <ac:spMk id="5" creationId="{88D0A03E-D603-9D92-9AA6-6E525DAB180F}"/>
          </ac:spMkLst>
        </pc:spChg>
        <pc:spChg chg="mod">
          <ac:chgData name="Kevin Potts" userId="19539caf-ca29-4481-8e3e-4ab5ff25e598" providerId="ADAL" clId="{1F7C95F2-40AD-4123-8928-30B575F46FBC}" dt="2023-03-11T19:06:31.753" v="5024" actId="207"/>
          <ac:spMkLst>
            <pc:docMk/>
            <pc:sldMk cId="2602828899" sldId="5983"/>
            <ac:spMk id="6" creationId="{6DA0870E-E39D-83D2-AFCC-15E727F9A406}"/>
          </ac:spMkLst>
        </pc:spChg>
        <pc:spChg chg="add mod">
          <ac:chgData name="Kevin Potts" userId="19539caf-ca29-4481-8e3e-4ab5ff25e598" providerId="ADAL" clId="{1F7C95F2-40AD-4123-8928-30B575F46FBC}" dt="2023-03-11T19:05:13.351" v="5023" actId="207"/>
          <ac:spMkLst>
            <pc:docMk/>
            <pc:sldMk cId="2602828899" sldId="5983"/>
            <ac:spMk id="35" creationId="{655FBB3F-640B-CC78-7185-1E3EECE917EB}"/>
          </ac:spMkLst>
        </pc:spChg>
        <pc:spChg chg="add mod">
          <ac:chgData name="Kevin Potts" userId="19539caf-ca29-4481-8e3e-4ab5ff25e598" providerId="ADAL" clId="{1F7C95F2-40AD-4123-8928-30B575F46FBC}" dt="2023-03-11T19:05:13.351" v="5023" actId="207"/>
          <ac:spMkLst>
            <pc:docMk/>
            <pc:sldMk cId="2602828899" sldId="5983"/>
            <ac:spMk id="36" creationId="{5114A8D2-511C-0CD0-FD72-292536CDCE98}"/>
          </ac:spMkLst>
        </pc:spChg>
        <pc:spChg chg="add mod">
          <ac:chgData name="Kevin Potts" userId="19539caf-ca29-4481-8e3e-4ab5ff25e598" providerId="ADAL" clId="{1F7C95F2-40AD-4123-8928-30B575F46FBC}" dt="2023-03-11T19:05:13.351" v="5023" actId="207"/>
          <ac:spMkLst>
            <pc:docMk/>
            <pc:sldMk cId="2602828899" sldId="5983"/>
            <ac:spMk id="38" creationId="{3E7B17B0-3112-D6FC-F3DE-989D2480C2F3}"/>
          </ac:spMkLst>
        </pc:spChg>
        <pc:spChg chg="add mod">
          <ac:chgData name="Kevin Potts" userId="19539caf-ca29-4481-8e3e-4ab5ff25e598" providerId="ADAL" clId="{1F7C95F2-40AD-4123-8928-30B575F46FBC}" dt="2023-03-11T19:05:13.351" v="5023" actId="207"/>
          <ac:spMkLst>
            <pc:docMk/>
            <pc:sldMk cId="2602828899" sldId="5983"/>
            <ac:spMk id="40" creationId="{54DB3B36-4C75-4119-227E-69FCAD14CA48}"/>
          </ac:spMkLst>
        </pc:spChg>
        <pc:spChg chg="add mod">
          <ac:chgData name="Kevin Potts" userId="19539caf-ca29-4481-8e3e-4ab5ff25e598" providerId="ADAL" clId="{1F7C95F2-40AD-4123-8928-30B575F46FBC}" dt="2023-03-11T19:05:13.351" v="5023" actId="207"/>
          <ac:spMkLst>
            <pc:docMk/>
            <pc:sldMk cId="2602828899" sldId="5983"/>
            <ac:spMk id="42" creationId="{4CFB14E8-9CD5-CAE8-5C08-9153B3925E15}"/>
          </ac:spMkLst>
        </pc:spChg>
        <pc:spChg chg="add mod">
          <ac:chgData name="Kevin Potts" userId="19539caf-ca29-4481-8e3e-4ab5ff25e598" providerId="ADAL" clId="{1F7C95F2-40AD-4123-8928-30B575F46FBC}" dt="2023-03-11T18:59:06.481" v="4930" actId="207"/>
          <ac:spMkLst>
            <pc:docMk/>
            <pc:sldMk cId="2602828899" sldId="5983"/>
            <ac:spMk id="46" creationId="{AD5870B5-EDC0-D7D5-F80C-4EE9DBF6BC44}"/>
          </ac:spMkLst>
        </pc:spChg>
        <pc:spChg chg="add mod">
          <ac:chgData name="Kevin Potts" userId="19539caf-ca29-4481-8e3e-4ab5ff25e598" providerId="ADAL" clId="{1F7C95F2-40AD-4123-8928-30B575F46FBC}" dt="2023-03-11T18:59:06.481" v="4930" actId="207"/>
          <ac:spMkLst>
            <pc:docMk/>
            <pc:sldMk cId="2602828899" sldId="5983"/>
            <ac:spMk id="51" creationId="{826FA2A9-A22D-1C1F-A76E-DE03DC13E511}"/>
          </ac:spMkLst>
        </pc:spChg>
        <pc:spChg chg="add mod">
          <ac:chgData name="Kevin Potts" userId="19539caf-ca29-4481-8e3e-4ab5ff25e598" providerId="ADAL" clId="{1F7C95F2-40AD-4123-8928-30B575F46FBC}" dt="2023-03-11T18:59:06.481" v="4930" actId="207"/>
          <ac:spMkLst>
            <pc:docMk/>
            <pc:sldMk cId="2602828899" sldId="5983"/>
            <ac:spMk id="52" creationId="{DE1CA458-5F13-7D85-1E18-1BBA4FDB43FB}"/>
          </ac:spMkLst>
        </pc:spChg>
        <pc:spChg chg="add mod">
          <ac:chgData name="Kevin Potts" userId="19539caf-ca29-4481-8e3e-4ab5ff25e598" providerId="ADAL" clId="{1F7C95F2-40AD-4123-8928-30B575F46FBC}" dt="2023-03-11T19:02:18.831" v="4983" actId="207"/>
          <ac:spMkLst>
            <pc:docMk/>
            <pc:sldMk cId="2602828899" sldId="5983"/>
            <ac:spMk id="53" creationId="{1A1862CC-C6D1-9DAA-0B79-66305F094EEC}"/>
          </ac:spMkLst>
        </pc:spChg>
        <pc:spChg chg="add mod">
          <ac:chgData name="Kevin Potts" userId="19539caf-ca29-4481-8e3e-4ab5ff25e598" providerId="ADAL" clId="{1F7C95F2-40AD-4123-8928-30B575F46FBC}" dt="2023-03-11T19:02:18.831" v="4983" actId="207"/>
          <ac:spMkLst>
            <pc:docMk/>
            <pc:sldMk cId="2602828899" sldId="5983"/>
            <ac:spMk id="55" creationId="{CFABA2D8-44E3-F23C-C5D2-BA8E3BC8EA9F}"/>
          </ac:spMkLst>
        </pc:spChg>
        <pc:spChg chg="add mod">
          <ac:chgData name="Kevin Potts" userId="19539caf-ca29-4481-8e3e-4ab5ff25e598" providerId="ADAL" clId="{1F7C95F2-40AD-4123-8928-30B575F46FBC}" dt="2023-03-11T19:02:18.831" v="4983" actId="207"/>
          <ac:spMkLst>
            <pc:docMk/>
            <pc:sldMk cId="2602828899" sldId="5983"/>
            <ac:spMk id="56" creationId="{01CA7488-66A2-2CA5-3AC4-3247C8732620}"/>
          </ac:spMkLst>
        </pc:spChg>
        <pc:spChg chg="add mod">
          <ac:chgData name="Kevin Potts" userId="19539caf-ca29-4481-8e3e-4ab5ff25e598" providerId="ADAL" clId="{1F7C95F2-40AD-4123-8928-30B575F46FBC}" dt="2023-03-11T19:02:18.831" v="4983" actId="207"/>
          <ac:spMkLst>
            <pc:docMk/>
            <pc:sldMk cId="2602828899" sldId="5983"/>
            <ac:spMk id="58" creationId="{765F9097-160C-7964-251C-17D9A58CA776}"/>
          </ac:spMkLst>
        </pc:spChg>
        <pc:spChg chg="add mod">
          <ac:chgData name="Kevin Potts" userId="19539caf-ca29-4481-8e3e-4ab5ff25e598" providerId="ADAL" clId="{1F7C95F2-40AD-4123-8928-30B575F46FBC}" dt="2023-03-11T19:02:18.831" v="4983" actId="207"/>
          <ac:spMkLst>
            <pc:docMk/>
            <pc:sldMk cId="2602828899" sldId="5983"/>
            <ac:spMk id="59" creationId="{66CBBC92-2037-9F40-32F4-30988A74F25F}"/>
          </ac:spMkLst>
        </pc:spChg>
        <pc:spChg chg="add del mod">
          <ac:chgData name="Kevin Potts" userId="19539caf-ca29-4481-8e3e-4ab5ff25e598" providerId="ADAL" clId="{1F7C95F2-40AD-4123-8928-30B575F46FBC}" dt="2023-03-11T18:59:27.273" v="4931" actId="1076"/>
          <ac:spMkLst>
            <pc:docMk/>
            <pc:sldMk cId="2602828899" sldId="5983"/>
            <ac:spMk id="62" creationId="{EC62DCA2-A948-185B-5AE8-62001EC1C566}"/>
          </ac:spMkLst>
        </pc:spChg>
        <pc:spChg chg="add mod">
          <ac:chgData name="Kevin Potts" userId="19539caf-ca29-4481-8e3e-4ab5ff25e598" providerId="ADAL" clId="{1F7C95F2-40AD-4123-8928-30B575F46FBC}" dt="2023-03-11T19:03:28.021" v="4985" actId="14100"/>
          <ac:spMkLst>
            <pc:docMk/>
            <pc:sldMk cId="2602828899" sldId="5983"/>
            <ac:spMk id="63" creationId="{943C20C5-6F26-0A72-2EEB-EFD27B9AAE91}"/>
          </ac:spMkLst>
        </pc:spChg>
        <pc:spChg chg="add mod">
          <ac:chgData name="Kevin Potts" userId="19539caf-ca29-4481-8e3e-4ab5ff25e598" providerId="ADAL" clId="{1F7C95F2-40AD-4123-8928-30B575F46FBC}" dt="2023-03-11T19:00:46.901" v="4962" actId="1076"/>
          <ac:spMkLst>
            <pc:docMk/>
            <pc:sldMk cId="2602828899" sldId="5983"/>
            <ac:spMk id="64" creationId="{697EEDE2-568D-48B5-1E48-05C19840F9F0}"/>
          </ac:spMkLst>
        </pc:spChg>
        <pc:spChg chg="add del">
          <ac:chgData name="Kevin Potts" userId="19539caf-ca29-4481-8e3e-4ab5ff25e598" providerId="ADAL" clId="{1F7C95F2-40AD-4123-8928-30B575F46FBC}" dt="2023-03-11T19:00:58.779" v="4964" actId="22"/>
          <ac:spMkLst>
            <pc:docMk/>
            <pc:sldMk cId="2602828899" sldId="5983"/>
            <ac:spMk id="66" creationId="{9773840A-6C98-95C5-A38A-C0E82BF56006}"/>
          </ac:spMkLst>
        </pc:spChg>
        <pc:spChg chg="add mod">
          <ac:chgData name="Kevin Potts" userId="19539caf-ca29-4481-8e3e-4ab5ff25e598" providerId="ADAL" clId="{1F7C95F2-40AD-4123-8928-30B575F46FBC}" dt="2023-03-11T19:02:09.643" v="4980" actId="20577"/>
          <ac:spMkLst>
            <pc:docMk/>
            <pc:sldMk cId="2602828899" sldId="5983"/>
            <ac:spMk id="67" creationId="{0225B627-7560-AA22-8DE3-434A9B2F07D4}"/>
          </ac:spMkLst>
        </pc:spChg>
        <pc:spChg chg="add mod">
          <ac:chgData name="Kevin Potts" userId="19539caf-ca29-4481-8e3e-4ab5ff25e598" providerId="ADAL" clId="{1F7C95F2-40AD-4123-8928-30B575F46FBC}" dt="2023-03-11T19:04:14.511" v="5004" actId="20577"/>
          <ac:spMkLst>
            <pc:docMk/>
            <pc:sldMk cId="2602828899" sldId="5983"/>
            <ac:spMk id="69" creationId="{FCB0BEB0-0843-4E2F-4D4A-2FDC180D8F2E}"/>
          </ac:spMkLst>
        </pc:spChg>
        <pc:spChg chg="add mod">
          <ac:chgData name="Kevin Potts" userId="19539caf-ca29-4481-8e3e-4ab5ff25e598" providerId="ADAL" clId="{1F7C95F2-40AD-4123-8928-30B575F46FBC}" dt="2023-03-11T19:05:01.441" v="5020" actId="1076"/>
          <ac:spMkLst>
            <pc:docMk/>
            <pc:sldMk cId="2602828899" sldId="5983"/>
            <ac:spMk id="71" creationId="{1F24CDFC-513C-008E-C293-EAFF86982AC8}"/>
          </ac:spMkLst>
        </pc:spChg>
        <pc:spChg chg="mod topLvl">
          <ac:chgData name="Kevin Potts" userId="19539caf-ca29-4481-8e3e-4ab5ff25e598" providerId="ADAL" clId="{1F7C95F2-40AD-4123-8928-30B575F46FBC}" dt="2023-03-11T18:50:03.561" v="4803" actId="164"/>
          <ac:spMkLst>
            <pc:docMk/>
            <pc:sldMk cId="2602828899" sldId="5983"/>
            <ac:spMk id="91" creationId="{249BAEC9-D2BE-798E-2BDC-77516B6EE935}"/>
          </ac:spMkLst>
        </pc:spChg>
        <pc:grpChg chg="add mod">
          <ac:chgData name="Kevin Potts" userId="19539caf-ca29-4481-8e3e-4ab5ff25e598" providerId="ADAL" clId="{1F7C95F2-40AD-4123-8928-30B575F46FBC}" dt="2023-03-11T18:49:06.140" v="4801" actId="1076"/>
          <ac:grpSpMkLst>
            <pc:docMk/>
            <pc:sldMk cId="2602828899" sldId="5983"/>
            <ac:grpSpMk id="3" creationId="{79930BFF-1C69-052D-7C79-40449419E23B}"/>
          </ac:grpSpMkLst>
        </pc:grpChg>
        <pc:grpChg chg="add del mod">
          <ac:chgData name="Kevin Potts" userId="19539caf-ca29-4481-8e3e-4ab5ff25e598" providerId="ADAL" clId="{1F7C95F2-40AD-4123-8928-30B575F46FBC}" dt="2023-03-11T18:51:30.590" v="4825" actId="165"/>
          <ac:grpSpMkLst>
            <pc:docMk/>
            <pc:sldMk cId="2602828899" sldId="5983"/>
            <ac:grpSpMk id="7" creationId="{94F009B5-9D24-A787-FCCD-AE62ABB5E770}"/>
          </ac:grpSpMkLst>
        </pc:grpChg>
        <pc:grpChg chg="add mod">
          <ac:chgData name="Kevin Potts" userId="19539caf-ca29-4481-8e3e-4ab5ff25e598" providerId="ADAL" clId="{1F7C95F2-40AD-4123-8928-30B575F46FBC}" dt="2023-03-11T18:50:03.561" v="4803" actId="164"/>
          <ac:grpSpMkLst>
            <pc:docMk/>
            <pc:sldMk cId="2602828899" sldId="5983"/>
            <ac:grpSpMk id="30" creationId="{2BB23FFB-B135-7B2F-673D-46F7562B8EF9}"/>
          </ac:grpSpMkLst>
        </pc:grpChg>
        <pc:grpChg chg="add mod">
          <ac:chgData name="Kevin Potts" userId="19539caf-ca29-4481-8e3e-4ab5ff25e598" providerId="ADAL" clId="{1F7C95F2-40AD-4123-8928-30B575F46FBC}" dt="2023-03-11T19:05:13.351" v="5023" actId="207"/>
          <ac:grpSpMkLst>
            <pc:docMk/>
            <pc:sldMk cId="2602828899" sldId="5983"/>
            <ac:grpSpMk id="44" creationId="{2C01DAE4-C3A1-8D17-A8F6-6EF61B263C94}"/>
          </ac:grpSpMkLst>
        </pc:grpChg>
        <pc:grpChg chg="add mod">
          <ac:chgData name="Kevin Potts" userId="19539caf-ca29-4481-8e3e-4ab5ff25e598" providerId="ADAL" clId="{1F7C95F2-40AD-4123-8928-30B575F46FBC}" dt="2023-03-11T18:51:33.260" v="4826" actId="164"/>
          <ac:grpSpMkLst>
            <pc:docMk/>
            <pc:sldMk cId="2602828899" sldId="5983"/>
            <ac:grpSpMk id="48" creationId="{A3F6C408-C7BD-F744-5A1A-A70F74BBB76B}"/>
          </ac:grpSpMkLst>
        </pc:grpChg>
        <pc:grpChg chg="add mod">
          <ac:chgData name="Kevin Potts" userId="19539caf-ca29-4481-8e3e-4ab5ff25e598" providerId="ADAL" clId="{1F7C95F2-40AD-4123-8928-30B575F46FBC}" dt="2023-03-11T19:02:18.831" v="4983" actId="207"/>
          <ac:grpSpMkLst>
            <pc:docMk/>
            <pc:sldMk cId="2602828899" sldId="5983"/>
            <ac:grpSpMk id="60" creationId="{82AC3BC7-48A2-04A6-414E-065E910597D8}"/>
          </ac:grpSpMkLst>
        </pc:grpChg>
        <pc:grpChg chg="add mod">
          <ac:chgData name="Kevin Potts" userId="19539caf-ca29-4481-8e3e-4ab5ff25e598" providerId="ADAL" clId="{1F7C95F2-40AD-4123-8928-30B575F46FBC}" dt="2023-03-11T18:59:06.481" v="4930" actId="207"/>
          <ac:grpSpMkLst>
            <pc:docMk/>
            <pc:sldMk cId="2602828899" sldId="5983"/>
            <ac:grpSpMk id="61" creationId="{BFC18489-533A-C991-51A9-D9CC4D46125D}"/>
          </ac:grpSpMkLst>
        </pc:grpChg>
        <pc:grpChg chg="del">
          <ac:chgData name="Kevin Potts" userId="19539caf-ca29-4481-8e3e-4ab5ff25e598" providerId="ADAL" clId="{1F7C95F2-40AD-4123-8928-30B575F46FBC}" dt="2023-03-11T18:47:44.216" v="4797" actId="165"/>
          <ac:grpSpMkLst>
            <pc:docMk/>
            <pc:sldMk cId="2602828899" sldId="5983"/>
            <ac:grpSpMk id="97" creationId="{77C754C1-D918-4AB3-0FCD-2B5864F7B169}"/>
          </ac:grpSpMkLst>
        </pc:grpChg>
        <pc:grpChg chg="del">
          <ac:chgData name="Kevin Potts" userId="19539caf-ca29-4481-8e3e-4ab5ff25e598" providerId="ADAL" clId="{1F7C95F2-40AD-4123-8928-30B575F46FBC}" dt="2023-03-11T18:47:46.721" v="4798" actId="165"/>
          <ac:grpSpMkLst>
            <pc:docMk/>
            <pc:sldMk cId="2602828899" sldId="5983"/>
            <ac:grpSpMk id="98" creationId="{86A570DB-1526-2123-8BE7-5F72A2FD297A}"/>
          </ac:grpSpMkLst>
        </pc:grpChg>
        <pc:grpChg chg="del">
          <ac:chgData name="Kevin Potts" userId="19539caf-ca29-4481-8e3e-4ab5ff25e598" providerId="ADAL" clId="{1F7C95F2-40AD-4123-8928-30B575F46FBC}" dt="2023-03-11T18:47:41.700" v="4796" actId="165"/>
          <ac:grpSpMkLst>
            <pc:docMk/>
            <pc:sldMk cId="2602828899" sldId="5983"/>
            <ac:grpSpMk id="99" creationId="{C489704C-96FD-B172-0230-6E9DEB8395C1}"/>
          </ac:grpSpMkLst>
        </pc:grpChg>
        <pc:picChg chg="mod topLvl">
          <ac:chgData name="Kevin Potts" userId="19539caf-ca29-4481-8e3e-4ab5ff25e598" providerId="ADAL" clId="{1F7C95F2-40AD-4123-8928-30B575F46FBC}" dt="2023-03-11T18:47:41.700" v="4796" actId="165"/>
          <ac:picMkLst>
            <pc:docMk/>
            <pc:sldMk cId="2602828899" sldId="5983"/>
            <ac:picMk id="8" creationId="{0E67B798-4DDA-06C5-CE29-43F2FBF2CBCF}"/>
          </ac:picMkLst>
        </pc:picChg>
        <pc:picChg chg="mod topLvl">
          <ac:chgData name="Kevin Potts" userId="19539caf-ca29-4481-8e3e-4ab5ff25e598" providerId="ADAL" clId="{1F7C95F2-40AD-4123-8928-30B575F46FBC}" dt="2023-03-11T18:47:46.721" v="4798" actId="165"/>
          <ac:picMkLst>
            <pc:docMk/>
            <pc:sldMk cId="2602828899" sldId="5983"/>
            <ac:picMk id="9" creationId="{9BAF0FFE-DF43-5146-00B8-9C316180957A}"/>
          </ac:picMkLst>
        </pc:picChg>
        <pc:picChg chg="mod topLvl">
          <ac:chgData name="Kevin Potts" userId="19539caf-ca29-4481-8e3e-4ab5ff25e598" providerId="ADAL" clId="{1F7C95F2-40AD-4123-8928-30B575F46FBC}" dt="2023-03-11T18:47:41.700" v="4796" actId="165"/>
          <ac:picMkLst>
            <pc:docMk/>
            <pc:sldMk cId="2602828899" sldId="5983"/>
            <ac:picMk id="10" creationId="{E47509D2-EB0D-1C4E-B4DD-8C82EC03BC29}"/>
          </ac:picMkLst>
        </pc:picChg>
        <pc:picChg chg="mod topLvl">
          <ac:chgData name="Kevin Potts" userId="19539caf-ca29-4481-8e3e-4ab5ff25e598" providerId="ADAL" clId="{1F7C95F2-40AD-4123-8928-30B575F46FBC}" dt="2023-03-11T18:50:03.561" v="4803" actId="164"/>
          <ac:picMkLst>
            <pc:docMk/>
            <pc:sldMk cId="2602828899" sldId="5983"/>
            <ac:picMk id="11" creationId="{214BB530-7BC0-B5AD-6BC8-B15611901C87}"/>
          </ac:picMkLst>
        </pc:picChg>
        <pc:picChg chg="mod topLvl">
          <ac:chgData name="Kevin Potts" userId="19539caf-ca29-4481-8e3e-4ab5ff25e598" providerId="ADAL" clId="{1F7C95F2-40AD-4123-8928-30B575F46FBC}" dt="2023-03-11T18:48:26.382" v="4799" actId="164"/>
          <ac:picMkLst>
            <pc:docMk/>
            <pc:sldMk cId="2602828899" sldId="5983"/>
            <ac:picMk id="12" creationId="{0C29E68A-16C7-A657-3EF6-A9A6E8FE0429}"/>
          </ac:picMkLst>
        </pc:picChg>
        <pc:picChg chg="mod topLvl">
          <ac:chgData name="Kevin Potts" userId="19539caf-ca29-4481-8e3e-4ab5ff25e598" providerId="ADAL" clId="{1F7C95F2-40AD-4123-8928-30B575F46FBC}" dt="2023-03-11T18:48:26.382" v="4799" actId="164"/>
          <ac:picMkLst>
            <pc:docMk/>
            <pc:sldMk cId="2602828899" sldId="5983"/>
            <ac:picMk id="13" creationId="{29E7D6FA-6E6C-EFF3-9BD9-3007D9FACE4E}"/>
          </ac:picMkLst>
        </pc:picChg>
        <pc:picChg chg="mod topLvl">
          <ac:chgData name="Kevin Potts" userId="19539caf-ca29-4481-8e3e-4ab5ff25e598" providerId="ADAL" clId="{1F7C95F2-40AD-4123-8928-30B575F46FBC}" dt="2023-03-11T18:47:46.721" v="4798" actId="165"/>
          <ac:picMkLst>
            <pc:docMk/>
            <pc:sldMk cId="2602828899" sldId="5983"/>
            <ac:picMk id="14" creationId="{4AE5F287-D399-790F-BF89-36C46CECC3E6}"/>
          </ac:picMkLst>
        </pc:picChg>
        <pc:picChg chg="mod topLvl">
          <ac:chgData name="Kevin Potts" userId="19539caf-ca29-4481-8e3e-4ab5ff25e598" providerId="ADAL" clId="{1F7C95F2-40AD-4123-8928-30B575F46FBC}" dt="2023-03-11T18:51:33.260" v="4826" actId="164"/>
          <ac:picMkLst>
            <pc:docMk/>
            <pc:sldMk cId="2602828899" sldId="5983"/>
            <ac:picMk id="15" creationId="{1B19A1D0-95DD-6E0C-7589-0F507034BA08}"/>
          </ac:picMkLst>
        </pc:picChg>
        <pc:picChg chg="mod topLvl">
          <ac:chgData name="Kevin Potts" userId="19539caf-ca29-4481-8e3e-4ab5ff25e598" providerId="ADAL" clId="{1F7C95F2-40AD-4123-8928-30B575F46FBC}" dt="2023-03-11T18:50:03.561" v="4803" actId="164"/>
          <ac:picMkLst>
            <pc:docMk/>
            <pc:sldMk cId="2602828899" sldId="5983"/>
            <ac:picMk id="16" creationId="{49F6AA00-2885-0320-CA18-4A21B9E24559}"/>
          </ac:picMkLst>
        </pc:picChg>
        <pc:picChg chg="mod topLvl">
          <ac:chgData name="Kevin Potts" userId="19539caf-ca29-4481-8e3e-4ab5ff25e598" providerId="ADAL" clId="{1F7C95F2-40AD-4123-8928-30B575F46FBC}" dt="2023-03-11T18:48:26.382" v="4799" actId="164"/>
          <ac:picMkLst>
            <pc:docMk/>
            <pc:sldMk cId="2602828899" sldId="5983"/>
            <ac:picMk id="17" creationId="{D512D34D-4953-E4F2-A2E0-082A91E6C56D}"/>
          </ac:picMkLst>
        </pc:picChg>
        <pc:picChg chg="mod topLvl">
          <ac:chgData name="Kevin Potts" userId="19539caf-ca29-4481-8e3e-4ab5ff25e598" providerId="ADAL" clId="{1F7C95F2-40AD-4123-8928-30B575F46FBC}" dt="2023-03-11T18:51:33.260" v="4826" actId="164"/>
          <ac:picMkLst>
            <pc:docMk/>
            <pc:sldMk cId="2602828899" sldId="5983"/>
            <ac:picMk id="18" creationId="{151F27F4-662A-1AA8-55AB-45B78BD77FAC}"/>
          </ac:picMkLst>
        </pc:picChg>
        <pc:picChg chg="mod topLvl">
          <ac:chgData name="Kevin Potts" userId="19539caf-ca29-4481-8e3e-4ab5ff25e598" providerId="ADAL" clId="{1F7C95F2-40AD-4123-8928-30B575F46FBC}" dt="2023-03-11T18:48:26.382" v="4799" actId="164"/>
          <ac:picMkLst>
            <pc:docMk/>
            <pc:sldMk cId="2602828899" sldId="5983"/>
            <ac:picMk id="19" creationId="{8E0623B2-AEF5-7A79-A5E3-37CE64CDBBC9}"/>
          </ac:picMkLst>
        </pc:picChg>
        <pc:picChg chg="mod topLvl">
          <ac:chgData name="Kevin Potts" userId="19539caf-ca29-4481-8e3e-4ab5ff25e598" providerId="ADAL" clId="{1F7C95F2-40AD-4123-8928-30B575F46FBC}" dt="2023-03-11T18:50:03.561" v="4803" actId="164"/>
          <ac:picMkLst>
            <pc:docMk/>
            <pc:sldMk cId="2602828899" sldId="5983"/>
            <ac:picMk id="20" creationId="{66261970-B28C-4E25-CC93-41591B0EFC20}"/>
          </ac:picMkLst>
        </pc:picChg>
        <pc:picChg chg="mod topLvl">
          <ac:chgData name="Kevin Potts" userId="19539caf-ca29-4481-8e3e-4ab5ff25e598" providerId="ADAL" clId="{1F7C95F2-40AD-4123-8928-30B575F46FBC}" dt="2023-03-11T18:48:26.382" v="4799" actId="164"/>
          <ac:picMkLst>
            <pc:docMk/>
            <pc:sldMk cId="2602828899" sldId="5983"/>
            <ac:picMk id="21" creationId="{34E967DA-7D74-DC08-9DE6-3B33B6A92E82}"/>
          </ac:picMkLst>
        </pc:picChg>
        <pc:picChg chg="mod topLvl">
          <ac:chgData name="Kevin Potts" userId="19539caf-ca29-4481-8e3e-4ab5ff25e598" providerId="ADAL" clId="{1F7C95F2-40AD-4123-8928-30B575F46FBC}" dt="2023-03-11T18:50:03.561" v="4803" actId="164"/>
          <ac:picMkLst>
            <pc:docMk/>
            <pc:sldMk cId="2602828899" sldId="5983"/>
            <ac:picMk id="22" creationId="{B70AFFDA-666D-262B-2075-F7F5971E687D}"/>
          </ac:picMkLst>
        </pc:picChg>
        <pc:picChg chg="mod topLvl">
          <ac:chgData name="Kevin Potts" userId="19539caf-ca29-4481-8e3e-4ab5ff25e598" providerId="ADAL" clId="{1F7C95F2-40AD-4123-8928-30B575F46FBC}" dt="2023-03-11T18:48:26.382" v="4799" actId="164"/>
          <ac:picMkLst>
            <pc:docMk/>
            <pc:sldMk cId="2602828899" sldId="5983"/>
            <ac:picMk id="23" creationId="{B1DE4C87-2720-70AB-FC8D-72472AE96A59}"/>
          </ac:picMkLst>
        </pc:picChg>
        <pc:picChg chg="mod topLvl">
          <ac:chgData name="Kevin Potts" userId="19539caf-ca29-4481-8e3e-4ab5ff25e598" providerId="ADAL" clId="{1F7C95F2-40AD-4123-8928-30B575F46FBC}" dt="2023-03-11T18:51:30.590" v="4825" actId="165"/>
          <ac:picMkLst>
            <pc:docMk/>
            <pc:sldMk cId="2602828899" sldId="5983"/>
            <ac:picMk id="24" creationId="{DEF37DEF-1FA1-ACAB-6F71-66F91A7F96F1}"/>
          </ac:picMkLst>
        </pc:picChg>
        <pc:picChg chg="mod topLvl">
          <ac:chgData name="Kevin Potts" userId="19539caf-ca29-4481-8e3e-4ab5ff25e598" providerId="ADAL" clId="{1F7C95F2-40AD-4123-8928-30B575F46FBC}" dt="2023-03-11T18:51:33.260" v="4826" actId="164"/>
          <ac:picMkLst>
            <pc:docMk/>
            <pc:sldMk cId="2602828899" sldId="5983"/>
            <ac:picMk id="25" creationId="{629F70AC-7C16-1D73-5CF3-A0F53A62F895}"/>
          </ac:picMkLst>
        </pc:picChg>
        <pc:picChg chg="mod topLvl">
          <ac:chgData name="Kevin Potts" userId="19539caf-ca29-4481-8e3e-4ab5ff25e598" providerId="ADAL" clId="{1F7C95F2-40AD-4123-8928-30B575F46FBC}" dt="2023-03-11T18:51:33.260" v="4826" actId="164"/>
          <ac:picMkLst>
            <pc:docMk/>
            <pc:sldMk cId="2602828899" sldId="5983"/>
            <ac:picMk id="26" creationId="{AC9181F5-584A-73EA-ADAF-15C57DC062F2}"/>
          </ac:picMkLst>
        </pc:picChg>
        <pc:picChg chg="mod topLvl">
          <ac:chgData name="Kevin Potts" userId="19539caf-ca29-4481-8e3e-4ab5ff25e598" providerId="ADAL" clId="{1F7C95F2-40AD-4123-8928-30B575F46FBC}" dt="2023-03-11T18:51:33.260" v="4826" actId="164"/>
          <ac:picMkLst>
            <pc:docMk/>
            <pc:sldMk cId="2602828899" sldId="5983"/>
            <ac:picMk id="27" creationId="{23343F7D-E64A-ADBD-1E3B-D797146D299C}"/>
          </ac:picMkLst>
        </pc:picChg>
        <pc:picChg chg="mod topLvl">
          <ac:chgData name="Kevin Potts" userId="19539caf-ca29-4481-8e3e-4ab5ff25e598" providerId="ADAL" clId="{1F7C95F2-40AD-4123-8928-30B575F46FBC}" dt="2023-03-11T18:50:03.561" v="4803" actId="164"/>
          <ac:picMkLst>
            <pc:docMk/>
            <pc:sldMk cId="2602828899" sldId="5983"/>
            <ac:picMk id="28" creationId="{3FF40611-7587-A4A0-D8B2-78EB876AB41D}"/>
          </ac:picMkLst>
        </pc:picChg>
        <pc:picChg chg="mod topLvl">
          <ac:chgData name="Kevin Potts" userId="19539caf-ca29-4481-8e3e-4ab5ff25e598" providerId="ADAL" clId="{1F7C95F2-40AD-4123-8928-30B575F46FBC}" dt="2023-03-11T18:51:33.260" v="4826" actId="164"/>
          <ac:picMkLst>
            <pc:docMk/>
            <pc:sldMk cId="2602828899" sldId="5983"/>
            <ac:picMk id="29" creationId="{EB2E3A34-71E7-B538-E6BC-50C71FEFDA00}"/>
          </ac:picMkLst>
        </pc:picChg>
        <pc:picChg chg="mod topLvl">
          <ac:chgData name="Kevin Potts" userId="19539caf-ca29-4481-8e3e-4ab5ff25e598" providerId="ADAL" clId="{1F7C95F2-40AD-4123-8928-30B575F46FBC}" dt="2023-03-11T18:48:26.382" v="4799" actId="164"/>
          <ac:picMkLst>
            <pc:docMk/>
            <pc:sldMk cId="2602828899" sldId="5983"/>
            <ac:picMk id="31" creationId="{C8D33BCD-5701-5C3D-F7C5-609186184F0D}"/>
          </ac:picMkLst>
        </pc:picChg>
        <pc:picChg chg="mod topLvl">
          <ac:chgData name="Kevin Potts" userId="19539caf-ca29-4481-8e3e-4ab5ff25e598" providerId="ADAL" clId="{1F7C95F2-40AD-4123-8928-30B575F46FBC}" dt="2023-03-11T18:48:26.382" v="4799" actId="164"/>
          <ac:picMkLst>
            <pc:docMk/>
            <pc:sldMk cId="2602828899" sldId="5983"/>
            <ac:picMk id="32" creationId="{5510768D-6380-2151-13A5-C2306384BA55}"/>
          </ac:picMkLst>
        </pc:picChg>
        <pc:picChg chg="mod topLvl">
          <ac:chgData name="Kevin Potts" userId="19539caf-ca29-4481-8e3e-4ab5ff25e598" providerId="ADAL" clId="{1F7C95F2-40AD-4123-8928-30B575F46FBC}" dt="2023-03-11T18:47:44.216" v="4797" actId="165"/>
          <ac:picMkLst>
            <pc:docMk/>
            <pc:sldMk cId="2602828899" sldId="5983"/>
            <ac:picMk id="33" creationId="{60C5ED3F-EE30-87A2-9810-6AEC3D80ABDF}"/>
          </ac:picMkLst>
        </pc:picChg>
        <pc:picChg chg="mod topLvl">
          <ac:chgData name="Kevin Potts" userId="19539caf-ca29-4481-8e3e-4ab5ff25e598" providerId="ADAL" clId="{1F7C95F2-40AD-4123-8928-30B575F46FBC}" dt="2023-03-11T18:51:33.260" v="4826" actId="164"/>
          <ac:picMkLst>
            <pc:docMk/>
            <pc:sldMk cId="2602828899" sldId="5983"/>
            <ac:picMk id="34" creationId="{27651B80-ACE2-5237-7E34-D6954DF96491}"/>
          </ac:picMkLst>
        </pc:picChg>
        <pc:picChg chg="mod topLvl">
          <ac:chgData name="Kevin Potts" userId="19539caf-ca29-4481-8e3e-4ab5ff25e598" providerId="ADAL" clId="{1F7C95F2-40AD-4123-8928-30B575F46FBC}" dt="2023-03-11T18:48:26.382" v="4799" actId="164"/>
          <ac:picMkLst>
            <pc:docMk/>
            <pc:sldMk cId="2602828899" sldId="5983"/>
            <ac:picMk id="37" creationId="{A648E169-2F39-8CD1-A0D8-9396D46378D8}"/>
          </ac:picMkLst>
        </pc:picChg>
        <pc:picChg chg="mod topLvl">
          <ac:chgData name="Kevin Potts" userId="19539caf-ca29-4481-8e3e-4ab5ff25e598" providerId="ADAL" clId="{1F7C95F2-40AD-4123-8928-30B575F46FBC}" dt="2023-03-11T18:48:26.382" v="4799" actId="164"/>
          <ac:picMkLst>
            <pc:docMk/>
            <pc:sldMk cId="2602828899" sldId="5983"/>
            <ac:picMk id="39" creationId="{99A7DF5F-6ED0-4DC7-1DC4-6D25CE22B57B}"/>
          </ac:picMkLst>
        </pc:picChg>
        <pc:picChg chg="mod topLvl">
          <ac:chgData name="Kevin Potts" userId="19539caf-ca29-4481-8e3e-4ab5ff25e598" providerId="ADAL" clId="{1F7C95F2-40AD-4123-8928-30B575F46FBC}" dt="2023-03-11T18:48:26.382" v="4799" actId="164"/>
          <ac:picMkLst>
            <pc:docMk/>
            <pc:sldMk cId="2602828899" sldId="5983"/>
            <ac:picMk id="41" creationId="{D3B67805-ADE8-B269-9818-76E1AFBAEB1F}"/>
          </ac:picMkLst>
        </pc:picChg>
        <pc:picChg chg="mod topLvl">
          <ac:chgData name="Kevin Potts" userId="19539caf-ca29-4481-8e3e-4ab5ff25e598" providerId="ADAL" clId="{1F7C95F2-40AD-4123-8928-30B575F46FBC}" dt="2023-03-11T18:48:26.382" v="4799" actId="164"/>
          <ac:picMkLst>
            <pc:docMk/>
            <pc:sldMk cId="2602828899" sldId="5983"/>
            <ac:picMk id="43" creationId="{8DC8D989-F355-61FA-3B8F-116978CDE432}"/>
          </ac:picMkLst>
        </pc:picChg>
        <pc:picChg chg="mod topLvl">
          <ac:chgData name="Kevin Potts" userId="19539caf-ca29-4481-8e3e-4ab5ff25e598" providerId="ADAL" clId="{1F7C95F2-40AD-4123-8928-30B575F46FBC}" dt="2023-03-11T18:48:26.382" v="4799" actId="164"/>
          <ac:picMkLst>
            <pc:docMk/>
            <pc:sldMk cId="2602828899" sldId="5983"/>
            <ac:picMk id="45" creationId="{0C58F9D3-6256-09C9-FD45-7B33533346FB}"/>
          </ac:picMkLst>
        </pc:picChg>
        <pc:picChg chg="mod topLvl">
          <ac:chgData name="Kevin Potts" userId="19539caf-ca29-4481-8e3e-4ab5ff25e598" providerId="ADAL" clId="{1F7C95F2-40AD-4123-8928-30B575F46FBC}" dt="2023-03-11T18:48:26.382" v="4799" actId="164"/>
          <ac:picMkLst>
            <pc:docMk/>
            <pc:sldMk cId="2602828899" sldId="5983"/>
            <ac:picMk id="47" creationId="{F803363D-2EBD-21B5-9789-AADC23A8C00D}"/>
          </ac:picMkLst>
        </pc:picChg>
        <pc:picChg chg="mod topLvl">
          <ac:chgData name="Kevin Potts" userId="19539caf-ca29-4481-8e3e-4ab5ff25e598" providerId="ADAL" clId="{1F7C95F2-40AD-4123-8928-30B575F46FBC}" dt="2023-03-11T18:48:26.382" v="4799" actId="164"/>
          <ac:picMkLst>
            <pc:docMk/>
            <pc:sldMk cId="2602828899" sldId="5983"/>
            <ac:picMk id="54" creationId="{27394BC7-C3CD-3EA7-539A-EE3961389026}"/>
          </ac:picMkLst>
        </pc:picChg>
        <pc:picChg chg="mod topLvl">
          <ac:chgData name="Kevin Potts" userId="19539caf-ca29-4481-8e3e-4ab5ff25e598" providerId="ADAL" clId="{1F7C95F2-40AD-4123-8928-30B575F46FBC}" dt="2023-03-11T18:51:33.260" v="4826" actId="164"/>
          <ac:picMkLst>
            <pc:docMk/>
            <pc:sldMk cId="2602828899" sldId="5983"/>
            <ac:picMk id="57" creationId="{6055C6F9-2152-445E-10E8-31AD22CEBA5D}"/>
          </ac:picMkLst>
        </pc:picChg>
        <pc:picChg chg="mod topLvl">
          <ac:chgData name="Kevin Potts" userId="19539caf-ca29-4481-8e3e-4ab5ff25e598" providerId="ADAL" clId="{1F7C95F2-40AD-4123-8928-30B575F46FBC}" dt="2023-03-11T18:51:33.260" v="4826" actId="164"/>
          <ac:picMkLst>
            <pc:docMk/>
            <pc:sldMk cId="2602828899" sldId="5983"/>
            <ac:picMk id="68" creationId="{A2F0B8D8-575B-0320-A2A4-61D7E482B292}"/>
          </ac:picMkLst>
        </pc:picChg>
        <pc:picChg chg="mod topLvl">
          <ac:chgData name="Kevin Potts" userId="19539caf-ca29-4481-8e3e-4ab5ff25e598" providerId="ADAL" clId="{1F7C95F2-40AD-4123-8928-30B575F46FBC}" dt="2023-03-11T18:51:33.260" v="4826" actId="164"/>
          <ac:picMkLst>
            <pc:docMk/>
            <pc:sldMk cId="2602828899" sldId="5983"/>
            <ac:picMk id="70" creationId="{7D32B85F-7C74-A9AA-DCD6-5FC7FB636705}"/>
          </ac:picMkLst>
        </pc:picChg>
        <pc:picChg chg="mod topLvl">
          <ac:chgData name="Kevin Potts" userId="19539caf-ca29-4481-8e3e-4ab5ff25e598" providerId="ADAL" clId="{1F7C95F2-40AD-4123-8928-30B575F46FBC}" dt="2023-03-11T18:51:33.260" v="4826" actId="164"/>
          <ac:picMkLst>
            <pc:docMk/>
            <pc:sldMk cId="2602828899" sldId="5983"/>
            <ac:picMk id="72" creationId="{D98FF6B2-67D8-BD2A-F778-D3DE82B760CF}"/>
          </ac:picMkLst>
        </pc:picChg>
        <pc:picChg chg="mod topLvl">
          <ac:chgData name="Kevin Potts" userId="19539caf-ca29-4481-8e3e-4ab5ff25e598" providerId="ADAL" clId="{1F7C95F2-40AD-4123-8928-30B575F46FBC}" dt="2023-03-11T18:51:33.260" v="4826" actId="164"/>
          <ac:picMkLst>
            <pc:docMk/>
            <pc:sldMk cId="2602828899" sldId="5983"/>
            <ac:picMk id="74" creationId="{99DEAAD2-8208-6270-5ED3-A9E20649EAB9}"/>
          </ac:picMkLst>
        </pc:picChg>
        <pc:picChg chg="mod topLvl">
          <ac:chgData name="Kevin Potts" userId="19539caf-ca29-4481-8e3e-4ab5ff25e598" providerId="ADAL" clId="{1F7C95F2-40AD-4123-8928-30B575F46FBC}" dt="2023-03-11T18:51:33.260" v="4826" actId="164"/>
          <ac:picMkLst>
            <pc:docMk/>
            <pc:sldMk cId="2602828899" sldId="5983"/>
            <ac:picMk id="76" creationId="{B99084BC-DC8D-4EAF-CE9E-BBDE5A6F0B27}"/>
          </ac:picMkLst>
        </pc:picChg>
        <pc:picChg chg="mod topLvl">
          <ac:chgData name="Kevin Potts" userId="19539caf-ca29-4481-8e3e-4ab5ff25e598" providerId="ADAL" clId="{1F7C95F2-40AD-4123-8928-30B575F46FBC}" dt="2023-03-11T18:50:03.561" v="4803" actId="164"/>
          <ac:picMkLst>
            <pc:docMk/>
            <pc:sldMk cId="2602828899" sldId="5983"/>
            <ac:picMk id="78" creationId="{DCA0400D-44CA-53CB-F8C6-929B3661FCA5}"/>
          </ac:picMkLst>
        </pc:picChg>
        <pc:picChg chg="mod topLvl">
          <ac:chgData name="Kevin Potts" userId="19539caf-ca29-4481-8e3e-4ab5ff25e598" providerId="ADAL" clId="{1F7C95F2-40AD-4123-8928-30B575F46FBC}" dt="2023-03-11T18:50:03.561" v="4803" actId="164"/>
          <ac:picMkLst>
            <pc:docMk/>
            <pc:sldMk cId="2602828899" sldId="5983"/>
            <ac:picMk id="84" creationId="{24EAA16C-0382-771E-ADA3-92FF0585DEC3}"/>
          </ac:picMkLst>
        </pc:picChg>
        <pc:picChg chg="mod topLvl">
          <ac:chgData name="Kevin Potts" userId="19539caf-ca29-4481-8e3e-4ab5ff25e598" providerId="ADAL" clId="{1F7C95F2-40AD-4123-8928-30B575F46FBC}" dt="2023-03-11T18:50:03.561" v="4803" actId="164"/>
          <ac:picMkLst>
            <pc:docMk/>
            <pc:sldMk cId="2602828899" sldId="5983"/>
            <ac:picMk id="86" creationId="{BEEED958-B7AF-53D8-FE0F-366FF745AB6D}"/>
          </ac:picMkLst>
        </pc:picChg>
        <pc:picChg chg="mod topLvl">
          <ac:chgData name="Kevin Potts" userId="19539caf-ca29-4481-8e3e-4ab5ff25e598" providerId="ADAL" clId="{1F7C95F2-40AD-4123-8928-30B575F46FBC}" dt="2023-03-11T18:50:03.561" v="4803" actId="164"/>
          <ac:picMkLst>
            <pc:docMk/>
            <pc:sldMk cId="2602828899" sldId="5983"/>
            <ac:picMk id="88" creationId="{76DC03D3-1243-EBB7-92C2-7C111CF7F285}"/>
          </ac:picMkLst>
        </pc:picChg>
        <pc:picChg chg="mod">
          <ac:chgData name="Kevin Potts" userId="19539caf-ca29-4481-8e3e-4ab5ff25e598" providerId="ADAL" clId="{1F7C95F2-40AD-4123-8928-30B575F46FBC}" dt="2023-03-11T18:50:03.561" v="4803" actId="164"/>
          <ac:picMkLst>
            <pc:docMk/>
            <pc:sldMk cId="2602828899" sldId="5983"/>
            <ac:picMk id="93" creationId="{E8F2DB22-1416-FCC3-0861-AF8B245DA62A}"/>
          </ac:picMkLst>
        </pc:picChg>
        <pc:cxnChg chg="mod">
          <ac:chgData name="Kevin Potts" userId="19539caf-ca29-4481-8e3e-4ab5ff25e598" providerId="ADAL" clId="{1F7C95F2-40AD-4123-8928-30B575F46FBC}" dt="2023-03-11T19:06:45.686" v="5027" actId="208"/>
          <ac:cxnSpMkLst>
            <pc:docMk/>
            <pc:sldMk cId="2602828899" sldId="5983"/>
            <ac:cxnSpMk id="49" creationId="{B6FCB621-646B-9BE9-3990-2E45419494E4}"/>
          </ac:cxnSpMkLst>
        </pc:cxnChg>
        <pc:cxnChg chg="mod">
          <ac:chgData name="Kevin Potts" userId="19539caf-ca29-4481-8e3e-4ab5ff25e598" providerId="ADAL" clId="{1F7C95F2-40AD-4123-8928-30B575F46FBC}" dt="2023-03-11T19:06:45.686" v="5027" actId="208"/>
          <ac:cxnSpMkLst>
            <pc:docMk/>
            <pc:sldMk cId="2602828899" sldId="5983"/>
            <ac:cxnSpMk id="50" creationId="{513B1BF7-6BEF-F5CA-D65A-E74A5F4D3772}"/>
          </ac:cxnSpMkLst>
        </pc:cxnChg>
      </pc:sldChg>
      <pc:sldChg chg="addSp delSp modSp new mod ord setBg modClrScheme modShow chgLayout modNotesTx">
        <pc:chgData name="Kevin Potts" userId="19539caf-ca29-4481-8e3e-4ab5ff25e598" providerId="ADAL" clId="{1F7C95F2-40AD-4123-8928-30B575F46FBC}" dt="2023-03-16T13:53:57.310" v="8454"/>
        <pc:sldMkLst>
          <pc:docMk/>
          <pc:sldMk cId="414913772" sldId="5984"/>
        </pc:sldMkLst>
        <pc:spChg chg="del mod ord">
          <ac:chgData name="Kevin Potts" userId="19539caf-ca29-4481-8e3e-4ab5ff25e598" providerId="ADAL" clId="{1F7C95F2-40AD-4123-8928-30B575F46FBC}" dt="2023-03-14T17:36:57.713" v="7258" actId="700"/>
          <ac:spMkLst>
            <pc:docMk/>
            <pc:sldMk cId="414913772" sldId="5984"/>
            <ac:spMk id="2" creationId="{1E184708-79BA-9B01-582C-072BE32B5E4F}"/>
          </ac:spMkLst>
        </pc:spChg>
        <pc:spChg chg="del">
          <ac:chgData name="Kevin Potts" userId="19539caf-ca29-4481-8e3e-4ab5ff25e598" providerId="ADAL" clId="{1F7C95F2-40AD-4123-8928-30B575F46FBC}" dt="2023-03-14T17:36:57.713" v="7258" actId="700"/>
          <ac:spMkLst>
            <pc:docMk/>
            <pc:sldMk cId="414913772" sldId="5984"/>
            <ac:spMk id="3" creationId="{49888034-F721-BC82-8617-58D34F1465A9}"/>
          </ac:spMkLst>
        </pc:spChg>
        <pc:spChg chg="add del mod ord">
          <ac:chgData name="Kevin Potts" userId="19539caf-ca29-4481-8e3e-4ab5ff25e598" providerId="ADAL" clId="{1F7C95F2-40AD-4123-8928-30B575F46FBC}" dt="2023-03-16T13:35:56.794" v="7453" actId="700"/>
          <ac:spMkLst>
            <pc:docMk/>
            <pc:sldMk cId="414913772" sldId="5984"/>
            <ac:spMk id="4" creationId="{A73D69B1-D219-BEB0-431B-B67A33A1F26D}"/>
          </ac:spMkLst>
        </pc:spChg>
        <pc:spChg chg="add mod ord">
          <ac:chgData name="Kevin Potts" userId="19539caf-ca29-4481-8e3e-4ab5ff25e598" providerId="ADAL" clId="{1F7C95F2-40AD-4123-8928-30B575F46FBC}" dt="2023-03-16T13:49:49.684" v="8343" actId="1076"/>
          <ac:spMkLst>
            <pc:docMk/>
            <pc:sldMk cId="414913772" sldId="5984"/>
            <ac:spMk id="5" creationId="{432612C2-06EF-5109-BBB7-331394A8D900}"/>
          </ac:spMkLst>
        </pc:spChg>
        <pc:spChg chg="add mod ord">
          <ac:chgData name="Kevin Potts" userId="19539caf-ca29-4481-8e3e-4ab5ff25e598" providerId="ADAL" clId="{1F7C95F2-40AD-4123-8928-30B575F46FBC}" dt="2023-03-16T13:49:49.684" v="8343" actId="1076"/>
          <ac:spMkLst>
            <pc:docMk/>
            <pc:sldMk cId="414913772" sldId="5984"/>
            <ac:spMk id="6" creationId="{6CCCC96B-EFB4-08C2-E1C6-2818834E2252}"/>
          </ac:spMkLst>
        </pc:spChg>
      </pc:sldChg>
      <pc:sldChg chg="addSp delSp modSp new add del mod ord modClrScheme chgLayout">
        <pc:chgData name="Kevin Potts" userId="19539caf-ca29-4481-8e3e-4ab5ff25e598" providerId="ADAL" clId="{1F7C95F2-40AD-4123-8928-30B575F46FBC}" dt="2023-03-27T12:01:16.550" v="11611" actId="171"/>
        <pc:sldMkLst>
          <pc:docMk/>
          <pc:sldMk cId="2288779907" sldId="5985"/>
        </pc:sldMkLst>
        <pc:spChg chg="del mod ord">
          <ac:chgData name="Kevin Potts" userId="19539caf-ca29-4481-8e3e-4ab5ff25e598" providerId="ADAL" clId="{1F7C95F2-40AD-4123-8928-30B575F46FBC}" dt="2023-03-22T23:18:42.428" v="10998" actId="478"/>
          <ac:spMkLst>
            <pc:docMk/>
            <pc:sldMk cId="2288779907" sldId="5985"/>
            <ac:spMk id="2" creationId="{3CD1143C-50D5-8365-4E2F-21A5FDDEB769}"/>
          </ac:spMkLst>
        </pc:spChg>
        <pc:spChg chg="mod ord">
          <ac:chgData name="Kevin Potts" userId="19539caf-ca29-4481-8e3e-4ab5ff25e598" providerId="ADAL" clId="{1F7C95F2-40AD-4123-8928-30B575F46FBC}" dt="2023-03-22T23:18:39.711" v="10997" actId="700"/>
          <ac:spMkLst>
            <pc:docMk/>
            <pc:sldMk cId="2288779907" sldId="5985"/>
            <ac:spMk id="3" creationId="{FEE2A531-BDF0-05A8-0909-7749234B5ED1}"/>
          </ac:spMkLst>
        </pc:spChg>
        <pc:spChg chg="add mod ord">
          <ac:chgData name="Kevin Potts" userId="19539caf-ca29-4481-8e3e-4ab5ff25e598" providerId="ADAL" clId="{1F7C95F2-40AD-4123-8928-30B575F46FBC}" dt="2023-03-27T12:01:02.747" v="11541" actId="170"/>
          <ac:spMkLst>
            <pc:docMk/>
            <pc:sldMk cId="2288779907" sldId="5985"/>
            <ac:spMk id="4" creationId="{CAF9390E-C2FA-B116-AADF-CE71619CB770}"/>
          </ac:spMkLst>
        </pc:spChg>
        <pc:spChg chg="add mod">
          <ac:chgData name="Kevin Potts" userId="19539caf-ca29-4481-8e3e-4ab5ff25e598" providerId="ADAL" clId="{1F7C95F2-40AD-4123-8928-30B575F46FBC}" dt="2023-03-22T23:41:21.883" v="11310" actId="208"/>
          <ac:spMkLst>
            <pc:docMk/>
            <pc:sldMk cId="2288779907" sldId="5985"/>
            <ac:spMk id="5" creationId="{16BCF80E-ACA6-54D5-34F8-053E21000507}"/>
          </ac:spMkLst>
        </pc:spChg>
        <pc:spChg chg="add mod">
          <ac:chgData name="Kevin Potts" userId="19539caf-ca29-4481-8e3e-4ab5ff25e598" providerId="ADAL" clId="{1F7C95F2-40AD-4123-8928-30B575F46FBC}" dt="2023-03-22T23:41:21.883" v="11310" actId="208"/>
          <ac:spMkLst>
            <pc:docMk/>
            <pc:sldMk cId="2288779907" sldId="5985"/>
            <ac:spMk id="6" creationId="{B2761B58-BA1B-9B97-75D7-E6D613743452}"/>
          </ac:spMkLst>
        </pc:spChg>
        <pc:spChg chg="add mod">
          <ac:chgData name="Kevin Potts" userId="19539caf-ca29-4481-8e3e-4ab5ff25e598" providerId="ADAL" clId="{1F7C95F2-40AD-4123-8928-30B575F46FBC}" dt="2023-03-22T23:41:21.883" v="11310" actId="208"/>
          <ac:spMkLst>
            <pc:docMk/>
            <pc:sldMk cId="2288779907" sldId="5985"/>
            <ac:spMk id="7" creationId="{37404A5E-FFAE-51D4-1934-A9F830A73A68}"/>
          </ac:spMkLst>
        </pc:spChg>
        <pc:spChg chg="add mod">
          <ac:chgData name="Kevin Potts" userId="19539caf-ca29-4481-8e3e-4ab5ff25e598" providerId="ADAL" clId="{1F7C95F2-40AD-4123-8928-30B575F46FBC}" dt="2023-03-22T23:41:21.883" v="11310" actId="208"/>
          <ac:spMkLst>
            <pc:docMk/>
            <pc:sldMk cId="2288779907" sldId="5985"/>
            <ac:spMk id="8" creationId="{BF1507BD-98CC-250E-1C5B-F7BFFE099DD4}"/>
          </ac:spMkLst>
        </pc:spChg>
        <pc:spChg chg="add del mod">
          <ac:chgData name="Kevin Potts" userId="19539caf-ca29-4481-8e3e-4ab5ff25e598" providerId="ADAL" clId="{1F7C95F2-40AD-4123-8928-30B575F46FBC}" dt="2023-03-23T13:02:15.700" v="11438" actId="478"/>
          <ac:spMkLst>
            <pc:docMk/>
            <pc:sldMk cId="2288779907" sldId="5985"/>
            <ac:spMk id="9" creationId="{9DF96B3C-684C-08AC-339B-5A6149EDBB03}"/>
          </ac:spMkLst>
        </pc:spChg>
        <pc:spChg chg="add del mod">
          <ac:chgData name="Kevin Potts" userId="19539caf-ca29-4481-8e3e-4ab5ff25e598" providerId="ADAL" clId="{1F7C95F2-40AD-4123-8928-30B575F46FBC}" dt="2023-03-23T13:02:15.700" v="11438" actId="478"/>
          <ac:spMkLst>
            <pc:docMk/>
            <pc:sldMk cId="2288779907" sldId="5985"/>
            <ac:spMk id="10" creationId="{AE6FC6E7-3C0A-9CD7-E778-F5D8B6DB6F9A}"/>
          </ac:spMkLst>
        </pc:spChg>
        <pc:spChg chg="add del mod">
          <ac:chgData name="Kevin Potts" userId="19539caf-ca29-4481-8e3e-4ab5ff25e598" providerId="ADAL" clId="{1F7C95F2-40AD-4123-8928-30B575F46FBC}" dt="2023-03-23T13:02:15.700" v="11438" actId="478"/>
          <ac:spMkLst>
            <pc:docMk/>
            <pc:sldMk cId="2288779907" sldId="5985"/>
            <ac:spMk id="11" creationId="{D2F5E8C0-2168-2AA8-9447-4825E24B4BB6}"/>
          </ac:spMkLst>
        </pc:spChg>
        <pc:spChg chg="add del mod">
          <ac:chgData name="Kevin Potts" userId="19539caf-ca29-4481-8e3e-4ab5ff25e598" providerId="ADAL" clId="{1F7C95F2-40AD-4123-8928-30B575F46FBC}" dt="2023-03-23T13:02:15.700" v="11438" actId="478"/>
          <ac:spMkLst>
            <pc:docMk/>
            <pc:sldMk cId="2288779907" sldId="5985"/>
            <ac:spMk id="12" creationId="{FC2BBA60-E69B-B809-0903-39BE5BEA7666}"/>
          </ac:spMkLst>
        </pc:spChg>
        <pc:spChg chg="add del mod">
          <ac:chgData name="Kevin Potts" userId="19539caf-ca29-4481-8e3e-4ab5ff25e598" providerId="ADAL" clId="{1F7C95F2-40AD-4123-8928-30B575F46FBC}" dt="2023-03-23T13:02:15.700" v="11438" actId="478"/>
          <ac:spMkLst>
            <pc:docMk/>
            <pc:sldMk cId="2288779907" sldId="5985"/>
            <ac:spMk id="13" creationId="{3774F97A-7232-B7FF-925F-09D0F1A5842C}"/>
          </ac:spMkLst>
        </pc:spChg>
        <pc:spChg chg="add mod">
          <ac:chgData name="Kevin Potts" userId="19539caf-ca29-4481-8e3e-4ab5ff25e598" providerId="ADAL" clId="{1F7C95F2-40AD-4123-8928-30B575F46FBC}" dt="2023-03-23T14:57:26.829" v="11498" actId="20577"/>
          <ac:spMkLst>
            <pc:docMk/>
            <pc:sldMk cId="2288779907" sldId="5985"/>
            <ac:spMk id="14" creationId="{AED3F213-3B25-D33C-2CB9-D84C7A94D618}"/>
          </ac:spMkLst>
        </pc:spChg>
        <pc:spChg chg="add del mod">
          <ac:chgData name="Kevin Potts" userId="19539caf-ca29-4481-8e3e-4ab5ff25e598" providerId="ADAL" clId="{1F7C95F2-40AD-4123-8928-30B575F46FBC}" dt="2023-03-22T23:34:24.780" v="11247" actId="478"/>
          <ac:spMkLst>
            <pc:docMk/>
            <pc:sldMk cId="2288779907" sldId="5985"/>
            <ac:spMk id="15" creationId="{DBA62F78-CBBC-79C1-5299-38CEFC165ADF}"/>
          </ac:spMkLst>
        </pc:spChg>
        <pc:spChg chg="add mod">
          <ac:chgData name="Kevin Potts" userId="19539caf-ca29-4481-8e3e-4ab5ff25e598" providerId="ADAL" clId="{1F7C95F2-40AD-4123-8928-30B575F46FBC}" dt="2023-03-23T13:02:30.854" v="11439" actId="164"/>
          <ac:spMkLst>
            <pc:docMk/>
            <pc:sldMk cId="2288779907" sldId="5985"/>
            <ac:spMk id="16" creationId="{C2E43264-C594-772E-5305-635A498AE27D}"/>
          </ac:spMkLst>
        </pc:spChg>
        <pc:spChg chg="add mod">
          <ac:chgData name="Kevin Potts" userId="19539caf-ca29-4481-8e3e-4ab5ff25e598" providerId="ADAL" clId="{1F7C95F2-40AD-4123-8928-30B575F46FBC}" dt="2023-03-23T14:57:44.317" v="11505" actId="20577"/>
          <ac:spMkLst>
            <pc:docMk/>
            <pc:sldMk cId="2288779907" sldId="5985"/>
            <ac:spMk id="17" creationId="{691F6A7C-6A1A-C27A-CB05-1763A1588D91}"/>
          </ac:spMkLst>
        </pc:spChg>
        <pc:spChg chg="add mod">
          <ac:chgData name="Kevin Potts" userId="19539caf-ca29-4481-8e3e-4ab5ff25e598" providerId="ADAL" clId="{1F7C95F2-40AD-4123-8928-30B575F46FBC}" dt="2023-03-23T13:02:30.854" v="11439" actId="164"/>
          <ac:spMkLst>
            <pc:docMk/>
            <pc:sldMk cId="2288779907" sldId="5985"/>
            <ac:spMk id="18" creationId="{28BB06C1-634B-3646-5A6D-3912A63FC017}"/>
          </ac:spMkLst>
        </pc:spChg>
        <pc:spChg chg="add mod">
          <ac:chgData name="Kevin Potts" userId="19539caf-ca29-4481-8e3e-4ab5ff25e598" providerId="ADAL" clId="{1F7C95F2-40AD-4123-8928-30B575F46FBC}" dt="2023-03-23T14:57:59.650" v="11511" actId="20577"/>
          <ac:spMkLst>
            <pc:docMk/>
            <pc:sldMk cId="2288779907" sldId="5985"/>
            <ac:spMk id="19" creationId="{5742D8E9-EE2A-C014-922C-D702F762AA00}"/>
          </ac:spMkLst>
        </pc:spChg>
        <pc:spChg chg="add mod">
          <ac:chgData name="Kevin Potts" userId="19539caf-ca29-4481-8e3e-4ab5ff25e598" providerId="ADAL" clId="{1F7C95F2-40AD-4123-8928-30B575F46FBC}" dt="2023-03-23T13:02:30.854" v="11439" actId="164"/>
          <ac:spMkLst>
            <pc:docMk/>
            <pc:sldMk cId="2288779907" sldId="5985"/>
            <ac:spMk id="20" creationId="{9AFE6AC2-FF63-E36B-1C6C-0D73208392E6}"/>
          </ac:spMkLst>
        </pc:spChg>
        <pc:spChg chg="add mod">
          <ac:chgData name="Kevin Potts" userId="19539caf-ca29-4481-8e3e-4ab5ff25e598" providerId="ADAL" clId="{1F7C95F2-40AD-4123-8928-30B575F46FBC}" dt="2023-03-23T14:58:09.158" v="11517" actId="20577"/>
          <ac:spMkLst>
            <pc:docMk/>
            <pc:sldMk cId="2288779907" sldId="5985"/>
            <ac:spMk id="21" creationId="{8EAC899C-0F10-5055-3233-C5DA2768EBC6}"/>
          </ac:spMkLst>
        </pc:spChg>
        <pc:spChg chg="add mod">
          <ac:chgData name="Kevin Potts" userId="19539caf-ca29-4481-8e3e-4ab5ff25e598" providerId="ADAL" clId="{1F7C95F2-40AD-4123-8928-30B575F46FBC}" dt="2023-03-23T13:02:30.854" v="11439" actId="164"/>
          <ac:spMkLst>
            <pc:docMk/>
            <pc:sldMk cId="2288779907" sldId="5985"/>
            <ac:spMk id="22" creationId="{CEF29E5C-7FC9-BE79-B127-0943465E530B}"/>
          </ac:spMkLst>
        </pc:spChg>
        <pc:spChg chg="add mod">
          <ac:chgData name="Kevin Potts" userId="19539caf-ca29-4481-8e3e-4ab5ff25e598" providerId="ADAL" clId="{1F7C95F2-40AD-4123-8928-30B575F46FBC}" dt="2023-03-23T14:58:33.479" v="11526" actId="20577"/>
          <ac:spMkLst>
            <pc:docMk/>
            <pc:sldMk cId="2288779907" sldId="5985"/>
            <ac:spMk id="23" creationId="{F66A2E89-1F14-B797-F9B9-72F42A2E0A42}"/>
          </ac:spMkLst>
        </pc:spChg>
        <pc:spChg chg="add mod">
          <ac:chgData name="Kevin Potts" userId="19539caf-ca29-4481-8e3e-4ab5ff25e598" providerId="ADAL" clId="{1F7C95F2-40AD-4123-8928-30B575F46FBC}" dt="2023-03-23T13:02:30.854" v="11439" actId="164"/>
          <ac:spMkLst>
            <pc:docMk/>
            <pc:sldMk cId="2288779907" sldId="5985"/>
            <ac:spMk id="24" creationId="{9E4CBDC8-9946-C7B7-21A8-35CDF12A4BD4}"/>
          </ac:spMkLst>
        </pc:spChg>
        <pc:spChg chg="add mod ord">
          <ac:chgData name="Kevin Potts" userId="19539caf-ca29-4481-8e3e-4ab5ff25e598" providerId="ADAL" clId="{1F7C95F2-40AD-4123-8928-30B575F46FBC}" dt="2023-03-23T13:01:19.265" v="11432" actId="164"/>
          <ac:spMkLst>
            <pc:docMk/>
            <pc:sldMk cId="2288779907" sldId="5985"/>
            <ac:spMk id="35" creationId="{A9FBA5F4-DB1E-5736-967D-820FFE602EF3}"/>
          </ac:spMkLst>
        </pc:spChg>
        <pc:spChg chg="add mod">
          <ac:chgData name="Kevin Potts" userId="19539caf-ca29-4481-8e3e-4ab5ff25e598" providerId="ADAL" clId="{1F7C95F2-40AD-4123-8928-30B575F46FBC}" dt="2023-03-23T13:01:50.690" v="11437" actId="164"/>
          <ac:spMkLst>
            <pc:docMk/>
            <pc:sldMk cId="2288779907" sldId="5985"/>
            <ac:spMk id="36" creationId="{1E0A08FF-8948-C00F-9D73-7765953A52FD}"/>
          </ac:spMkLst>
        </pc:spChg>
        <pc:spChg chg="add mod">
          <ac:chgData name="Kevin Potts" userId="19539caf-ca29-4481-8e3e-4ab5ff25e598" providerId="ADAL" clId="{1F7C95F2-40AD-4123-8928-30B575F46FBC}" dt="2023-03-23T13:00:45.555" v="11426" actId="164"/>
          <ac:spMkLst>
            <pc:docMk/>
            <pc:sldMk cId="2288779907" sldId="5985"/>
            <ac:spMk id="37" creationId="{62384E5A-E7BA-E394-605E-624AFEB0D788}"/>
          </ac:spMkLst>
        </pc:spChg>
        <pc:spChg chg="add mod">
          <ac:chgData name="Kevin Potts" userId="19539caf-ca29-4481-8e3e-4ab5ff25e598" providerId="ADAL" clId="{1F7C95F2-40AD-4123-8928-30B575F46FBC}" dt="2023-03-23T13:00:14.079" v="11422" actId="164"/>
          <ac:spMkLst>
            <pc:docMk/>
            <pc:sldMk cId="2288779907" sldId="5985"/>
            <ac:spMk id="38" creationId="{50EFA5BB-FDBF-7674-D8D0-C68953D4876C}"/>
          </ac:spMkLst>
        </pc:spChg>
        <pc:spChg chg="add mod">
          <ac:chgData name="Kevin Potts" userId="19539caf-ca29-4481-8e3e-4ab5ff25e598" providerId="ADAL" clId="{1F7C95F2-40AD-4123-8928-30B575F46FBC}" dt="2023-03-23T12:59:47.981" v="11419" actId="164"/>
          <ac:spMkLst>
            <pc:docMk/>
            <pc:sldMk cId="2288779907" sldId="5985"/>
            <ac:spMk id="39" creationId="{1C7DDF59-C1C4-E636-3592-14FB92752800}"/>
          </ac:spMkLst>
        </pc:spChg>
        <pc:spChg chg="add mod ord">
          <ac:chgData name="Kevin Potts" userId="19539caf-ca29-4481-8e3e-4ab5ff25e598" providerId="ADAL" clId="{1F7C95F2-40AD-4123-8928-30B575F46FBC}" dt="2023-03-27T12:01:07.099" v="11580" actId="171"/>
          <ac:spMkLst>
            <pc:docMk/>
            <pc:sldMk cId="2288779907" sldId="5985"/>
            <ac:spMk id="46" creationId="{00D12E59-A2D3-2454-5E70-2680A4BCE51A}"/>
          </ac:spMkLst>
        </pc:spChg>
        <pc:spChg chg="add mod ord">
          <ac:chgData name="Kevin Potts" userId="19539caf-ca29-4481-8e3e-4ab5ff25e598" providerId="ADAL" clId="{1F7C95F2-40AD-4123-8928-30B575F46FBC}" dt="2023-03-27T12:01:16.550" v="11611" actId="171"/>
          <ac:spMkLst>
            <pc:docMk/>
            <pc:sldMk cId="2288779907" sldId="5985"/>
            <ac:spMk id="47" creationId="{5B5D13FF-2BD3-0BA2-A811-A876148D27A6}"/>
          </ac:spMkLst>
        </pc:spChg>
        <pc:spChg chg="add mod ord">
          <ac:chgData name="Kevin Potts" userId="19539caf-ca29-4481-8e3e-4ab5ff25e598" providerId="ADAL" clId="{1F7C95F2-40AD-4123-8928-30B575F46FBC}" dt="2023-03-27T12:01:16.550" v="11611" actId="171"/>
          <ac:spMkLst>
            <pc:docMk/>
            <pc:sldMk cId="2288779907" sldId="5985"/>
            <ac:spMk id="48" creationId="{9320690C-8AEB-B7AA-359E-E8BDE24BBD2E}"/>
          </ac:spMkLst>
        </pc:spChg>
        <pc:spChg chg="add mod ord">
          <ac:chgData name="Kevin Potts" userId="19539caf-ca29-4481-8e3e-4ab5ff25e598" providerId="ADAL" clId="{1F7C95F2-40AD-4123-8928-30B575F46FBC}" dt="2023-03-27T12:01:16.550" v="11611" actId="171"/>
          <ac:spMkLst>
            <pc:docMk/>
            <pc:sldMk cId="2288779907" sldId="5985"/>
            <ac:spMk id="49" creationId="{A3CE0873-4A68-05E1-7AAA-1DB1C91125A0}"/>
          </ac:spMkLst>
        </pc:spChg>
        <pc:spChg chg="add mod ord">
          <ac:chgData name="Kevin Potts" userId="19539caf-ca29-4481-8e3e-4ab5ff25e598" providerId="ADAL" clId="{1F7C95F2-40AD-4123-8928-30B575F46FBC}" dt="2023-03-27T12:01:16.550" v="11611" actId="171"/>
          <ac:spMkLst>
            <pc:docMk/>
            <pc:sldMk cId="2288779907" sldId="5985"/>
            <ac:spMk id="50" creationId="{8E78F14C-F6B1-1DAC-45B4-2E4DF4BCB114}"/>
          </ac:spMkLst>
        </pc:spChg>
        <pc:grpChg chg="add mod">
          <ac:chgData name="Kevin Potts" userId="19539caf-ca29-4481-8e3e-4ab5ff25e598" providerId="ADAL" clId="{1F7C95F2-40AD-4123-8928-30B575F46FBC}" dt="2023-03-23T12:59:47.981" v="11419" actId="164"/>
          <ac:grpSpMkLst>
            <pc:docMk/>
            <pc:sldMk cId="2288779907" sldId="5985"/>
            <ac:grpSpMk id="40" creationId="{5C53FCDA-220A-C6C7-E86C-56E56FA80B34}"/>
          </ac:grpSpMkLst>
        </pc:grpChg>
        <pc:grpChg chg="add mod">
          <ac:chgData name="Kevin Potts" userId="19539caf-ca29-4481-8e3e-4ab5ff25e598" providerId="ADAL" clId="{1F7C95F2-40AD-4123-8928-30B575F46FBC}" dt="2023-03-23T13:00:14.079" v="11422" actId="164"/>
          <ac:grpSpMkLst>
            <pc:docMk/>
            <pc:sldMk cId="2288779907" sldId="5985"/>
            <ac:grpSpMk id="41" creationId="{88475398-DC84-9BAF-A8B1-6A61E2D3F61C}"/>
          </ac:grpSpMkLst>
        </pc:grpChg>
        <pc:grpChg chg="add mod">
          <ac:chgData name="Kevin Potts" userId="19539caf-ca29-4481-8e3e-4ab5ff25e598" providerId="ADAL" clId="{1F7C95F2-40AD-4123-8928-30B575F46FBC}" dt="2023-03-23T13:00:45.555" v="11426" actId="164"/>
          <ac:grpSpMkLst>
            <pc:docMk/>
            <pc:sldMk cId="2288779907" sldId="5985"/>
            <ac:grpSpMk id="42" creationId="{14DE1E24-5E80-FAF3-E83E-E1270F9869CD}"/>
          </ac:grpSpMkLst>
        </pc:grpChg>
        <pc:grpChg chg="add mod">
          <ac:chgData name="Kevin Potts" userId="19539caf-ca29-4481-8e3e-4ab5ff25e598" providerId="ADAL" clId="{1F7C95F2-40AD-4123-8928-30B575F46FBC}" dt="2023-03-23T13:01:19.265" v="11432" actId="164"/>
          <ac:grpSpMkLst>
            <pc:docMk/>
            <pc:sldMk cId="2288779907" sldId="5985"/>
            <ac:grpSpMk id="43" creationId="{9D9BB6EC-6BFC-530E-E634-D85A56A021FA}"/>
          </ac:grpSpMkLst>
        </pc:grpChg>
        <pc:grpChg chg="add mod">
          <ac:chgData name="Kevin Potts" userId="19539caf-ca29-4481-8e3e-4ab5ff25e598" providerId="ADAL" clId="{1F7C95F2-40AD-4123-8928-30B575F46FBC}" dt="2023-03-23T13:01:50.690" v="11437" actId="164"/>
          <ac:grpSpMkLst>
            <pc:docMk/>
            <pc:sldMk cId="2288779907" sldId="5985"/>
            <ac:grpSpMk id="44" creationId="{36208E7D-912A-A6C3-F66F-FFE2D7158B40}"/>
          </ac:grpSpMkLst>
        </pc:grpChg>
        <pc:grpChg chg="add mod">
          <ac:chgData name="Kevin Potts" userId="19539caf-ca29-4481-8e3e-4ab5ff25e598" providerId="ADAL" clId="{1F7C95F2-40AD-4123-8928-30B575F46FBC}" dt="2023-03-23T14:57:00.158" v="11487" actId="1036"/>
          <ac:grpSpMkLst>
            <pc:docMk/>
            <pc:sldMk cId="2288779907" sldId="5985"/>
            <ac:grpSpMk id="45" creationId="{081FBC95-5502-50EC-A2CD-8E0437492C8D}"/>
          </ac:grpSpMkLst>
        </pc:grpChg>
        <pc:picChg chg="add del mod">
          <ac:chgData name="Kevin Potts" userId="19539caf-ca29-4481-8e3e-4ab5ff25e598" providerId="ADAL" clId="{1F7C95F2-40AD-4123-8928-30B575F46FBC}" dt="2023-03-23T13:01:19.265" v="11432" actId="164"/>
          <ac:picMkLst>
            <pc:docMk/>
            <pc:sldMk cId="2288779907" sldId="5985"/>
            <ac:picMk id="26" creationId="{51790DBC-729F-8B32-27AE-5AC49FF6FBF8}"/>
          </ac:picMkLst>
        </pc:picChg>
        <pc:picChg chg="add mod ord">
          <ac:chgData name="Kevin Potts" userId="19539caf-ca29-4481-8e3e-4ab5ff25e598" providerId="ADAL" clId="{1F7C95F2-40AD-4123-8928-30B575F46FBC}" dt="2023-03-23T13:00:45.555" v="11426" actId="164"/>
          <ac:picMkLst>
            <pc:docMk/>
            <pc:sldMk cId="2288779907" sldId="5985"/>
            <ac:picMk id="28" creationId="{86CFC965-9159-292D-29AB-52C823E926BC}"/>
          </ac:picMkLst>
        </pc:picChg>
        <pc:picChg chg="add mod ord">
          <ac:chgData name="Kevin Potts" userId="19539caf-ca29-4481-8e3e-4ab5ff25e598" providerId="ADAL" clId="{1F7C95F2-40AD-4123-8928-30B575F46FBC}" dt="2023-03-23T13:00:14.079" v="11422" actId="164"/>
          <ac:picMkLst>
            <pc:docMk/>
            <pc:sldMk cId="2288779907" sldId="5985"/>
            <ac:picMk id="30" creationId="{DE03C361-B249-9F20-AF3F-A49BA0673D19}"/>
          </ac:picMkLst>
        </pc:picChg>
        <pc:picChg chg="add mod ord">
          <ac:chgData name="Kevin Potts" userId="19539caf-ca29-4481-8e3e-4ab5ff25e598" providerId="ADAL" clId="{1F7C95F2-40AD-4123-8928-30B575F46FBC}" dt="2023-03-23T12:59:47.981" v="11419" actId="164"/>
          <ac:picMkLst>
            <pc:docMk/>
            <pc:sldMk cId="2288779907" sldId="5985"/>
            <ac:picMk id="32" creationId="{3AEBA1DD-FC00-9719-922F-DF3F7CAFF16B}"/>
          </ac:picMkLst>
        </pc:picChg>
        <pc:picChg chg="add mod ord">
          <ac:chgData name="Kevin Potts" userId="19539caf-ca29-4481-8e3e-4ab5ff25e598" providerId="ADAL" clId="{1F7C95F2-40AD-4123-8928-30B575F46FBC}" dt="2023-03-23T13:01:50.690" v="11437" actId="164"/>
          <ac:picMkLst>
            <pc:docMk/>
            <pc:sldMk cId="2288779907" sldId="5985"/>
            <ac:picMk id="34" creationId="{8CBB9490-C754-A46D-F6E7-B91E5565907E}"/>
          </ac:picMkLst>
        </pc:picChg>
      </pc:sldChg>
      <pc:sldChg chg="addSp modSp add del mod modClrScheme chgLayout">
        <pc:chgData name="Kevin Potts" userId="19539caf-ca29-4481-8e3e-4ab5ff25e598" providerId="ADAL" clId="{1F7C95F2-40AD-4123-8928-30B575F46FBC}" dt="2023-03-22T21:06:36.356" v="10938" actId="47"/>
        <pc:sldMkLst>
          <pc:docMk/>
          <pc:sldMk cId="948306431" sldId="5986"/>
        </pc:sldMkLst>
        <pc:spChg chg="add mod">
          <ac:chgData name="Kevin Potts" userId="19539caf-ca29-4481-8e3e-4ab5ff25e598" providerId="ADAL" clId="{1F7C95F2-40AD-4123-8928-30B575F46FBC}" dt="2023-03-22T21:06:29.919" v="10937" actId="700"/>
          <ac:spMkLst>
            <pc:docMk/>
            <pc:sldMk cId="948306431" sldId="5986"/>
            <ac:spMk id="2" creationId="{C37D7943-2EBD-0762-3DE2-64665A1E210D}"/>
          </ac:spMkLst>
        </pc:spChg>
        <pc:spChg chg="add mod">
          <ac:chgData name="Kevin Potts" userId="19539caf-ca29-4481-8e3e-4ab5ff25e598" providerId="ADAL" clId="{1F7C95F2-40AD-4123-8928-30B575F46FBC}" dt="2023-03-22T21:06:29.919" v="10937" actId="700"/>
          <ac:spMkLst>
            <pc:docMk/>
            <pc:sldMk cId="948306431" sldId="5986"/>
            <ac:spMk id="3" creationId="{5479BD24-4B8F-AE8B-ED58-F18263DE8078}"/>
          </ac:spMkLst>
        </pc:spChg>
      </pc:sldChg>
      <pc:sldChg chg="addSp delSp modSp new mod modClrScheme chgLayout">
        <pc:chgData name="Kevin Potts" userId="19539caf-ca29-4481-8e3e-4ab5ff25e598" providerId="ADAL" clId="{1F7C95F2-40AD-4123-8928-30B575F46FBC}" dt="2023-03-27T12:29:25.673" v="11745" actId="20577"/>
        <pc:sldMkLst>
          <pc:docMk/>
          <pc:sldMk cId="1220631489" sldId="5986"/>
        </pc:sldMkLst>
        <pc:spChg chg="del mod ord">
          <ac:chgData name="Kevin Potts" userId="19539caf-ca29-4481-8e3e-4ab5ff25e598" providerId="ADAL" clId="{1F7C95F2-40AD-4123-8928-30B575F46FBC}" dt="2023-03-27T12:02:11.663" v="11613" actId="700"/>
          <ac:spMkLst>
            <pc:docMk/>
            <pc:sldMk cId="1220631489" sldId="5986"/>
            <ac:spMk id="2" creationId="{F3366076-23B0-A522-B6C9-6D252B71D108}"/>
          </ac:spMkLst>
        </pc:spChg>
        <pc:spChg chg="add mod ord">
          <ac:chgData name="Kevin Potts" userId="19539caf-ca29-4481-8e3e-4ab5ff25e598" providerId="ADAL" clId="{1F7C95F2-40AD-4123-8928-30B575F46FBC}" dt="2023-03-27T12:02:13.953" v="11617" actId="20577"/>
          <ac:spMkLst>
            <pc:docMk/>
            <pc:sldMk cId="1220631489" sldId="5986"/>
            <ac:spMk id="3" creationId="{F3DF5BF6-E56D-58BA-2A5F-485D560EAF67}"/>
          </ac:spMkLst>
        </pc:spChg>
        <pc:spChg chg="add mod ord">
          <ac:chgData name="Kevin Potts" userId="19539caf-ca29-4481-8e3e-4ab5ff25e598" providerId="ADAL" clId="{1F7C95F2-40AD-4123-8928-30B575F46FBC}" dt="2023-03-27T12:29:25.673" v="11745" actId="20577"/>
          <ac:spMkLst>
            <pc:docMk/>
            <pc:sldMk cId="1220631489" sldId="5986"/>
            <ac:spMk id="4" creationId="{C4206F91-1C0B-DC40-125C-97005579D8F8}"/>
          </ac:spMkLst>
        </pc:spChg>
      </pc:sldChg>
      <pc:sldChg chg="modSp add del mod">
        <pc:chgData name="Kevin Potts" userId="19539caf-ca29-4481-8e3e-4ab5ff25e598" providerId="ADAL" clId="{1F7C95F2-40AD-4123-8928-30B575F46FBC}" dt="2023-03-21T18:17:46.488" v="9104" actId="47"/>
        <pc:sldMkLst>
          <pc:docMk/>
          <pc:sldMk cId="1506585754" sldId="5986"/>
        </pc:sldMkLst>
        <pc:spChg chg="mod">
          <ac:chgData name="Kevin Potts" userId="19539caf-ca29-4481-8e3e-4ab5ff25e598" providerId="ADAL" clId="{1F7C95F2-40AD-4123-8928-30B575F46FBC}" dt="2023-03-21T18:09:58.928" v="8570" actId="207"/>
          <ac:spMkLst>
            <pc:docMk/>
            <pc:sldMk cId="1506585754" sldId="5986"/>
            <ac:spMk id="5" creationId="{FA05C4C0-02CB-8083-792D-6B37FA82BBFA}"/>
          </ac:spMkLst>
        </pc:spChg>
      </pc:sldChg>
      <pc:sldChg chg="add del">
        <pc:chgData name="Kevin Potts" userId="19539caf-ca29-4481-8e3e-4ab5ff25e598" providerId="ADAL" clId="{1F7C95F2-40AD-4123-8928-30B575F46FBC}" dt="2023-03-21T18:17:46.488" v="9104" actId="47"/>
        <pc:sldMkLst>
          <pc:docMk/>
          <pc:sldMk cId="3290524088" sldId="5987"/>
        </pc:sldMkLst>
      </pc:sldChg>
      <pc:sldMasterChg chg="modSp addSldLayout delSldLayout modSldLayout">
        <pc:chgData name="Kevin Potts" userId="19539caf-ca29-4481-8e3e-4ab5ff25e598" providerId="ADAL" clId="{1F7C95F2-40AD-4123-8928-30B575F46FBC}" dt="2023-03-27T12:09:09.481" v="11696" actId="20577"/>
        <pc:sldMasterMkLst>
          <pc:docMk/>
          <pc:sldMasterMk cId="3842536652" sldId="2147483648"/>
        </pc:sldMasterMkLst>
        <pc:spChg chg="mod">
          <ac:chgData name="Kevin Potts" userId="19539caf-ca29-4481-8e3e-4ab5ff25e598" providerId="ADAL" clId="{1F7C95F2-40AD-4123-8928-30B575F46FBC}" dt="2023-03-06T00:34:08.445" v="1805" actId="2711"/>
          <ac:spMkLst>
            <pc:docMk/>
            <pc:sldMasterMk cId="3842536652" sldId="2147483648"/>
            <ac:spMk id="2" creationId="{29EFB855-34B7-9F29-21D4-762170C4249E}"/>
          </ac:spMkLst>
        </pc:spChg>
        <pc:spChg chg="mod">
          <ac:chgData name="Kevin Potts" userId="19539caf-ca29-4481-8e3e-4ab5ff25e598" providerId="ADAL" clId="{1F7C95F2-40AD-4123-8928-30B575F46FBC}" dt="2023-03-06T00:34:18.295" v="1807" actId="2711"/>
          <ac:spMkLst>
            <pc:docMk/>
            <pc:sldMasterMk cId="3842536652" sldId="2147483648"/>
            <ac:spMk id="3" creationId="{D8B9D0C4-3095-049E-7293-D2FD837BC751}"/>
          </ac:spMkLst>
        </pc:spChg>
        <pc:sldLayoutChg chg="modSp del mod">
          <pc:chgData name="Kevin Potts" userId="19539caf-ca29-4481-8e3e-4ab5ff25e598" providerId="ADAL" clId="{1F7C95F2-40AD-4123-8928-30B575F46FBC}" dt="2023-03-27T12:04:01.220" v="11652" actId="2696"/>
          <pc:sldLayoutMkLst>
            <pc:docMk/>
            <pc:sldMasterMk cId="3842536652" sldId="2147483648"/>
            <pc:sldLayoutMk cId="1843956718" sldId="2147483649"/>
          </pc:sldLayoutMkLst>
          <pc:spChg chg="mod">
            <ac:chgData name="Kevin Potts" userId="19539caf-ca29-4481-8e3e-4ab5ff25e598" providerId="ADAL" clId="{1F7C95F2-40AD-4123-8928-30B575F46FBC}" dt="2023-02-27T13:48:11.108" v="180" actId="1076"/>
            <ac:spMkLst>
              <pc:docMk/>
              <pc:sldMasterMk cId="3842536652" sldId="2147483648"/>
              <pc:sldLayoutMk cId="1843956718" sldId="2147483649"/>
              <ac:spMk id="4" creationId="{6D506A03-77C5-A3E5-FAED-D7E4DDDBFAEE}"/>
            </ac:spMkLst>
          </pc:spChg>
        </pc:sldLayoutChg>
        <pc:sldLayoutChg chg="del">
          <pc:chgData name="Kevin Potts" userId="19539caf-ca29-4481-8e3e-4ab5ff25e598" providerId="ADAL" clId="{1F7C95F2-40AD-4123-8928-30B575F46FBC}" dt="2023-03-27T12:04:05.098" v="11653" actId="2696"/>
          <pc:sldLayoutMkLst>
            <pc:docMk/>
            <pc:sldMasterMk cId="3842536652" sldId="2147483648"/>
            <pc:sldLayoutMk cId="1129882272" sldId="2147483660"/>
          </pc:sldLayoutMkLst>
        </pc:sldLayoutChg>
        <pc:sldLayoutChg chg="addSp delSp modSp mod">
          <pc:chgData name="Kevin Potts" userId="19539caf-ca29-4481-8e3e-4ab5ff25e598" providerId="ADAL" clId="{1F7C95F2-40AD-4123-8928-30B575F46FBC}" dt="2023-03-27T12:09:09.481" v="11696" actId="20577"/>
          <pc:sldLayoutMkLst>
            <pc:docMk/>
            <pc:sldMasterMk cId="3842536652" sldId="2147483648"/>
            <pc:sldLayoutMk cId="2248206617" sldId="2147483661"/>
          </pc:sldLayoutMkLst>
          <pc:spChg chg="del">
            <ac:chgData name="Kevin Potts" userId="19539caf-ca29-4481-8e3e-4ab5ff25e598" providerId="ADAL" clId="{1F7C95F2-40AD-4123-8928-30B575F46FBC}" dt="2023-03-27T12:04:35.619" v="11655" actId="478"/>
            <ac:spMkLst>
              <pc:docMk/>
              <pc:sldMasterMk cId="3842536652" sldId="2147483648"/>
              <pc:sldLayoutMk cId="2248206617" sldId="2147483661"/>
              <ac:spMk id="8" creationId="{8EB8239D-371E-316E-0D51-56EED38302D9}"/>
            </ac:spMkLst>
          </pc:spChg>
          <pc:spChg chg="mod">
            <ac:chgData name="Kevin Potts" userId="19539caf-ca29-4481-8e3e-4ab5ff25e598" providerId="ADAL" clId="{1F7C95F2-40AD-4123-8928-30B575F46FBC}" dt="2023-03-27T12:08:33.146" v="11693" actId="3064"/>
            <ac:spMkLst>
              <pc:docMk/>
              <pc:sldMasterMk cId="3842536652" sldId="2147483648"/>
              <pc:sldLayoutMk cId="2248206617" sldId="2147483661"/>
              <ac:spMk id="9" creationId="{1E71E735-B918-0C88-FD6C-7553C1AC73D0}"/>
            </ac:spMkLst>
          </pc:spChg>
          <pc:spChg chg="mod">
            <ac:chgData name="Kevin Potts" userId="19539caf-ca29-4481-8e3e-4ab5ff25e598" providerId="ADAL" clId="{1F7C95F2-40AD-4123-8928-30B575F46FBC}" dt="2023-03-27T12:07:04.847" v="11690" actId="14100"/>
            <ac:spMkLst>
              <pc:docMk/>
              <pc:sldMasterMk cId="3842536652" sldId="2147483648"/>
              <pc:sldLayoutMk cId="2248206617" sldId="2147483661"/>
              <ac:spMk id="13" creationId="{3AF2A3E0-A87D-9BD3-C532-F5CBA97B215D}"/>
            </ac:spMkLst>
          </pc:spChg>
          <pc:spChg chg="mod">
            <ac:chgData name="Kevin Potts" userId="19539caf-ca29-4481-8e3e-4ab5ff25e598" providerId="ADAL" clId="{1F7C95F2-40AD-4123-8928-30B575F46FBC}" dt="2023-03-27T12:06:50.540" v="11688" actId="1076"/>
            <ac:spMkLst>
              <pc:docMk/>
              <pc:sldMasterMk cId="3842536652" sldId="2147483648"/>
              <pc:sldLayoutMk cId="2248206617" sldId="2147483661"/>
              <ac:spMk id="14" creationId="{FA524AA4-2F34-E7C0-51DE-C2B5D3B97F5C}"/>
            </ac:spMkLst>
          </pc:spChg>
          <pc:spChg chg="mod">
            <ac:chgData name="Kevin Potts" userId="19539caf-ca29-4481-8e3e-4ab5ff25e598" providerId="ADAL" clId="{1F7C95F2-40AD-4123-8928-30B575F46FBC}" dt="2023-03-27T12:09:09.481" v="11696" actId="20577"/>
            <ac:spMkLst>
              <pc:docMk/>
              <pc:sldMasterMk cId="3842536652" sldId="2147483648"/>
              <pc:sldLayoutMk cId="2248206617" sldId="2147483661"/>
              <ac:spMk id="15" creationId="{072C6E5E-133E-D074-68CB-3DAFC47AA6CF}"/>
            </ac:spMkLst>
          </pc:spChg>
          <pc:spChg chg="mod">
            <ac:chgData name="Kevin Potts" userId="19539caf-ca29-4481-8e3e-4ab5ff25e598" providerId="ADAL" clId="{1F7C95F2-40AD-4123-8928-30B575F46FBC}" dt="2023-03-27T12:06:13.448" v="11679" actId="20577"/>
            <ac:spMkLst>
              <pc:docMk/>
              <pc:sldMasterMk cId="3842536652" sldId="2147483648"/>
              <pc:sldLayoutMk cId="2248206617" sldId="2147483661"/>
              <ac:spMk id="18" creationId="{2D0F8FFC-ED2E-C9D0-5BF0-66A662F55E9D}"/>
            </ac:spMkLst>
          </pc:spChg>
          <pc:spChg chg="del mod">
            <ac:chgData name="Kevin Potts" userId="19539caf-ca29-4481-8e3e-4ab5ff25e598" providerId="ADAL" clId="{1F7C95F2-40AD-4123-8928-30B575F46FBC}" dt="2023-03-27T12:06:57.687" v="11689" actId="478"/>
            <ac:spMkLst>
              <pc:docMk/>
              <pc:sldMasterMk cId="3842536652" sldId="2147483648"/>
              <pc:sldLayoutMk cId="2248206617" sldId="2147483661"/>
              <ac:spMk id="23" creationId="{CE746141-F069-76FA-FBCB-9B9B95C5E631}"/>
            </ac:spMkLst>
          </pc:spChg>
          <pc:picChg chg="add mod ord">
            <ac:chgData name="Kevin Potts" userId="19539caf-ca29-4481-8e3e-4ab5ff25e598" providerId="ADAL" clId="{1F7C95F2-40AD-4123-8928-30B575F46FBC}" dt="2023-03-27T12:04:40.668" v="11668" actId="171"/>
            <ac:picMkLst>
              <pc:docMk/>
              <pc:sldMasterMk cId="3842536652" sldId="2147483648"/>
              <pc:sldLayoutMk cId="2248206617" sldId="2147483661"/>
              <ac:picMk id="2" creationId="{4ECE81C5-1AE1-05C8-281B-62863FC1B240}"/>
            </ac:picMkLst>
          </pc:picChg>
        </pc:sldLayoutChg>
        <pc:sldLayoutChg chg="modSp mod">
          <pc:chgData name="Kevin Potts" userId="19539caf-ca29-4481-8e3e-4ab5ff25e598" providerId="ADAL" clId="{1F7C95F2-40AD-4123-8928-30B575F46FBC}" dt="2023-03-16T13:50:28.086" v="8344" actId="1076"/>
          <pc:sldLayoutMkLst>
            <pc:docMk/>
            <pc:sldMasterMk cId="3842536652" sldId="2147483648"/>
            <pc:sldLayoutMk cId="759174187" sldId="2147483662"/>
          </pc:sldLayoutMkLst>
          <pc:spChg chg="mod">
            <ac:chgData name="Kevin Potts" userId="19539caf-ca29-4481-8e3e-4ab5ff25e598" providerId="ADAL" clId="{1F7C95F2-40AD-4123-8928-30B575F46FBC}" dt="2023-03-16T13:50:28.086" v="8344" actId="1076"/>
            <ac:spMkLst>
              <pc:docMk/>
              <pc:sldMasterMk cId="3842536652" sldId="2147483648"/>
              <pc:sldLayoutMk cId="759174187" sldId="2147483662"/>
              <ac:spMk id="17" creationId="{0F0BC789-4455-3A0F-6B7B-8ADB80580203}"/>
            </ac:spMkLst>
          </pc:spChg>
          <pc:spChg chg="mod">
            <ac:chgData name="Kevin Potts" userId="19539caf-ca29-4481-8e3e-4ab5ff25e598" providerId="ADAL" clId="{1F7C95F2-40AD-4123-8928-30B575F46FBC}" dt="2023-03-16T13:50:28.086" v="8344" actId="1076"/>
            <ac:spMkLst>
              <pc:docMk/>
              <pc:sldMasterMk cId="3842536652" sldId="2147483648"/>
              <pc:sldLayoutMk cId="759174187" sldId="2147483662"/>
              <ac:spMk id="20" creationId="{39203C36-4297-5865-A8AD-DEF9419A8DF1}"/>
            </ac:spMkLst>
          </pc:spChg>
        </pc:sldLayoutChg>
        <pc:sldLayoutChg chg="del">
          <pc:chgData name="Kevin Potts" userId="19539caf-ca29-4481-8e3e-4ab5ff25e598" providerId="ADAL" clId="{1F7C95F2-40AD-4123-8928-30B575F46FBC}" dt="2023-03-06T00:34:39.965" v="1808" actId="2696"/>
          <pc:sldLayoutMkLst>
            <pc:docMk/>
            <pc:sldMasterMk cId="3842536652" sldId="2147483648"/>
            <pc:sldLayoutMk cId="1409527985" sldId="2147483669"/>
          </pc:sldLayoutMkLst>
        </pc:sldLayoutChg>
        <pc:sldLayoutChg chg="del">
          <pc:chgData name="Kevin Potts" userId="19539caf-ca29-4481-8e3e-4ab5ff25e598" providerId="ADAL" clId="{1F7C95F2-40AD-4123-8928-30B575F46FBC}" dt="2023-03-06T00:33:42.155" v="1804" actId="2696"/>
          <pc:sldLayoutMkLst>
            <pc:docMk/>
            <pc:sldMasterMk cId="3842536652" sldId="2147483648"/>
            <pc:sldLayoutMk cId="197422384" sldId="2147483679"/>
          </pc:sldLayoutMkLst>
        </pc:sldLayoutChg>
        <pc:sldLayoutChg chg="del">
          <pc:chgData name="Kevin Potts" userId="19539caf-ca29-4481-8e3e-4ab5ff25e598" providerId="ADAL" clId="{1F7C95F2-40AD-4123-8928-30B575F46FBC}" dt="2023-03-06T00:33:42.115" v="1803" actId="2696"/>
          <pc:sldLayoutMkLst>
            <pc:docMk/>
            <pc:sldMasterMk cId="3842536652" sldId="2147483648"/>
            <pc:sldLayoutMk cId="3386231268" sldId="2147483680"/>
          </pc:sldLayoutMkLst>
        </pc:sldLayoutChg>
        <pc:sldLayoutChg chg="del">
          <pc:chgData name="Kevin Potts" userId="19539caf-ca29-4481-8e3e-4ab5ff25e598" providerId="ADAL" clId="{1F7C95F2-40AD-4123-8928-30B575F46FBC}" dt="2023-03-27T12:03:54.510" v="11651" actId="2696"/>
          <pc:sldLayoutMkLst>
            <pc:docMk/>
            <pc:sldMasterMk cId="3842536652" sldId="2147483648"/>
            <pc:sldLayoutMk cId="1324092330" sldId="2147483730"/>
          </pc:sldLayoutMkLst>
        </pc:sldLayoutChg>
        <pc:sldLayoutChg chg="del">
          <pc:chgData name="Kevin Potts" userId="19539caf-ca29-4481-8e3e-4ab5ff25e598" providerId="ADAL" clId="{1F7C95F2-40AD-4123-8928-30B575F46FBC}" dt="2023-03-06T00:33:24.585" v="1802" actId="2696"/>
          <pc:sldLayoutMkLst>
            <pc:docMk/>
            <pc:sldMasterMk cId="3842536652" sldId="2147483648"/>
            <pc:sldLayoutMk cId="3149717923" sldId="2147483737"/>
          </pc:sldLayoutMkLst>
        </pc:sldLayoutChg>
        <pc:sldLayoutChg chg="del">
          <pc:chgData name="Kevin Potts" userId="19539caf-ca29-4481-8e3e-4ab5ff25e598" providerId="ADAL" clId="{1F7C95F2-40AD-4123-8928-30B575F46FBC}" dt="2023-02-27T01:55:23.134" v="155" actId="47"/>
          <pc:sldLayoutMkLst>
            <pc:docMk/>
            <pc:sldMasterMk cId="3842536652" sldId="2147483648"/>
            <pc:sldLayoutMk cId="4135844198" sldId="2147483739"/>
          </pc:sldLayoutMkLst>
        </pc:sldLayoutChg>
        <pc:sldLayoutChg chg="new del mod">
          <pc:chgData name="Kevin Potts" userId="19539caf-ca29-4481-8e3e-4ab5ff25e598" providerId="ADAL" clId="{1F7C95F2-40AD-4123-8928-30B575F46FBC}" dt="2023-03-27T12:04:17.881" v="11654" actId="2696"/>
          <pc:sldLayoutMkLst>
            <pc:docMk/>
            <pc:sldMasterMk cId="3842536652" sldId="2147483648"/>
            <pc:sldLayoutMk cId="2334414680" sldId="2147483742"/>
          </pc:sldLayoutMkLst>
        </pc:sldLayoutChg>
        <pc:sldLayoutChg chg="mod">
          <pc:chgData name="Kevin Potts" userId="19539caf-ca29-4481-8e3e-4ab5ff25e598" providerId="ADAL" clId="{1F7C95F2-40AD-4123-8928-30B575F46FBC}" dt="2023-03-22T21:07:31.204" v="10940" actId="6014"/>
          <pc:sldLayoutMkLst>
            <pc:docMk/>
            <pc:sldMasterMk cId="3842536652" sldId="2147483648"/>
            <pc:sldLayoutMk cId="4154032051" sldId="2147483743"/>
          </pc:sldLayoutMkLst>
        </pc:sldLayoutChg>
        <pc:sldLayoutChg chg="addSp delSp modSp mod">
          <pc:chgData name="Kevin Potts" userId="19539caf-ca29-4481-8e3e-4ab5ff25e598" providerId="ADAL" clId="{1F7C95F2-40AD-4123-8928-30B575F46FBC}" dt="2023-03-22T21:09:14.182" v="10960" actId="1036"/>
          <pc:sldLayoutMkLst>
            <pc:docMk/>
            <pc:sldMasterMk cId="3842536652" sldId="2147483648"/>
            <pc:sldLayoutMk cId="1328008390" sldId="2147483744"/>
          </pc:sldLayoutMkLst>
          <pc:spChg chg="add mod">
            <ac:chgData name="Kevin Potts" userId="19539caf-ca29-4481-8e3e-4ab5ff25e598" providerId="ADAL" clId="{1F7C95F2-40AD-4123-8928-30B575F46FBC}" dt="2023-03-22T21:09:14.182" v="10960" actId="1036"/>
            <ac:spMkLst>
              <pc:docMk/>
              <pc:sldMasterMk cId="3842536652" sldId="2147483648"/>
              <pc:sldLayoutMk cId="1328008390" sldId="2147483744"/>
              <ac:spMk id="2" creationId="{21841DA2-C097-0100-8568-106A6EBDD10F}"/>
            </ac:spMkLst>
          </pc:spChg>
          <pc:spChg chg="del">
            <ac:chgData name="Kevin Potts" userId="19539caf-ca29-4481-8e3e-4ab5ff25e598" providerId="ADAL" clId="{1F7C95F2-40AD-4123-8928-30B575F46FBC}" dt="2023-03-22T21:09:02.096" v="10945" actId="478"/>
            <ac:spMkLst>
              <pc:docMk/>
              <pc:sldMasterMk cId="3842536652" sldId="2147483648"/>
              <pc:sldLayoutMk cId="1328008390" sldId="2147483744"/>
              <ac:spMk id="12" creationId="{E6E3853E-23B1-B428-7ABB-7A0CDB892FD2}"/>
            </ac:spMkLst>
          </pc:spChg>
        </pc:sldLayoutChg>
        <pc:sldLayoutChg chg="new mod">
          <pc:chgData name="Kevin Potts" userId="19539caf-ca29-4481-8e3e-4ab5ff25e598" providerId="ADAL" clId="{1F7C95F2-40AD-4123-8928-30B575F46FBC}" dt="2023-03-27T12:07:51.605" v="11692" actId="11236"/>
          <pc:sldLayoutMkLst>
            <pc:docMk/>
            <pc:sldMasterMk cId="3842536652" sldId="2147483648"/>
            <pc:sldLayoutMk cId="3091465763" sldId="2147483745"/>
          </pc:sldLayoutMkLst>
        </pc:sldLayoutChg>
        <pc:sldLayoutChg chg="addSp delSp modSp mod">
          <pc:chgData name="Kevin Potts" userId="19539caf-ca29-4481-8e3e-4ab5ff25e598" providerId="ADAL" clId="{1F7C95F2-40AD-4123-8928-30B575F46FBC}" dt="2023-03-06T00:35:49.075" v="1819"/>
          <pc:sldLayoutMkLst>
            <pc:docMk/>
            <pc:sldMasterMk cId="3842536652" sldId="2147483648"/>
            <pc:sldLayoutMk cId="3734442848" sldId="2147483752"/>
          </pc:sldLayoutMkLst>
          <pc:spChg chg="del">
            <ac:chgData name="Kevin Potts" userId="19539caf-ca29-4481-8e3e-4ab5ff25e598" providerId="ADAL" clId="{1F7C95F2-40AD-4123-8928-30B575F46FBC}" dt="2023-03-06T00:35:04.465" v="1812" actId="478"/>
            <ac:spMkLst>
              <pc:docMk/>
              <pc:sldMasterMk cId="3842536652" sldId="2147483648"/>
              <pc:sldLayoutMk cId="3734442848" sldId="2147483752"/>
              <ac:spMk id="7" creationId="{51F660B0-563C-B7EF-EB72-081C09DFA8D1}"/>
            </ac:spMkLst>
          </pc:spChg>
          <pc:spChg chg="del">
            <ac:chgData name="Kevin Potts" userId="19539caf-ca29-4481-8e3e-4ab5ff25e598" providerId="ADAL" clId="{1F7C95F2-40AD-4123-8928-30B575F46FBC}" dt="2023-03-06T00:34:52.345" v="1809" actId="478"/>
            <ac:spMkLst>
              <pc:docMk/>
              <pc:sldMasterMk cId="3842536652" sldId="2147483648"/>
              <pc:sldLayoutMk cId="3734442848" sldId="2147483752"/>
              <ac:spMk id="12" creationId="{66C03409-97FA-071F-5812-5E90720FD28E}"/>
            </ac:spMkLst>
          </pc:spChg>
          <pc:spChg chg="add mod">
            <ac:chgData name="Kevin Potts" userId="19539caf-ca29-4481-8e3e-4ab5ff25e598" providerId="ADAL" clId="{1F7C95F2-40AD-4123-8928-30B575F46FBC}" dt="2023-03-06T00:35:01.229" v="1811" actId="14100"/>
            <ac:spMkLst>
              <pc:docMk/>
              <pc:sldMasterMk cId="3842536652" sldId="2147483648"/>
              <pc:sldLayoutMk cId="3734442848" sldId="2147483752"/>
              <ac:spMk id="19" creationId="{04910B54-DA33-D6F4-909A-21188387FB3F}"/>
            </ac:spMkLst>
          </pc:spChg>
          <pc:spChg chg="add del mod">
            <ac:chgData name="Kevin Potts" userId="19539caf-ca29-4481-8e3e-4ab5ff25e598" providerId="ADAL" clId="{1F7C95F2-40AD-4123-8928-30B575F46FBC}" dt="2023-03-06T00:35:43.745" v="1818" actId="478"/>
            <ac:spMkLst>
              <pc:docMk/>
              <pc:sldMasterMk cId="3842536652" sldId="2147483648"/>
              <pc:sldLayoutMk cId="3734442848" sldId="2147483752"/>
              <ac:spMk id="20" creationId="{39DEC4CE-6674-1A29-3A62-1B53DEE0A9D6}"/>
            </ac:spMkLst>
          </pc:spChg>
          <pc:spChg chg="add mod">
            <ac:chgData name="Kevin Potts" userId="19539caf-ca29-4481-8e3e-4ab5ff25e598" providerId="ADAL" clId="{1F7C95F2-40AD-4123-8928-30B575F46FBC}" dt="2023-03-06T00:35:32.195" v="1817" actId="14100"/>
            <ac:spMkLst>
              <pc:docMk/>
              <pc:sldMasterMk cId="3842536652" sldId="2147483648"/>
              <pc:sldLayoutMk cId="3734442848" sldId="2147483752"/>
              <ac:spMk id="22" creationId="{86417AF0-28B9-28FF-B8E8-130751D8DFFE}"/>
            </ac:spMkLst>
          </pc:spChg>
          <pc:spChg chg="add mod">
            <ac:chgData name="Kevin Potts" userId="19539caf-ca29-4481-8e3e-4ab5ff25e598" providerId="ADAL" clId="{1F7C95F2-40AD-4123-8928-30B575F46FBC}" dt="2023-03-06T00:35:49.075" v="1819"/>
            <ac:spMkLst>
              <pc:docMk/>
              <pc:sldMasterMk cId="3842536652" sldId="2147483648"/>
              <pc:sldLayoutMk cId="3734442848" sldId="2147483752"/>
              <ac:spMk id="23" creationId="{B3D04423-992F-697E-5E24-35055CF1976C}"/>
            </ac:spMkLst>
          </pc:spChg>
          <pc:cxnChg chg="del">
            <ac:chgData name="Kevin Potts" userId="19539caf-ca29-4481-8e3e-4ab5ff25e598" providerId="ADAL" clId="{1F7C95F2-40AD-4123-8928-30B575F46FBC}" dt="2023-03-06T00:34:52.345" v="1809" actId="478"/>
            <ac:cxnSpMkLst>
              <pc:docMk/>
              <pc:sldMasterMk cId="3842536652" sldId="2147483648"/>
              <pc:sldLayoutMk cId="3734442848" sldId="2147483752"/>
              <ac:cxnSpMk id="15" creationId="{9FA52798-071D-92AA-12DF-79C6B16DBE13}"/>
            </ac:cxnSpMkLst>
          </pc:cxn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61EAE-47C7-ABC9-3F77-D30845AB7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C2017B-7ABD-4084-C65C-167BA54FC9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C27AB-6C93-483C-AA17-CE044991AB94}" type="datetimeFigureOut">
              <a:rPr lang="en-US" smtClean="0"/>
              <a:t>3/27/2023</a:t>
            </a:fld>
            <a:endParaRPr lang="en-US"/>
          </a:p>
        </p:txBody>
      </p:sp>
      <p:sp>
        <p:nvSpPr>
          <p:cNvPr id="4" name="Footer Placeholder 3">
            <a:extLst>
              <a:ext uri="{FF2B5EF4-FFF2-40B4-BE49-F238E27FC236}">
                <a16:creationId xmlns:a16="http://schemas.microsoft.com/office/drawing/2014/main" id="{BA6B314F-D6CD-F9A6-70EA-100EB239D0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7F137C-208D-93FA-A1FF-A3C1719CF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4C515-ED3B-4160-BC01-AC5E7CB39E21}" type="slidenum">
              <a:rPr lang="en-US" smtClean="0"/>
              <a:t>‹#›</a:t>
            </a:fld>
            <a:endParaRPr lang="en-US"/>
          </a:p>
        </p:txBody>
      </p:sp>
    </p:spTree>
    <p:extLst>
      <p:ext uri="{BB962C8B-B14F-4D97-AF65-F5344CB8AC3E}">
        <p14:creationId xmlns:p14="http://schemas.microsoft.com/office/powerpoint/2010/main" val="30187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51ED8-50E1-4413-9504-FCCCAEC15230}" type="datetimeFigureOut">
              <a:rPr lang="en-GB" smtClean="0"/>
              <a:t>27/03/2023</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0FDE4-8992-474A-B970-C0C5044E451E}" type="slidenum">
              <a:rPr lang="en-GB" smtClean="0"/>
              <a:t>‹#›</a:t>
            </a:fld>
            <a:endParaRPr lang="en-GB"/>
          </a:p>
        </p:txBody>
      </p:sp>
    </p:spTree>
    <p:extLst>
      <p:ext uri="{BB962C8B-B14F-4D97-AF65-F5344CB8AC3E}">
        <p14:creationId xmlns:p14="http://schemas.microsoft.com/office/powerpoint/2010/main" val="233840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simple: we want to provide you the industry’s only </a:t>
            </a:r>
            <a:r>
              <a:rPr lang="en-US" sz="1200" dirty="0">
                <a:solidFill>
                  <a:schemeClr val="bg1"/>
                </a:solidFill>
                <a:latin typeface="+mj-lt"/>
                <a:cs typeface="Arial"/>
              </a:rPr>
              <a:t>single platform for manufacturing intelligence. This holistic approach enables us to help you drive digital transformation, stronger compliance, and corporate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j-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cs typeface="Arial"/>
              </a:rPr>
              <a:t>You can see our qualifications and proof of success on the right. </a:t>
            </a:r>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4</a:t>
            </a:fld>
            <a:endParaRPr lang="en-GB"/>
          </a:p>
        </p:txBody>
      </p:sp>
    </p:spTree>
    <p:extLst>
      <p:ext uri="{BB962C8B-B14F-4D97-AF65-F5344CB8AC3E}">
        <p14:creationId xmlns:p14="http://schemas.microsoft.com/office/powerpoint/2010/main" val="423176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CLICK: Risk-Based</a:t>
            </a:r>
          </a:p>
          <a:p>
            <a:r>
              <a:rPr lang="en-US" sz="1800" dirty="0"/>
              <a:t>First of all, and most importantly, risk is assessed and managed upfront at the requirement level. </a:t>
            </a:r>
            <a:r>
              <a:rPr lang="en-US" sz="1800" i="1" dirty="0"/>
              <a:t>Before</a:t>
            </a:r>
            <a:r>
              <a:rPr lang="en-US" sz="1800" dirty="0"/>
              <a:t> execution. This promotes critical thinking and is foundational to adopting new guidance like CSA and GAMP 5. It also contributes to significantly less documentation. By focusing on only high-risk requirements, you can easily reduce unnecessary documentation by 60% or more.</a:t>
            </a:r>
          </a:p>
          <a:p>
            <a:endParaRPr lang="en-US" sz="1800" dirty="0"/>
          </a:p>
          <a:p>
            <a:r>
              <a:rPr lang="en-US" sz="1800" b="1" dirty="0"/>
              <a:t>CLICK: Data Integrity</a:t>
            </a:r>
          </a:p>
          <a:p>
            <a:r>
              <a:rPr lang="en-US" dirty="0"/>
              <a:t>By delivering data integrity that meets all the demands of ALCOA+, you’ll strengthened your audit-readiness like never before. In fact, prepping for audits and inspections takes literal minutes. And because it’s digital and organized, inspectors love it. There is a reason that the FDA loves our VLMS.</a:t>
            </a:r>
          </a:p>
          <a:p>
            <a:endParaRPr lang="en-US" dirty="0"/>
          </a:p>
          <a:p>
            <a:r>
              <a:rPr lang="en-US" b="1" dirty="0"/>
              <a:t>CLICK: Natively Digital</a:t>
            </a:r>
          </a:p>
          <a:p>
            <a:r>
              <a:rPr lang="en-US" dirty="0"/>
              <a:t>Everyone talks about digital transformation. Going paperless is one thing. We can all use Excel and scan documents into a DMS. But our VLMS is a purpose-built application that starts digital and ends digital with no compromise, from requirement through inspection. Electronic signatures. Remote collaboration. Mobile capability. Remove silos between Office docs, DMSs and QMSs.</a:t>
            </a:r>
          </a:p>
          <a:p>
            <a:endParaRPr lang="en-US" dirty="0"/>
          </a:p>
          <a:p>
            <a:r>
              <a:rPr lang="en-US" b="1" dirty="0"/>
              <a:t>CLICK: 54% Faster</a:t>
            </a:r>
          </a:p>
          <a:p>
            <a:r>
              <a:rPr lang="en-US" dirty="0"/>
              <a:t>This isn’t a made-up statistic. This is based on real ROI studies of our customers. In fact, across key parts of the validation lifecycle like traceability matrices, efficiency improves by well over 80%. Bottom line: when you cut time and cost in half, you’re getting to market faster with product. And that’s what it’s about.</a:t>
            </a:r>
          </a:p>
        </p:txBody>
      </p:sp>
      <p:sp>
        <p:nvSpPr>
          <p:cNvPr id="4" name="Slide Number Placeholder 3"/>
          <p:cNvSpPr>
            <a:spLocks noGrp="1"/>
          </p:cNvSpPr>
          <p:nvPr>
            <p:ph type="sldNum" sz="quarter" idx="5"/>
          </p:nvPr>
        </p:nvSpPr>
        <p:spPr/>
        <p:txBody>
          <a:bodyPr/>
          <a:lstStyle/>
          <a:p>
            <a:fld id="{1680FDE4-8992-474A-B970-C0C5044E451E}" type="slidenum">
              <a:rPr lang="en-GB" smtClean="0"/>
              <a:t>14</a:t>
            </a:fld>
            <a:endParaRPr lang="en-GB"/>
          </a:p>
        </p:txBody>
      </p:sp>
    </p:spTree>
    <p:extLst>
      <p:ext uri="{BB962C8B-B14F-4D97-AF65-F5344CB8AC3E}">
        <p14:creationId xmlns:p14="http://schemas.microsoft.com/office/powerpoint/2010/main" val="2515337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 functionality does XXXX, and it’s something our competition lacks.</a:t>
            </a:r>
          </a:p>
        </p:txBody>
      </p:sp>
      <p:sp>
        <p:nvSpPr>
          <p:cNvPr id="4" name="Slide Number Placeholder 3"/>
          <p:cNvSpPr>
            <a:spLocks noGrp="1"/>
          </p:cNvSpPr>
          <p:nvPr>
            <p:ph type="sldNum" sz="quarter" idx="5"/>
          </p:nvPr>
        </p:nvSpPr>
        <p:spPr/>
        <p:txBody>
          <a:bodyPr/>
          <a:lstStyle/>
          <a:p>
            <a:fld id="{1680FDE4-8992-474A-B970-C0C5044E451E}" type="slidenum">
              <a:rPr lang="en-GB" smtClean="0"/>
              <a:t>15</a:t>
            </a:fld>
            <a:endParaRPr lang="en-GB"/>
          </a:p>
        </p:txBody>
      </p:sp>
    </p:spTree>
    <p:extLst>
      <p:ext uri="{BB962C8B-B14F-4D97-AF65-F5344CB8AC3E}">
        <p14:creationId xmlns:p14="http://schemas.microsoft.com/office/powerpoint/2010/main" val="85402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16</a:t>
            </a:fld>
            <a:endParaRPr lang="en-US"/>
          </a:p>
        </p:txBody>
      </p:sp>
    </p:spTree>
    <p:extLst>
      <p:ext uri="{BB962C8B-B14F-4D97-AF65-F5344CB8AC3E}">
        <p14:creationId xmlns:p14="http://schemas.microsoft.com/office/powerpoint/2010/main" val="408725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a:t>Authoring:   </a:t>
            </a:r>
          </a:p>
          <a:p>
            <a:pPr marL="171450" lvl="0" indent="-171450">
              <a:buFont typeface="Arial" panose="020B0604020202020204" pitchFamily="34" charset="0"/>
              <a:buChar char="•"/>
            </a:pPr>
            <a:r>
              <a:rPr lang="en-US" sz="1200"/>
              <a:t>Leverage Reusable content and/or decision trees help to automatically generate applicable content</a:t>
            </a:r>
          </a:p>
          <a:p>
            <a:pPr marL="171450" lvl="0" indent="-171450">
              <a:buFont typeface="Arial" panose="020B0604020202020204" pitchFamily="34" charset="0"/>
              <a:buChar char="•"/>
            </a:pPr>
            <a:r>
              <a:rPr lang="en-US" sz="1200"/>
              <a:t>Risk based authoring with enforced decision trees to ensure proper level of validation to meet regulatory compliance (i.e. GAMP 5)</a:t>
            </a:r>
          </a:p>
          <a:p>
            <a:pPr marL="171450" lvl="0" indent="-171450">
              <a:buFont typeface="Arial" panose="020B0604020202020204" pitchFamily="34" charset="0"/>
              <a:buChar char="•"/>
            </a:pPr>
            <a:r>
              <a:rPr lang="en-US" sz="1200"/>
              <a:t>Binding documents for like entities (equip or systems).  Any changes to parent are reflected in all child documents.</a:t>
            </a:r>
          </a:p>
          <a:p>
            <a:pPr marL="171450" lvl="0" indent="-171450">
              <a:buFont typeface="Arial" panose="020B0604020202020204" pitchFamily="34" charset="0"/>
              <a:buChar char="•"/>
            </a:pPr>
            <a:r>
              <a:rPr lang="en-US" sz="1200"/>
              <a:t>No need to call in the consultants if you need to edit the template, VLMS allows speedy edits and approvals within the system</a:t>
            </a:r>
          </a:p>
          <a:p>
            <a:pPr marL="171450" lvl="0" indent="-171450">
              <a:buFont typeface="Arial" panose="020B0604020202020204" pitchFamily="34" charset="0"/>
              <a:buChar char="•"/>
            </a:pPr>
            <a:r>
              <a:rPr lang="en-US" sz="1200"/>
              <a:t>Utilize embedded </a:t>
            </a:r>
            <a:r>
              <a:rPr lang="en-US" sz="1200" err="1"/>
              <a:t>db</a:t>
            </a:r>
            <a:r>
              <a:rPr lang="en-US" sz="1200"/>
              <a:t> tags to pull information directly from the </a:t>
            </a:r>
            <a:r>
              <a:rPr lang="en-US" sz="1200" err="1"/>
              <a:t>db</a:t>
            </a:r>
            <a:r>
              <a:rPr lang="en-US" sz="1200"/>
              <a:t>, eliminating human/transposition/cut &amp; paste errors.</a:t>
            </a:r>
          </a:p>
          <a:p>
            <a:pPr marL="171450" lvl="0" indent="-171450">
              <a:buFont typeface="Arial" panose="020B0604020202020204" pitchFamily="34" charset="0"/>
              <a:buChar char="•"/>
            </a:pPr>
            <a:r>
              <a:rPr lang="en-US" sz="1200"/>
              <a:t>Version Control logic maintains continuity and historical lineage of the document </a:t>
            </a:r>
            <a:r>
              <a:rPr lang="en-US" sz="1200" err="1"/>
              <a:t>lifecyle</a:t>
            </a:r>
            <a:r>
              <a:rPr lang="en-US" sz="1200"/>
              <a:t>…keeps your auditors happy!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7ADE-94E7-4101-8C33-20944A492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67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ValGenesis VLMS is CSA ready out of the box. You can support critical thinking with risk-assessment at the requirement level, enabling you to focus on validating higher risk requirements.</a:t>
            </a:r>
          </a:p>
          <a:p>
            <a:endParaRPr lang="en-US" dirty="0"/>
          </a:p>
          <a:p>
            <a:r>
              <a:rPr lang="en-US" dirty="0"/>
              <a:t>In fact, you can run CSV and CSA processes in the same platform.</a:t>
            </a:r>
          </a:p>
          <a:p>
            <a:endParaRPr lang="en-US" dirty="0"/>
          </a:p>
          <a:p>
            <a:r>
              <a:rPr lang="en-US" b="1" dirty="0"/>
              <a:t>[[[ IF THE OPPORTUNITY IS NOT CSA, STILL EMPHASIZE RISK-BASED REQUIREMENTS ]]]</a:t>
            </a:r>
          </a:p>
        </p:txBody>
      </p:sp>
      <p:sp>
        <p:nvSpPr>
          <p:cNvPr id="4" name="Slide Number Placeholder 3"/>
          <p:cNvSpPr>
            <a:spLocks noGrp="1"/>
          </p:cNvSpPr>
          <p:nvPr>
            <p:ph type="sldNum" sz="quarter" idx="5"/>
          </p:nvPr>
        </p:nvSpPr>
        <p:spPr/>
        <p:txBody>
          <a:bodyPr/>
          <a:lstStyle/>
          <a:p>
            <a:fld id="{9F107ADE-94E7-4101-8C33-20944A4927E9}" type="slidenum">
              <a:rPr lang="en-US" smtClean="0"/>
              <a:t>19</a:t>
            </a:fld>
            <a:endParaRPr lang="en-US"/>
          </a:p>
        </p:txBody>
      </p:sp>
    </p:spTree>
    <p:extLst>
      <p:ext uri="{BB962C8B-B14F-4D97-AF65-F5344CB8AC3E}">
        <p14:creationId xmlns:p14="http://schemas.microsoft.com/office/powerpoint/2010/main" val="172791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Execution:</a:t>
            </a:r>
          </a:p>
          <a:p>
            <a:pPr marL="171450" lvl="0" indent="-171450">
              <a:buFont typeface="Arial" panose="020B0604020202020204" pitchFamily="34" charset="0"/>
              <a:buChar char="•"/>
            </a:pPr>
            <a:r>
              <a:rPr lang="en-US" sz="1200"/>
              <a:t>Easier to capture and manage objective evidence (such as screen shots, screen snips, photos, attachments) directly into the document without having to print/scan evidence and manually tag</a:t>
            </a:r>
          </a:p>
          <a:p>
            <a:pPr marL="171450" lvl="0" indent="-171450">
              <a:buFont typeface="Arial" panose="020B0604020202020204" pitchFamily="34" charset="0"/>
              <a:buChar char="•"/>
            </a:pPr>
            <a:r>
              <a:rPr lang="en-US" sz="1200"/>
              <a:t>Stay Part 11 compliant without constant log ins to e-Sign each step.  Exceptions allowed as required and established/controlled by you.</a:t>
            </a:r>
          </a:p>
          <a:p>
            <a:pPr marL="171450" lvl="0" indent="-171450">
              <a:buFont typeface="Arial" panose="020B0604020202020204" pitchFamily="34" charset="0"/>
              <a:buChar char="•"/>
            </a:pPr>
            <a:r>
              <a:rPr lang="en-US" sz="1200"/>
              <a:t>All objective evidence is automatically appended into the PDF document upon approval, so printed documents are Part 11 compliant.</a:t>
            </a:r>
          </a:p>
          <a:p>
            <a:pPr marL="171450" lvl="0" indent="-171450">
              <a:buFont typeface="Arial" panose="020B0604020202020204" pitchFamily="34" charset="0"/>
              <a:buChar char="•"/>
            </a:pPr>
            <a:r>
              <a:rPr lang="en-US" sz="1200"/>
              <a:t>Easily review and manage deviations since all evidence is linked to the deviation workflow to properly assess the failure.</a:t>
            </a:r>
          </a:p>
          <a:p>
            <a:pPr marL="171450" lvl="0" indent="-171450">
              <a:buFont typeface="Arial" panose="020B0604020202020204" pitchFamily="34" charset="0"/>
              <a:buChar char="•"/>
            </a:pPr>
            <a:r>
              <a:rPr lang="en-US" sz="1200"/>
              <a:t>No more manual tracking of schedules, set the schedule and tasks will be auto generated with notifications</a:t>
            </a:r>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20</a:t>
            </a:fld>
            <a:endParaRPr lang="en-US"/>
          </a:p>
        </p:txBody>
      </p:sp>
    </p:spTree>
    <p:extLst>
      <p:ext uri="{BB962C8B-B14F-4D97-AF65-F5344CB8AC3E}">
        <p14:creationId xmlns:p14="http://schemas.microsoft.com/office/powerpoint/2010/main" val="367214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vendors will talk about their trace matrices, but be sure to understand the VLMS difference</a:t>
            </a:r>
          </a:p>
          <a:p>
            <a:endParaRPr lang="en-US"/>
          </a:p>
          <a:p>
            <a:r>
              <a:rPr lang="en-US"/>
              <a:t>ValGenesis has the patent on impact of change trace matrices that ensure you can immediately visualize which protocols have been impacted by CCR’s and/or deviations.</a:t>
            </a:r>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21</a:t>
            </a:fld>
            <a:endParaRPr lang="en-US"/>
          </a:p>
        </p:txBody>
      </p:sp>
    </p:spTree>
    <p:extLst>
      <p:ext uri="{BB962C8B-B14F-4D97-AF65-F5344CB8AC3E}">
        <p14:creationId xmlns:p14="http://schemas.microsoft.com/office/powerpoint/2010/main" val="58940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22</a:t>
            </a:fld>
            <a:endParaRPr lang="en-US"/>
          </a:p>
        </p:txBody>
      </p:sp>
    </p:spTree>
    <p:extLst>
      <p:ext uri="{BB962C8B-B14F-4D97-AF65-F5344CB8AC3E}">
        <p14:creationId xmlns:p14="http://schemas.microsoft.com/office/powerpoint/2010/main" val="346697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USA primary:   North Central US (Illinois)</a:t>
            </a:r>
          </a:p>
          <a:p>
            <a:r>
              <a:rPr lang="en-US"/>
              <a:t>USA Secondary:  South Central US (Texas)</a:t>
            </a:r>
          </a:p>
          <a:p>
            <a:endParaRPr lang="en-US"/>
          </a:p>
          <a:p>
            <a:r>
              <a:rPr lang="en-US"/>
              <a:t>EU Primary:  West Europe (Netherlands)</a:t>
            </a:r>
          </a:p>
          <a:p>
            <a:r>
              <a:rPr lang="en-US"/>
              <a:t>EU Secondary:  North Europe (Ireland)</a:t>
            </a:r>
          </a:p>
          <a:p>
            <a:endParaRPr lang="en-US"/>
          </a:p>
          <a:p>
            <a:r>
              <a:rPr lang="en-US"/>
              <a:t>APAC Primary:  West India (Mumbai)</a:t>
            </a:r>
          </a:p>
          <a:p>
            <a:r>
              <a:rPr lang="en-US"/>
              <a:t>APAC Secondary:  South India (Chennai)</a:t>
            </a:r>
          </a:p>
        </p:txBody>
      </p:sp>
      <p:sp>
        <p:nvSpPr>
          <p:cNvPr id="4" name="Slide Number Placeholder 3"/>
          <p:cNvSpPr>
            <a:spLocks noGrp="1"/>
          </p:cNvSpPr>
          <p:nvPr>
            <p:ph type="sldNum" sz="quarter" idx="5"/>
          </p:nvPr>
        </p:nvSpPr>
        <p:spPr/>
        <p:txBody>
          <a:bodyPr/>
          <a:lstStyle/>
          <a:p>
            <a:fld id="{9F107ADE-94E7-4101-8C33-20944A4927E9}" type="slidenum">
              <a:rPr lang="en-US" smtClean="0"/>
              <a:t>23</a:t>
            </a:fld>
            <a:endParaRPr lang="en-US"/>
          </a:p>
        </p:txBody>
      </p:sp>
    </p:spTree>
    <p:extLst>
      <p:ext uri="{BB962C8B-B14F-4D97-AF65-F5344CB8AC3E}">
        <p14:creationId xmlns:p14="http://schemas.microsoft.com/office/powerpoint/2010/main" val="1273234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Company stability and longevity. </a:t>
            </a:r>
            <a:r>
              <a:rPr lang="en-US" dirty="0"/>
              <a:t>We’ve been around for nearly two decades, have grown by double digits almost every year, and have earned the trust of the biggest names in life sciences. We’re backed by Morgan Stanley, profitable, and not going anywhere.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 Mobile app with offline support.</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Execute and approve the validation deliverables without network connections. </a:t>
            </a:r>
            <a:endParaRPr lang="en-US" dirty="0"/>
          </a:p>
          <a:p>
            <a:endParaRPr lang="en-US" dirty="0"/>
          </a:p>
          <a:p>
            <a:r>
              <a:rPr lang="en-US" b="1" dirty="0"/>
              <a:t>#8: Integration capability. </a:t>
            </a:r>
            <a:r>
              <a:rPr lang="en-US" dirty="0"/>
              <a:t>Our validated API stack can interface with other GMP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Multisite and multilingual for global deployment. </a:t>
            </a:r>
            <a:r>
              <a:rPr lang="en-US" dirty="0"/>
              <a:t>We can scale to support the largest implementations to enforce standardization at a global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Real-time traceability matrices. </a:t>
            </a:r>
            <a:r>
              <a:rPr lang="en-US" dirty="0"/>
              <a:t>These are dynamic and automatically generated, saving untold hours in labor and enabling teams to rapidly match requirements with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Defensible ALCOA+ data integrity.</a:t>
            </a:r>
            <a:r>
              <a:rPr lang="en-US" dirty="0"/>
              <a:t> Electronic signatures, timestamps, and more automatically fulfil and exceed the data integrity requirements of documentation. And it’s all captured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Agile ready. </a:t>
            </a:r>
            <a:r>
              <a:rPr lang="en-US" dirty="0"/>
              <a:t>Support iterative methodologies and any type of testing, including ad hoc and scripted, to align validation with development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Risk-based requirements and system assessment. </a:t>
            </a:r>
            <a:r>
              <a:rPr lang="en-US" dirty="0"/>
              <a:t>The VLMS considers risk at every level, and also supports almost every risk assessment tool like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FMEA, FTA, Decision tree, and much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CSA ready. </a:t>
            </a:r>
            <a:r>
              <a:rPr lang="en-US" dirty="0"/>
              <a:t>Support risk-based critical thinking and fulfil the requirements of CSA out of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Single platform for validation, logbooks, cleaning, CPV.</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full-featured platform approach enables true digital transformation through our manufacturing intelligence approach.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25</a:t>
            </a:fld>
            <a:endParaRPr lang="en-GB"/>
          </a:p>
        </p:txBody>
      </p:sp>
    </p:spTree>
    <p:extLst>
      <p:ext uri="{BB962C8B-B14F-4D97-AF65-F5344CB8AC3E}">
        <p14:creationId xmlns:p14="http://schemas.microsoft.com/office/powerpoint/2010/main" val="66261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numbers that matter.</a:t>
            </a:r>
          </a:p>
          <a:p>
            <a:endParaRPr lang="en-US" dirty="0"/>
          </a:p>
          <a:p>
            <a:r>
              <a:rPr lang="en-US" dirty="0"/>
              <a:t>We were first to market with a digital validation solution. Since our first customer, we’ve never accepted second place and we’ve never stopped innovating.</a:t>
            </a:r>
          </a:p>
          <a:p>
            <a:endParaRPr lang="en-US" dirty="0"/>
          </a:p>
          <a:p>
            <a:r>
              <a:rPr lang="en-US" dirty="0"/>
              <a:t>That’s enabled us to win the trust of more than half the world’s leading life sciences companies. Bayer. Roche. Stryker. Philips. And hundreds more.</a:t>
            </a:r>
          </a:p>
          <a:p>
            <a:endParaRPr lang="en-US" dirty="0"/>
          </a:p>
          <a:p>
            <a:r>
              <a:rPr lang="en-US" dirty="0"/>
              <a:t>In fact, many customers use across multiple sites. We’re currently deployed in more than 450 across the globe, and we’re trusted with validating hundreds of thousands of GMP assets.</a:t>
            </a:r>
          </a:p>
          <a:p>
            <a:endParaRPr lang="en-US" dirty="0"/>
          </a:p>
          <a:p>
            <a:r>
              <a:rPr lang="en-US" dirty="0"/>
              <a:t>And 18 years of growth speaks for itself. </a:t>
            </a:r>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5</a:t>
            </a:fld>
            <a:endParaRPr lang="en-GB"/>
          </a:p>
        </p:txBody>
      </p:sp>
    </p:spTree>
    <p:extLst>
      <p:ext uri="{BB962C8B-B14F-4D97-AF65-F5344CB8AC3E}">
        <p14:creationId xmlns:p14="http://schemas.microsoft.com/office/powerpoint/2010/main" val="172463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 this into customer-specific stories</a:t>
            </a:r>
          </a:p>
          <a:p>
            <a:endParaRPr lang="en-US"/>
          </a:p>
          <a:p>
            <a:r>
              <a:rPr lang="en-US"/>
              <a:t>OR solution-specific library</a:t>
            </a:r>
          </a:p>
        </p:txBody>
      </p:sp>
      <p:sp>
        <p:nvSpPr>
          <p:cNvPr id="4" name="Slide Number Placeholder 3"/>
          <p:cNvSpPr>
            <a:spLocks noGrp="1"/>
          </p:cNvSpPr>
          <p:nvPr>
            <p:ph type="sldNum" sz="quarter" idx="5"/>
          </p:nvPr>
        </p:nvSpPr>
        <p:spPr/>
        <p:txBody>
          <a:bodyPr/>
          <a:lstStyle/>
          <a:p>
            <a:fld id="{1680FDE4-8992-474A-B970-C0C5044E451E}" type="slidenum">
              <a:rPr lang="en-GB" smtClean="0"/>
              <a:t>34</a:t>
            </a:fld>
            <a:endParaRPr lang="en-GB"/>
          </a:p>
        </p:txBody>
      </p:sp>
    </p:spTree>
    <p:extLst>
      <p:ext uri="{BB962C8B-B14F-4D97-AF65-F5344CB8AC3E}">
        <p14:creationId xmlns:p14="http://schemas.microsoft.com/office/powerpoint/2010/main" val="3247533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36</a:t>
            </a:fld>
            <a:endParaRPr lang="en-GB"/>
          </a:p>
        </p:txBody>
      </p:sp>
    </p:spTree>
    <p:extLst>
      <p:ext uri="{BB962C8B-B14F-4D97-AF65-F5344CB8AC3E}">
        <p14:creationId xmlns:p14="http://schemas.microsoft.com/office/powerpoint/2010/main" val="2699261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endParaRPr lang="en-US"/>
          </a:p>
          <a:p>
            <a:r>
              <a:rPr lang="en-US"/>
              <a:t>Partnering with our customers after deployment, we studied the efficiency gains of ValGenesis VLMS across all the tasks related to validation plans, authoring, executing, maintaining trace matrices, performing risk assessments, maintaining periodic review and revalidation schedules, and more. </a:t>
            </a:r>
          </a:p>
          <a:p>
            <a:endParaRPr lang="en-US"/>
          </a:p>
          <a:p>
            <a:r>
              <a:rPr lang="en-US"/>
              <a:t>The digitization, automation, and control delivered by VLMS benefits every aspect of the validation lifecycle. Boiled down? </a:t>
            </a:r>
            <a:r>
              <a:rPr lang="en-US" b="1"/>
              <a:t>An ROI of 54%.</a:t>
            </a:r>
          </a:p>
          <a:p>
            <a:endParaRPr lang="en-US"/>
          </a:p>
          <a:p>
            <a:r>
              <a:rPr lang="en-US"/>
              <a:t>This is the average. The more features of VLMS that were used, the higher the efficiency.</a:t>
            </a:r>
          </a:p>
          <a:p>
            <a:endParaRPr lang="en-US"/>
          </a:p>
          <a:p>
            <a:r>
              <a:rPr lang="en-US"/>
              <a:t>Imagine: doubling your validation productivity. </a:t>
            </a:r>
          </a:p>
        </p:txBody>
      </p:sp>
      <p:sp>
        <p:nvSpPr>
          <p:cNvPr id="4" name="Slide Number Placeholder 3"/>
          <p:cNvSpPr>
            <a:spLocks noGrp="1"/>
          </p:cNvSpPr>
          <p:nvPr>
            <p:ph type="sldNum" sz="quarter" idx="5"/>
          </p:nvPr>
        </p:nvSpPr>
        <p:spPr/>
        <p:txBody>
          <a:bodyPr/>
          <a:lstStyle/>
          <a:p>
            <a:fld id="{1680FDE4-8992-474A-B970-C0C5044E451E}" type="slidenum">
              <a:rPr lang="en-GB" smtClean="0"/>
              <a:t>37</a:t>
            </a:fld>
            <a:endParaRPr lang="en-GB"/>
          </a:p>
        </p:txBody>
      </p:sp>
    </p:spTree>
    <p:extLst>
      <p:ext uri="{BB962C8B-B14F-4D97-AF65-F5344CB8AC3E}">
        <p14:creationId xmlns:p14="http://schemas.microsoft.com/office/powerpoint/2010/main" val="71236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p>
          <a:p>
            <a:endParaRPr lang="en-US"/>
          </a:p>
          <a:p>
            <a:r>
              <a:rPr lang="en-US"/>
              <a:t>These features and benefits, are nice, but what does it ultimately mean?</a:t>
            </a:r>
          </a:p>
          <a:p>
            <a:endParaRPr lang="en-US"/>
          </a:p>
          <a:p>
            <a:r>
              <a:rPr lang="en-US"/>
              <a:t>What’s the real advantage?...</a:t>
            </a:r>
          </a:p>
          <a:p>
            <a:endParaRPr lang="en-US"/>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38</a:t>
            </a:fld>
            <a:endParaRPr lang="en-US"/>
          </a:p>
        </p:txBody>
      </p:sp>
    </p:spTree>
    <p:extLst>
      <p:ext uri="{BB962C8B-B14F-4D97-AF65-F5344CB8AC3E}">
        <p14:creationId xmlns:p14="http://schemas.microsoft.com/office/powerpoint/2010/main" val="101038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ValGenesis’ platform for manufacturing intelligence is the goal of enabling companies to succeed in their Pharma 4.0 journey.</a:t>
            </a:r>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6</a:t>
            </a:fld>
            <a:endParaRPr lang="en-GB"/>
          </a:p>
        </p:txBody>
      </p:sp>
    </p:spTree>
    <p:extLst>
      <p:ext uri="{BB962C8B-B14F-4D97-AF65-F5344CB8AC3E}">
        <p14:creationId xmlns:p14="http://schemas.microsoft.com/office/powerpoint/2010/main" val="220366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high-level map of our platform.</a:t>
            </a:r>
          </a:p>
          <a:p>
            <a:endParaRPr lang="en-US" dirty="0"/>
          </a:p>
          <a:p>
            <a:r>
              <a:rPr lang="en-US" dirty="0"/>
              <a:t>The </a:t>
            </a:r>
            <a:r>
              <a:rPr lang="en-US" dirty="0" err="1"/>
              <a:t>GxP</a:t>
            </a:r>
            <a:r>
              <a:rPr lang="en-US" dirty="0"/>
              <a:t> stages going across should be familiar to all of you.</a:t>
            </a:r>
          </a:p>
          <a:p>
            <a:endParaRPr lang="en-US" dirty="0"/>
          </a:p>
          <a:p>
            <a:r>
              <a:rPr lang="en-US" dirty="0"/>
              <a:t>Below that, you can see our products span these stages. </a:t>
            </a:r>
          </a:p>
          <a:p>
            <a:endParaRPr lang="en-US" dirty="0"/>
          </a:p>
          <a:p>
            <a:r>
              <a:rPr lang="en-US" dirty="0"/>
              <a:t>Today we’ll be talking about XXXXXXXXXXXXX. </a:t>
            </a:r>
          </a:p>
        </p:txBody>
      </p:sp>
      <p:sp>
        <p:nvSpPr>
          <p:cNvPr id="4" name="Slide Number Placeholder 3"/>
          <p:cNvSpPr>
            <a:spLocks noGrp="1"/>
          </p:cNvSpPr>
          <p:nvPr>
            <p:ph type="sldNum" sz="quarter" idx="5"/>
          </p:nvPr>
        </p:nvSpPr>
        <p:spPr/>
        <p:txBody>
          <a:bodyPr/>
          <a:lstStyle/>
          <a:p>
            <a:fld id="{1680FDE4-8992-474A-B970-C0C5044E451E}" type="slidenum">
              <a:rPr lang="en-GB" smtClean="0"/>
              <a:t>7</a:t>
            </a:fld>
            <a:endParaRPr lang="en-GB"/>
          </a:p>
        </p:txBody>
      </p:sp>
    </p:spTree>
    <p:extLst>
      <p:ext uri="{BB962C8B-B14F-4D97-AF65-F5344CB8AC3E}">
        <p14:creationId xmlns:p14="http://schemas.microsoft.com/office/powerpoint/2010/main" val="181251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great stories behind these logos.</a:t>
            </a:r>
          </a:p>
          <a:p>
            <a:endParaRPr lang="en-US" dirty="0"/>
          </a:p>
          <a:p>
            <a:r>
              <a:rPr lang="en-US" b="1" dirty="0"/>
              <a:t>[[[ MATCH A LOGO WITH ONE THAT’S CLOSE TO YOUR CUSTOMER ]]]</a:t>
            </a:r>
          </a:p>
          <a:p>
            <a:endParaRPr lang="en-US" dirty="0"/>
          </a:p>
          <a:p>
            <a:r>
              <a:rPr lang="en-US" dirty="0"/>
              <a:t>Let’s focus on Bayer … customer for XX years, now grown to XXX.</a:t>
            </a:r>
          </a:p>
          <a:p>
            <a:r>
              <a:rPr lang="en-US" dirty="0"/>
              <a:t>Or Roche and </a:t>
            </a:r>
            <a:r>
              <a:rPr lang="en-US" dirty="0" err="1"/>
              <a:t>Genetech</a:t>
            </a:r>
            <a:r>
              <a:rPr lang="en-US" dirty="0"/>
              <a:t> … first-mover, adopter of e-logbook and CSV …</a:t>
            </a:r>
          </a:p>
          <a:p>
            <a:r>
              <a:rPr lang="en-US" dirty="0"/>
              <a:t>Dexcom … using us to run manufacturing equipment and the custom software that runs on that equipment</a:t>
            </a:r>
          </a:p>
          <a:p>
            <a:r>
              <a:rPr lang="en-US" dirty="0" err="1"/>
              <a:t>Cytiva</a:t>
            </a:r>
            <a:r>
              <a:rPr lang="en-US" dirty="0"/>
              <a:t> … </a:t>
            </a:r>
          </a:p>
        </p:txBody>
      </p:sp>
      <p:sp>
        <p:nvSpPr>
          <p:cNvPr id="4" name="Slide Number Placeholder 3"/>
          <p:cNvSpPr>
            <a:spLocks noGrp="1"/>
          </p:cNvSpPr>
          <p:nvPr>
            <p:ph type="sldNum" sz="quarter" idx="5"/>
          </p:nvPr>
        </p:nvSpPr>
        <p:spPr/>
        <p:txBody>
          <a:bodyPr/>
          <a:lstStyle/>
          <a:p>
            <a:fld id="{1680FDE4-8992-474A-B970-C0C5044E451E}" type="slidenum">
              <a:rPr lang="en-GB" smtClean="0"/>
              <a:t>8</a:t>
            </a:fld>
            <a:endParaRPr lang="en-GB"/>
          </a:p>
        </p:txBody>
      </p:sp>
    </p:spTree>
    <p:extLst>
      <p:ext uri="{BB962C8B-B14F-4D97-AF65-F5344CB8AC3E}">
        <p14:creationId xmlns:p14="http://schemas.microsoft.com/office/powerpoint/2010/main" val="23659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OPPORTUNITY TI TELL ANOTHER CUSTOMER SUCCESS STORY</a:t>
            </a:r>
          </a:p>
        </p:txBody>
      </p:sp>
      <p:sp>
        <p:nvSpPr>
          <p:cNvPr id="4" name="Slide Number Placeholder 3"/>
          <p:cNvSpPr>
            <a:spLocks noGrp="1"/>
          </p:cNvSpPr>
          <p:nvPr>
            <p:ph type="sldNum" sz="quarter" idx="5"/>
          </p:nvPr>
        </p:nvSpPr>
        <p:spPr/>
        <p:txBody>
          <a:bodyPr/>
          <a:lstStyle/>
          <a:p>
            <a:fld id="{1680FDE4-8992-474A-B970-C0C5044E451E}" type="slidenum">
              <a:rPr lang="en-GB" smtClean="0"/>
              <a:t>9</a:t>
            </a:fld>
            <a:endParaRPr lang="en-GB"/>
          </a:p>
        </p:txBody>
      </p:sp>
    </p:spTree>
    <p:extLst>
      <p:ext uri="{BB962C8B-B14F-4D97-AF65-F5344CB8AC3E}">
        <p14:creationId xmlns:p14="http://schemas.microsoft.com/office/powerpoint/2010/main" val="124732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OPTIONAL SLIDE.</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You saw our logo slide: some of the biggest life sciences companies are our customers. But this is one of my favorite quotes. </a:t>
            </a:r>
            <a:r>
              <a:rPr lang="en-US" sz="1100" err="1">
                <a:effectLst/>
                <a:latin typeface="Calibri" panose="020F0502020204030204" pitchFamily="34" charset="0"/>
                <a:ea typeface="Calibri" panose="020F0502020204030204" pitchFamily="34" charset="0"/>
                <a:cs typeface="Times New Roman" panose="02020603050405020304" pitchFamily="18" charset="0"/>
              </a:rPr>
              <a:t>Theragent</a:t>
            </a:r>
            <a:r>
              <a:rPr lang="en-US" sz="1100">
                <a:effectLst/>
                <a:latin typeface="Calibri" panose="020F0502020204030204" pitchFamily="34" charset="0"/>
                <a:ea typeface="Calibri" panose="020F0502020204030204" pitchFamily="34" charset="0"/>
                <a:cs typeface="Times New Roman" panose="02020603050405020304" pitchFamily="18" charset="0"/>
              </a:rPr>
              <a:t> is a startup CDMO in California. When we interviewed them for our case study, their COO Jeff </a:t>
            </a:r>
            <a:r>
              <a:rPr lang="en-US" sz="1100" err="1">
                <a:effectLst/>
                <a:latin typeface="Calibri" panose="020F0502020204030204" pitchFamily="34" charset="0"/>
                <a:ea typeface="Calibri" panose="020F0502020204030204" pitchFamily="34" charset="0"/>
                <a:cs typeface="Times New Roman" panose="02020603050405020304" pitchFamily="18" charset="0"/>
              </a:rPr>
              <a:t>Masten</a:t>
            </a:r>
            <a:r>
              <a:rPr lang="en-US" sz="1100">
                <a:effectLst/>
                <a:latin typeface="Calibri" panose="020F0502020204030204" pitchFamily="34" charset="0"/>
                <a:ea typeface="Calibri" panose="020F0502020204030204" pitchFamily="34" charset="0"/>
                <a:cs typeface="Times New Roman" panose="02020603050405020304" pitchFamily="18" charset="0"/>
              </a:rPr>
              <a:t> just nailed it.</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a:t>
            </a:r>
            <a:r>
              <a:rPr lang="en-US" sz="2800"/>
              <a:t>Our employees don’t want to push paper. They want to change our world and transform medicine. We want to make sure they have the tools they need to do it.”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Why do we do what we do? To help every life sciences company deliver life-saving products faster, safer and more cost-effectively than ever.</a:t>
            </a:r>
            <a:endParaRPr lang="en-US" sz="1100"/>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10</a:t>
            </a:fld>
            <a:endParaRPr lang="en-US"/>
          </a:p>
        </p:txBody>
      </p:sp>
    </p:spTree>
    <p:extLst>
      <p:ext uri="{BB962C8B-B14F-4D97-AF65-F5344CB8AC3E}">
        <p14:creationId xmlns:p14="http://schemas.microsoft.com/office/powerpoint/2010/main" val="402504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some of the common pain points as they’re described by our customers.</a:t>
            </a:r>
          </a:p>
          <a:p>
            <a:endParaRPr lang="en-US"/>
          </a:p>
          <a:p>
            <a:r>
              <a:rPr lang="en-US"/>
              <a:t>Customize this based on pain points coming from discovery call. Relate this to what the customer has already told us.</a:t>
            </a:r>
          </a:p>
          <a:p>
            <a:endParaRPr lang="en-US"/>
          </a:p>
          <a:p>
            <a:r>
              <a:rPr lang="en-US"/>
              <a:t>TO prospect: does this make sense to you? Does this look familiar? Would you add things to this list?</a:t>
            </a:r>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12</a:t>
            </a:fld>
            <a:endParaRPr lang="en-US"/>
          </a:p>
        </p:txBody>
      </p:sp>
    </p:spTree>
    <p:extLst>
      <p:ext uri="{BB962C8B-B14F-4D97-AF65-F5344CB8AC3E}">
        <p14:creationId xmlns:p14="http://schemas.microsoft.com/office/powerpoint/2010/main" val="374218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13</a:t>
            </a:fld>
            <a:endParaRPr lang="en-GB"/>
          </a:p>
        </p:txBody>
      </p:sp>
    </p:spTree>
    <p:extLst>
      <p:ext uri="{BB962C8B-B14F-4D97-AF65-F5344CB8AC3E}">
        <p14:creationId xmlns:p14="http://schemas.microsoft.com/office/powerpoint/2010/main" val="2883048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3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6184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83814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4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1889946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30760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Tree>
    <p:extLst>
      <p:ext uri="{BB962C8B-B14F-4D97-AF65-F5344CB8AC3E}">
        <p14:creationId xmlns:p14="http://schemas.microsoft.com/office/powerpoint/2010/main" val="2611228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55887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132800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224820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75917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27/03/2023</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309146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60615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9124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88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65026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7902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27/03/2023</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842536652"/>
      </p:ext>
    </p:extLst>
  </p:cSld>
  <p:clrMap bg1="lt1" tx1="dk1" bg2="lt2" tx2="dk2" accent1="accent1" accent2="accent2" accent3="accent3" accent4="accent4" accent5="accent5" accent6="accent6" hlink="hlink" folHlink="folHlink"/>
  <p:sldLayoutIdLst>
    <p:sldLayoutId id="2147483743" r:id="rId1"/>
    <p:sldLayoutId id="2147483661" r:id="rId2"/>
    <p:sldLayoutId id="2147483662" r:id="rId3"/>
    <p:sldLayoutId id="2147483745" r:id="rId4"/>
    <p:sldLayoutId id="2147483665" r:id="rId5"/>
    <p:sldLayoutId id="2147483728" r:id="rId6"/>
    <p:sldLayoutId id="2147483740" r:id="rId7"/>
    <p:sldLayoutId id="2147483673" r:id="rId8"/>
    <p:sldLayoutId id="2147483675" r:id="rId9"/>
    <p:sldLayoutId id="2147483672" r:id="rId10"/>
    <p:sldLayoutId id="2147483674" r:id="rId11"/>
    <p:sldLayoutId id="2147483724" r:id="rId12"/>
    <p:sldLayoutId id="2147483667" r:id="rId13"/>
    <p:sldLayoutId id="2147483725" r:id="rId14"/>
    <p:sldLayoutId id="2147483741" r:id="rId15"/>
    <p:sldLayoutId id="2147483682" r:id="rId16"/>
    <p:sldLayoutId id="2147483744"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mckinsey.com/capabilities/operations/our-insights/testing-and-validation-from-hardware-focus-to-full-virtualizatio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92.jpeg"/><Relationship Id="rId4" Type="http://schemas.openxmlformats.org/officeDocument/2006/relationships/image" Target="../media/image9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17" Type="http://schemas.openxmlformats.org/officeDocument/2006/relationships/image" Target="../media/image120.png"/><Relationship Id="rId2" Type="http://schemas.openxmlformats.org/officeDocument/2006/relationships/notesSlide" Target="../notesSlides/notesSlide18.xml"/><Relationship Id="rId16"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svg"/></Relationships>
</file>

<file path=ppt/slides/_rels/slide2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6.svg"/><Relationship Id="rId7" Type="http://schemas.openxmlformats.org/officeDocument/2006/relationships/image" Target="../media/image137.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36.jpeg"/><Relationship Id="rId11" Type="http://schemas.openxmlformats.org/officeDocument/2006/relationships/image" Target="../media/image140.wmf"/><Relationship Id="rId5" Type="http://schemas.openxmlformats.org/officeDocument/2006/relationships/image" Target="../media/image135.jpeg"/><Relationship Id="rId10" Type="http://schemas.openxmlformats.org/officeDocument/2006/relationships/oleObject" Target="../embeddings/oleObject1.bin"/><Relationship Id="rId4" Type="http://schemas.openxmlformats.org/officeDocument/2006/relationships/image" Target="../media/image134.jpeg"/><Relationship Id="rId9" Type="http://schemas.openxmlformats.org/officeDocument/2006/relationships/image" Target="../media/image1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6" Type="http://schemas.openxmlformats.org/officeDocument/2006/relationships/image" Target="../media/image41.svg"/><Relationship Id="rId21" Type="http://schemas.openxmlformats.org/officeDocument/2006/relationships/image" Target="../media/image36.png"/><Relationship Id="rId42" Type="http://schemas.openxmlformats.org/officeDocument/2006/relationships/image" Target="../media/image57.svg"/><Relationship Id="rId47" Type="http://schemas.openxmlformats.org/officeDocument/2006/relationships/image" Target="../media/image62.png"/><Relationship Id="rId63" Type="http://schemas.openxmlformats.org/officeDocument/2006/relationships/image" Target="../media/image78.svg"/><Relationship Id="rId68" Type="http://schemas.openxmlformats.org/officeDocument/2006/relationships/image" Target="../media/image83.png"/><Relationship Id="rId2" Type="http://schemas.openxmlformats.org/officeDocument/2006/relationships/notesSlide" Target="../notesSlides/notesSlide5.xml"/><Relationship Id="rId16" Type="http://schemas.openxmlformats.org/officeDocument/2006/relationships/image" Target="../media/image31.sv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sv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svg"/><Relationship Id="rId45" Type="http://schemas.openxmlformats.org/officeDocument/2006/relationships/image" Target="../media/image60.png"/><Relationship Id="rId53" Type="http://schemas.openxmlformats.org/officeDocument/2006/relationships/image" Target="../media/image68.svg"/><Relationship Id="rId58" Type="http://schemas.openxmlformats.org/officeDocument/2006/relationships/image" Target="../media/image73.png"/><Relationship Id="rId66" Type="http://schemas.openxmlformats.org/officeDocument/2006/relationships/image" Target="../media/image81.png"/><Relationship Id="rId74" Type="http://schemas.openxmlformats.org/officeDocument/2006/relationships/image" Target="../media/image89.jpeg"/><Relationship Id="rId5" Type="http://schemas.openxmlformats.org/officeDocument/2006/relationships/image" Target="../media/image20.png"/><Relationship Id="rId61" Type="http://schemas.openxmlformats.org/officeDocument/2006/relationships/image" Target="../media/image76.svg"/><Relationship Id="rId19" Type="http://schemas.openxmlformats.org/officeDocument/2006/relationships/image" Target="../media/image3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svg"/><Relationship Id="rId8" Type="http://schemas.openxmlformats.org/officeDocument/2006/relationships/image" Target="../media/image23.png"/><Relationship Id="rId51" Type="http://schemas.openxmlformats.org/officeDocument/2006/relationships/image" Target="../media/image66.svg"/><Relationship Id="rId72" Type="http://schemas.openxmlformats.org/officeDocument/2006/relationships/image" Target="../media/image87.png"/><Relationship Id="rId3" Type="http://schemas.openxmlformats.org/officeDocument/2006/relationships/image" Target="../media/image18.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svg"/><Relationship Id="rId46" Type="http://schemas.openxmlformats.org/officeDocument/2006/relationships/image" Target="../media/image61.svg"/><Relationship Id="rId59" Type="http://schemas.openxmlformats.org/officeDocument/2006/relationships/image" Target="../media/image74.png"/><Relationship Id="rId67" Type="http://schemas.openxmlformats.org/officeDocument/2006/relationships/image" Target="../media/image82.svg"/><Relationship Id="rId20" Type="http://schemas.openxmlformats.org/officeDocument/2006/relationships/image" Target="../media/image35.sv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36" Type="http://schemas.openxmlformats.org/officeDocument/2006/relationships/image" Target="../media/image51.svg"/><Relationship Id="rId49" Type="http://schemas.openxmlformats.org/officeDocument/2006/relationships/image" Target="../media/image64.svg"/><Relationship Id="rId57" Type="http://schemas.openxmlformats.org/officeDocument/2006/relationships/image" Target="../media/image72.png"/><Relationship Id="rId10" Type="http://schemas.openxmlformats.org/officeDocument/2006/relationships/image" Target="../media/image25.png"/><Relationship Id="rId31" Type="http://schemas.openxmlformats.org/officeDocument/2006/relationships/image" Target="../media/image46.svg"/><Relationship Id="rId44" Type="http://schemas.openxmlformats.org/officeDocument/2006/relationships/image" Target="../media/image59.svg"/><Relationship Id="rId52" Type="http://schemas.openxmlformats.org/officeDocument/2006/relationships/image" Target="../media/image67.png"/><Relationship Id="rId60" Type="http://schemas.openxmlformats.org/officeDocument/2006/relationships/image" Target="../media/image75.png"/><Relationship Id="rId65" Type="http://schemas.openxmlformats.org/officeDocument/2006/relationships/image" Target="../media/image80.svg"/><Relationship Id="rId73" Type="http://schemas.openxmlformats.org/officeDocument/2006/relationships/image" Target="../media/image88.svg"/><Relationship Id="rId4" Type="http://schemas.openxmlformats.org/officeDocument/2006/relationships/image" Target="../media/image19.svg"/><Relationship Id="rId9"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svg"/><Relationship Id="rId39" Type="http://schemas.openxmlformats.org/officeDocument/2006/relationships/image" Target="../media/image54.pn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svg"/><Relationship Id="rId7" Type="http://schemas.openxmlformats.org/officeDocument/2006/relationships/image" Target="../media/image22.png"/><Relationship Id="rId71" Type="http://schemas.openxmlformats.org/officeDocument/2006/relationships/image" Target="../media/image86.svg"/></Relationships>
</file>

<file path=ppt/slides/_rels/slide9.xml.rels><?xml version="1.0" encoding="UTF-8" standalone="yes"?>
<Relationships xmlns="http://schemas.openxmlformats.org/package/2006/relationships"><Relationship Id="rId26" Type="http://schemas.openxmlformats.org/officeDocument/2006/relationships/image" Target="../media/image83.png"/><Relationship Id="rId21" Type="http://schemas.openxmlformats.org/officeDocument/2006/relationships/image" Target="../media/image78.svg"/><Relationship Id="rId42" Type="http://schemas.openxmlformats.org/officeDocument/2006/relationships/image" Target="../media/image28.png"/><Relationship Id="rId47" Type="http://schemas.openxmlformats.org/officeDocument/2006/relationships/image" Target="../media/image33.svg"/><Relationship Id="rId63" Type="http://schemas.openxmlformats.org/officeDocument/2006/relationships/image" Target="../media/image49.png"/><Relationship Id="rId68"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73.png"/><Relationship Id="rId29" Type="http://schemas.openxmlformats.org/officeDocument/2006/relationships/image" Target="../media/image86.svg"/><Relationship Id="rId11" Type="http://schemas.openxmlformats.org/officeDocument/2006/relationships/image" Target="../media/image68.svg"/><Relationship Id="rId24" Type="http://schemas.openxmlformats.org/officeDocument/2006/relationships/image" Target="../media/image81.png"/><Relationship Id="rId32" Type="http://schemas.openxmlformats.org/officeDocument/2006/relationships/image" Target="../media/image26.png"/><Relationship Id="rId37" Type="http://schemas.openxmlformats.org/officeDocument/2006/relationships/image" Target="../media/image22.png"/><Relationship Id="rId40" Type="http://schemas.openxmlformats.org/officeDocument/2006/relationships/image" Target="../media/image25.png"/><Relationship Id="rId45" Type="http://schemas.openxmlformats.org/officeDocument/2006/relationships/image" Target="../media/image31.svg"/><Relationship Id="rId53" Type="http://schemas.openxmlformats.org/officeDocument/2006/relationships/image" Target="../media/image39.svg"/><Relationship Id="rId58" Type="http://schemas.openxmlformats.org/officeDocument/2006/relationships/image" Target="../media/image43.svg"/><Relationship Id="rId66" Type="http://schemas.openxmlformats.org/officeDocument/2006/relationships/image" Target="../media/image52.png"/><Relationship Id="rId5" Type="http://schemas.openxmlformats.org/officeDocument/2006/relationships/image" Target="../media/image62.png"/><Relationship Id="rId61" Type="http://schemas.openxmlformats.org/officeDocument/2006/relationships/image" Target="../media/image47.png"/><Relationship Id="rId19" Type="http://schemas.openxmlformats.org/officeDocument/2006/relationships/image" Target="../media/image76.sv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svg"/><Relationship Id="rId30" Type="http://schemas.openxmlformats.org/officeDocument/2006/relationships/image" Target="../media/image87.png"/><Relationship Id="rId35" Type="http://schemas.openxmlformats.org/officeDocument/2006/relationships/image" Target="../media/image19.svg"/><Relationship Id="rId43" Type="http://schemas.openxmlformats.org/officeDocument/2006/relationships/image" Target="../media/image29.svg"/><Relationship Id="rId48" Type="http://schemas.openxmlformats.org/officeDocument/2006/relationships/image" Target="../media/image34.png"/><Relationship Id="rId56" Type="http://schemas.openxmlformats.org/officeDocument/2006/relationships/image" Target="../media/image44.png"/><Relationship Id="rId64" Type="http://schemas.openxmlformats.org/officeDocument/2006/relationships/image" Target="../media/image50.png"/><Relationship Id="rId69" Type="http://schemas.openxmlformats.org/officeDocument/2006/relationships/image" Target="../media/image55.svg"/><Relationship Id="rId8" Type="http://schemas.openxmlformats.org/officeDocument/2006/relationships/image" Target="../media/image65.png"/><Relationship Id="rId51" Type="http://schemas.openxmlformats.org/officeDocument/2006/relationships/image" Target="../media/image37.svg"/><Relationship Id="rId72" Type="http://schemas.openxmlformats.org/officeDocument/2006/relationships/image" Target="../media/image58.png"/><Relationship Id="rId3" Type="http://schemas.openxmlformats.org/officeDocument/2006/relationships/image" Target="../media/image60.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svg"/><Relationship Id="rId33" Type="http://schemas.openxmlformats.org/officeDocument/2006/relationships/image" Target="../media/image21.png"/><Relationship Id="rId38" Type="http://schemas.openxmlformats.org/officeDocument/2006/relationships/image" Target="../media/image23.png"/><Relationship Id="rId46" Type="http://schemas.openxmlformats.org/officeDocument/2006/relationships/image" Target="../media/image32.png"/><Relationship Id="rId59" Type="http://schemas.openxmlformats.org/officeDocument/2006/relationships/image" Target="../media/image45.png"/><Relationship Id="rId67" Type="http://schemas.openxmlformats.org/officeDocument/2006/relationships/image" Target="../media/image53.svg"/><Relationship Id="rId20" Type="http://schemas.openxmlformats.org/officeDocument/2006/relationships/image" Target="../media/image77.png"/><Relationship Id="rId41" Type="http://schemas.openxmlformats.org/officeDocument/2006/relationships/image" Target="../media/image27.png"/><Relationship Id="rId54" Type="http://schemas.openxmlformats.org/officeDocument/2006/relationships/image" Target="../media/image40.png"/><Relationship Id="rId62" Type="http://schemas.openxmlformats.org/officeDocument/2006/relationships/image" Target="../media/image48.png"/><Relationship Id="rId70"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80.svg"/><Relationship Id="rId28" Type="http://schemas.openxmlformats.org/officeDocument/2006/relationships/image" Target="../media/image85.png"/><Relationship Id="rId36" Type="http://schemas.openxmlformats.org/officeDocument/2006/relationships/image" Target="../media/image20.png"/><Relationship Id="rId49" Type="http://schemas.openxmlformats.org/officeDocument/2006/relationships/image" Target="../media/image35.svg"/><Relationship Id="rId57" Type="http://schemas.openxmlformats.org/officeDocument/2006/relationships/image" Target="../media/image42.png"/><Relationship Id="rId10" Type="http://schemas.openxmlformats.org/officeDocument/2006/relationships/image" Target="../media/image67.png"/><Relationship Id="rId31" Type="http://schemas.openxmlformats.org/officeDocument/2006/relationships/image" Target="../media/image88.svg"/><Relationship Id="rId44" Type="http://schemas.openxmlformats.org/officeDocument/2006/relationships/image" Target="../media/image30.png"/><Relationship Id="rId52" Type="http://schemas.openxmlformats.org/officeDocument/2006/relationships/image" Target="../media/image38.png"/><Relationship Id="rId60" Type="http://schemas.openxmlformats.org/officeDocument/2006/relationships/image" Target="../media/image46.svg"/><Relationship Id="rId65" Type="http://schemas.openxmlformats.org/officeDocument/2006/relationships/image" Target="../media/image51.svg"/><Relationship Id="rId73" Type="http://schemas.openxmlformats.org/officeDocument/2006/relationships/image" Target="../media/image59.svg"/><Relationship Id="rId4" Type="http://schemas.openxmlformats.org/officeDocument/2006/relationships/image" Target="../media/image61.svg"/><Relationship Id="rId9" Type="http://schemas.openxmlformats.org/officeDocument/2006/relationships/image" Target="../media/image66.svg"/><Relationship Id="rId13" Type="http://schemas.openxmlformats.org/officeDocument/2006/relationships/image" Target="../media/image70.svg"/><Relationship Id="rId18" Type="http://schemas.openxmlformats.org/officeDocument/2006/relationships/image" Target="../media/image75.png"/><Relationship Id="rId39" Type="http://schemas.openxmlformats.org/officeDocument/2006/relationships/image" Target="../media/image24.png"/><Relationship Id="rId34" Type="http://schemas.openxmlformats.org/officeDocument/2006/relationships/image" Target="../media/image18.png"/><Relationship Id="rId50" Type="http://schemas.openxmlformats.org/officeDocument/2006/relationships/image" Target="../media/image36.png"/><Relationship Id="rId55" Type="http://schemas.openxmlformats.org/officeDocument/2006/relationships/image" Target="../media/image41.svg"/><Relationship Id="rId7" Type="http://schemas.openxmlformats.org/officeDocument/2006/relationships/image" Target="../media/image64.svg"/><Relationship Id="rId71"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DE8A7-65CE-8478-9C2F-DF3FC2E7D5F8}"/>
              </a:ext>
            </a:extLst>
          </p:cNvPr>
          <p:cNvSpPr>
            <a:spLocks noGrp="1"/>
          </p:cNvSpPr>
          <p:nvPr>
            <p:ph type="body" idx="1"/>
          </p:nvPr>
        </p:nvSpPr>
        <p:spPr>
          <a:xfrm>
            <a:off x="2388782" y="5060559"/>
            <a:ext cx="4713560" cy="1273566"/>
          </a:xfrm>
        </p:spPr>
        <p:txBody>
          <a:bodyPr>
            <a:normAutofit/>
          </a:bodyPr>
          <a:lstStyle/>
          <a:p>
            <a:r>
              <a:rPr lang="en-US"/>
              <a:t>Jeff </a:t>
            </a:r>
            <a:r>
              <a:rPr lang="en-US" err="1"/>
              <a:t>Masten</a:t>
            </a:r>
            <a:endParaRPr lang="en-US"/>
          </a:p>
          <a:p>
            <a:r>
              <a:rPr lang="en-US"/>
              <a:t>COO</a:t>
            </a:r>
          </a:p>
          <a:p>
            <a:r>
              <a:rPr lang="en-US" err="1"/>
              <a:t>Theragent</a:t>
            </a:r>
            <a:endParaRPr lang="en-US"/>
          </a:p>
        </p:txBody>
      </p:sp>
      <p:sp>
        <p:nvSpPr>
          <p:cNvPr id="3" name="Text Placeholder 2">
            <a:extLst>
              <a:ext uri="{FF2B5EF4-FFF2-40B4-BE49-F238E27FC236}">
                <a16:creationId xmlns:a16="http://schemas.microsoft.com/office/drawing/2014/main" id="{A2C28181-0FA6-B4C4-C2F4-7382DC1F4591}"/>
              </a:ext>
            </a:extLst>
          </p:cNvPr>
          <p:cNvSpPr>
            <a:spLocks noGrp="1"/>
          </p:cNvSpPr>
          <p:nvPr>
            <p:ph type="body" sz="quarter" idx="10"/>
          </p:nvPr>
        </p:nvSpPr>
        <p:spPr/>
        <p:txBody>
          <a:bodyPr>
            <a:normAutofit/>
          </a:bodyPr>
          <a:lstStyle/>
          <a:p>
            <a:r>
              <a:rPr lang="en-US"/>
              <a:t>Our employees don’t want to push paper. They want to change our world and transform medicine. We want to make sure they have the tools they need to do it.</a:t>
            </a:r>
          </a:p>
        </p:txBody>
      </p:sp>
    </p:spTree>
    <p:extLst>
      <p:ext uri="{BB962C8B-B14F-4D97-AF65-F5344CB8AC3E}">
        <p14:creationId xmlns:p14="http://schemas.microsoft.com/office/powerpoint/2010/main" val="185927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dirty="0"/>
              <a:t>Up to 30%</a:t>
            </a:r>
          </a:p>
        </p:txBody>
      </p:sp>
      <p:sp>
        <p:nvSpPr>
          <p:cNvPr id="2" name="Text Placeholder 1">
            <a:extLst>
              <a:ext uri="{FF2B5EF4-FFF2-40B4-BE49-F238E27FC236}">
                <a16:creationId xmlns:a16="http://schemas.microsoft.com/office/drawing/2014/main" id="{CD886208-BFE3-6937-B2BA-7B3636DAD51F}"/>
              </a:ext>
            </a:extLst>
          </p:cNvPr>
          <p:cNvSpPr>
            <a:spLocks noGrp="1"/>
          </p:cNvSpPr>
          <p:nvPr>
            <p:ph type="body" idx="1"/>
          </p:nvPr>
        </p:nvSpPr>
        <p:spPr>
          <a:xfrm>
            <a:off x="1042416" y="3523772"/>
            <a:ext cx="5773054" cy="1089529"/>
          </a:xfrm>
        </p:spPr>
        <p:txBody>
          <a:bodyPr/>
          <a:lstStyle/>
          <a:p>
            <a:r>
              <a:rPr lang="en-US" dirty="0">
                <a:solidFill>
                  <a:schemeClr val="accent2"/>
                </a:solidFill>
              </a:rPr>
              <a:t>of a typical project budget is allocated to validation</a:t>
            </a:r>
          </a:p>
        </p:txBody>
      </p:sp>
      <p:sp>
        <p:nvSpPr>
          <p:cNvPr id="3" name="TextBox 2">
            <a:extLst>
              <a:ext uri="{FF2B5EF4-FFF2-40B4-BE49-F238E27FC236}">
                <a16:creationId xmlns:a16="http://schemas.microsoft.com/office/drawing/2014/main" id="{8CB73DC9-CCD3-AB9D-CDF7-4512F80D41DE}"/>
              </a:ext>
            </a:extLst>
          </p:cNvPr>
          <p:cNvSpPr txBox="1"/>
          <p:nvPr/>
        </p:nvSpPr>
        <p:spPr>
          <a:xfrm>
            <a:off x="1042416" y="5117845"/>
            <a:ext cx="533892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bg1"/>
                </a:solidFill>
                <a:latin typeface="McKinsey Sans"/>
              </a:rPr>
              <a:t>“Testing and validation processes are a vital part of all steps of the system engineering V-model [and] account for 20 to 30 percent of development costs.” </a:t>
            </a:r>
            <a:br>
              <a:rPr lang="en-US">
                <a:solidFill>
                  <a:schemeClr val="bg1"/>
                </a:solidFill>
                <a:latin typeface="McKinsey Sans"/>
              </a:rPr>
            </a:br>
            <a:r>
              <a:rPr lang="en-US" sz="1000">
                <a:solidFill>
                  <a:schemeClr val="bg1"/>
                </a:solidFill>
                <a:latin typeface="McKinsey Sans"/>
              </a:rPr>
              <a:t>SOURCE: </a:t>
            </a:r>
            <a:r>
              <a:rPr lang="en-US" sz="1000">
                <a:solidFill>
                  <a:schemeClr val="bg1"/>
                </a:solidFill>
                <a:latin typeface="McKinsey Sans"/>
                <a:hlinkClick r:id="rId2">
                  <a:extLst>
                    <a:ext uri="{A12FA001-AC4F-418D-AE19-62706E023703}">
                      <ahyp:hlinkClr xmlns:ahyp="http://schemas.microsoft.com/office/drawing/2018/hyperlinkcolor" val="tx"/>
                    </a:ext>
                  </a:extLst>
                </a:hlinkClick>
              </a:rPr>
              <a:t>McKinsey.com</a:t>
            </a:r>
            <a:endParaRPr lang="en-US" sz="1000">
              <a:solidFill>
                <a:schemeClr val="bg1"/>
              </a:solidFill>
              <a:cs typeface="Arial"/>
            </a:endParaRPr>
          </a:p>
        </p:txBody>
      </p:sp>
    </p:spTree>
    <p:extLst>
      <p:ext uri="{BB962C8B-B14F-4D97-AF65-F5344CB8AC3E}">
        <p14:creationId xmlns:p14="http://schemas.microsoft.com/office/powerpoint/2010/main" val="1365939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5E10AE7-FF11-08C9-CF6F-E6B86734B584}"/>
              </a:ext>
            </a:extLst>
          </p:cNvPr>
          <p:cNvSpPr>
            <a:spLocks noGrp="1"/>
          </p:cNvSpPr>
          <p:nvPr>
            <p:ph type="body" idx="1"/>
          </p:nvPr>
        </p:nvSpPr>
        <p:spPr>
          <a:xfrm>
            <a:off x="734559" y="3310542"/>
            <a:ext cx="3366981" cy="398870"/>
          </a:xfrm>
        </p:spPr>
        <p:txBody>
          <a:bodyPr/>
          <a:lstStyle/>
          <a:p>
            <a:r>
              <a:rPr lang="en-US">
                <a:solidFill>
                  <a:schemeClr val="accent6"/>
                </a:solidFill>
              </a:rPr>
              <a:t>Laborious</a:t>
            </a:r>
          </a:p>
        </p:txBody>
      </p:sp>
      <p:sp>
        <p:nvSpPr>
          <p:cNvPr id="12" name="Text Placeholder 11">
            <a:extLst>
              <a:ext uri="{FF2B5EF4-FFF2-40B4-BE49-F238E27FC236}">
                <a16:creationId xmlns:a16="http://schemas.microsoft.com/office/drawing/2014/main" id="{3B9E3120-B94E-522E-1D6B-73A2677C03E0}"/>
              </a:ext>
            </a:extLst>
          </p:cNvPr>
          <p:cNvSpPr>
            <a:spLocks noGrp="1"/>
          </p:cNvSpPr>
          <p:nvPr>
            <p:ph type="body" sz="quarter" idx="3"/>
          </p:nvPr>
        </p:nvSpPr>
        <p:spPr>
          <a:xfrm>
            <a:off x="8090459" y="3310542"/>
            <a:ext cx="3355848" cy="398870"/>
          </a:xfrm>
        </p:spPr>
        <p:txBody>
          <a:bodyPr/>
          <a:lstStyle/>
          <a:p>
            <a:r>
              <a:rPr lang="en-US">
                <a:solidFill>
                  <a:schemeClr val="accent6"/>
                </a:solidFill>
              </a:rPr>
              <a:t>Risk-uncertain</a:t>
            </a:r>
          </a:p>
        </p:txBody>
      </p:sp>
      <p:sp>
        <p:nvSpPr>
          <p:cNvPr id="13" name="Text Placeholder 12">
            <a:extLst>
              <a:ext uri="{FF2B5EF4-FFF2-40B4-BE49-F238E27FC236}">
                <a16:creationId xmlns:a16="http://schemas.microsoft.com/office/drawing/2014/main" id="{2477338D-801D-60B2-035C-60774DCB1A70}"/>
              </a:ext>
            </a:extLst>
          </p:cNvPr>
          <p:cNvSpPr>
            <a:spLocks noGrp="1"/>
          </p:cNvSpPr>
          <p:nvPr>
            <p:ph type="body" sz="quarter" idx="15"/>
          </p:nvPr>
        </p:nvSpPr>
        <p:spPr>
          <a:xfrm>
            <a:off x="4418075" y="3310542"/>
            <a:ext cx="3355848" cy="398870"/>
          </a:xfrm>
        </p:spPr>
        <p:txBody>
          <a:bodyPr/>
          <a:lstStyle/>
          <a:p>
            <a:r>
              <a:rPr lang="en-US">
                <a:solidFill>
                  <a:schemeClr val="accent6"/>
                </a:solidFill>
              </a:rPr>
              <a:t>Time-consuming</a:t>
            </a:r>
          </a:p>
        </p:txBody>
      </p:sp>
      <p:sp>
        <p:nvSpPr>
          <p:cNvPr id="14" name="Content Placeholder 13">
            <a:extLst>
              <a:ext uri="{FF2B5EF4-FFF2-40B4-BE49-F238E27FC236}">
                <a16:creationId xmlns:a16="http://schemas.microsoft.com/office/drawing/2014/main" id="{AD6E8D61-4D6D-FA2E-AB3E-CD57B1A6714E}"/>
              </a:ext>
            </a:extLst>
          </p:cNvPr>
          <p:cNvSpPr>
            <a:spLocks noGrp="1"/>
          </p:cNvSpPr>
          <p:nvPr>
            <p:ph sz="half" idx="16"/>
          </p:nvPr>
        </p:nvSpPr>
        <p:spPr>
          <a:xfrm>
            <a:off x="745693" y="3833093"/>
            <a:ext cx="3355848" cy="2327564"/>
          </a:xfrm>
        </p:spPr>
        <p:txBody>
          <a:bodyPr vert="horz" lIns="91440" tIns="45720" rIns="91440" bIns="45720" rtlCol="0" anchor="t">
            <a:normAutofit/>
          </a:bodyPr>
          <a:lstStyle/>
          <a:p>
            <a:r>
              <a:rPr lang="en-US"/>
              <a:t>Tedious objective evidence </a:t>
            </a:r>
          </a:p>
          <a:p>
            <a:r>
              <a:rPr lang="en-US"/>
              <a:t>Manual Excel-based RTMs</a:t>
            </a:r>
            <a:endParaRPr lang="en-US">
              <a:cs typeface="Arial"/>
            </a:endParaRPr>
          </a:p>
          <a:p>
            <a:r>
              <a:rPr lang="en-US"/>
              <a:t>Templates difficult to enforce</a:t>
            </a:r>
            <a:endParaRPr lang="en-US">
              <a:cs typeface="Arial"/>
            </a:endParaRPr>
          </a:p>
          <a:p>
            <a:r>
              <a:rPr lang="en-US"/>
              <a:t>Email collaboration </a:t>
            </a:r>
            <a:endParaRPr lang="en-US">
              <a:cs typeface="Arial"/>
            </a:endParaRPr>
          </a:p>
          <a:p>
            <a:r>
              <a:rPr lang="en-US">
                <a:cs typeface="Arial"/>
              </a:rPr>
              <a:t>Documents get stuck</a:t>
            </a:r>
          </a:p>
        </p:txBody>
      </p:sp>
      <p:sp>
        <p:nvSpPr>
          <p:cNvPr id="15" name="Content Placeholder 14">
            <a:extLst>
              <a:ext uri="{FF2B5EF4-FFF2-40B4-BE49-F238E27FC236}">
                <a16:creationId xmlns:a16="http://schemas.microsoft.com/office/drawing/2014/main" id="{A442BE86-1F51-F82D-C264-F805DCC85161}"/>
              </a:ext>
            </a:extLst>
          </p:cNvPr>
          <p:cNvSpPr>
            <a:spLocks noGrp="1"/>
          </p:cNvSpPr>
          <p:nvPr>
            <p:ph sz="half" idx="17"/>
          </p:nvPr>
        </p:nvSpPr>
        <p:spPr>
          <a:xfrm>
            <a:off x="4418076" y="3833093"/>
            <a:ext cx="3355848" cy="2327564"/>
          </a:xfrm>
        </p:spPr>
        <p:txBody>
          <a:bodyPr vert="horz" lIns="91440" tIns="45720" rIns="91440" bIns="45720" rtlCol="0" anchor="t">
            <a:normAutofit/>
          </a:bodyPr>
          <a:lstStyle/>
          <a:p>
            <a:r>
              <a:rPr lang="en-US"/>
              <a:t>Wet ink signatures</a:t>
            </a:r>
          </a:p>
          <a:p>
            <a:r>
              <a:rPr lang="en-US"/>
              <a:t>Printing and scanning</a:t>
            </a:r>
            <a:endParaRPr lang="en-US">
              <a:cs typeface="Arial"/>
            </a:endParaRPr>
          </a:p>
          <a:p>
            <a:r>
              <a:rPr lang="en-US"/>
              <a:t>Paper archives</a:t>
            </a:r>
            <a:endParaRPr lang="en-US">
              <a:cs typeface="Arial"/>
            </a:endParaRPr>
          </a:p>
          <a:p>
            <a:r>
              <a:rPr lang="en-US"/>
              <a:t>Waiting for approvals</a:t>
            </a:r>
            <a:endParaRPr lang="en-US">
              <a:cs typeface="Arial"/>
            </a:endParaRPr>
          </a:p>
          <a:p>
            <a:r>
              <a:rPr lang="en-US">
                <a:cs typeface="Arial"/>
              </a:rPr>
              <a:t>Walking documents around</a:t>
            </a:r>
          </a:p>
          <a:p>
            <a:endParaRPr lang="en-US">
              <a:cs typeface="Arial"/>
            </a:endParaRPr>
          </a:p>
        </p:txBody>
      </p:sp>
      <p:sp>
        <p:nvSpPr>
          <p:cNvPr id="16" name="Content Placeholder 15">
            <a:extLst>
              <a:ext uri="{FF2B5EF4-FFF2-40B4-BE49-F238E27FC236}">
                <a16:creationId xmlns:a16="http://schemas.microsoft.com/office/drawing/2014/main" id="{5D6C749A-31E7-23D4-E95B-8A20EE36147E}"/>
              </a:ext>
            </a:extLst>
          </p:cNvPr>
          <p:cNvSpPr>
            <a:spLocks noGrp="1"/>
          </p:cNvSpPr>
          <p:nvPr>
            <p:ph sz="half" idx="18"/>
          </p:nvPr>
        </p:nvSpPr>
        <p:spPr>
          <a:xfrm>
            <a:off x="8090459" y="3833093"/>
            <a:ext cx="3355848" cy="2327564"/>
          </a:xfrm>
        </p:spPr>
        <p:txBody>
          <a:bodyPr vert="horz" lIns="91440" tIns="45720" rIns="91440" bIns="45720" rtlCol="0" anchor="t">
            <a:normAutofit/>
          </a:bodyPr>
          <a:lstStyle/>
          <a:p>
            <a:r>
              <a:rPr lang="en-US"/>
              <a:t>Non-standard forms</a:t>
            </a:r>
          </a:p>
          <a:p>
            <a:r>
              <a:rPr lang="en-US"/>
              <a:t>Manual version control</a:t>
            </a:r>
            <a:endParaRPr lang="en-US">
              <a:cs typeface="Arial"/>
            </a:endParaRPr>
          </a:p>
          <a:p>
            <a:r>
              <a:rPr lang="en-US"/>
              <a:t>Inspection, audit panic</a:t>
            </a:r>
            <a:endParaRPr lang="en-US">
              <a:cs typeface="Arial"/>
            </a:endParaRPr>
          </a:p>
          <a:p>
            <a:r>
              <a:rPr lang="en-US"/>
              <a:t>No easy data analysis</a:t>
            </a:r>
            <a:endParaRPr lang="en-US">
              <a:cs typeface="Arial"/>
            </a:endParaRPr>
          </a:p>
          <a:p>
            <a:r>
              <a:rPr lang="en-US"/>
              <a:t>Process blindness</a:t>
            </a:r>
            <a:endParaRPr lang="en-US">
              <a:cs typeface="Arial"/>
            </a:endParaRPr>
          </a:p>
          <a:p>
            <a:endParaRPr lang="en-US"/>
          </a:p>
        </p:txBody>
      </p:sp>
      <p:sp>
        <p:nvSpPr>
          <p:cNvPr id="10" name="Title 9">
            <a:extLst>
              <a:ext uri="{FF2B5EF4-FFF2-40B4-BE49-F238E27FC236}">
                <a16:creationId xmlns:a16="http://schemas.microsoft.com/office/drawing/2014/main" id="{F1FAD869-B237-6A16-ED6F-9650AD342322}"/>
              </a:ext>
            </a:extLst>
          </p:cNvPr>
          <p:cNvSpPr>
            <a:spLocks noGrp="1"/>
          </p:cNvSpPr>
          <p:nvPr>
            <p:ph type="title"/>
          </p:nvPr>
        </p:nvSpPr>
        <p:spPr/>
        <p:txBody>
          <a:bodyPr/>
          <a:lstStyle/>
          <a:p>
            <a:r>
              <a:rPr lang="en-US"/>
              <a:t>What does a traditional validation process look like? </a:t>
            </a:r>
          </a:p>
        </p:txBody>
      </p:sp>
      <p:pic>
        <p:nvPicPr>
          <p:cNvPr id="27" name="Picture 26" descr="A person sitting at a desk with the hand on the face&#10;&#10;Description automatically generated with medium confidence">
            <a:extLst>
              <a:ext uri="{FF2B5EF4-FFF2-40B4-BE49-F238E27FC236}">
                <a16:creationId xmlns:a16="http://schemas.microsoft.com/office/drawing/2014/main" id="{C8F6F8CF-229E-F09E-EEC9-43372D4CB62F}"/>
              </a:ext>
            </a:extLst>
          </p:cNvPr>
          <p:cNvPicPr>
            <a:picLocks noChangeAspect="1"/>
          </p:cNvPicPr>
          <p:nvPr/>
        </p:nvPicPr>
        <p:blipFill rotWithShape="1">
          <a:blip r:embed="rId3">
            <a:extLst>
              <a:ext uri="{28A0092B-C50C-407E-A947-70E740481C1C}">
                <a14:useLocalDpi xmlns:a14="http://schemas.microsoft.com/office/drawing/2010/main" val="0"/>
              </a:ext>
            </a:extLst>
          </a:blip>
          <a:srcRect t="9426" b="6443"/>
          <a:stretch/>
        </p:blipFill>
        <p:spPr>
          <a:xfrm>
            <a:off x="8090459" y="1273379"/>
            <a:ext cx="3193330" cy="179465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3E9EB720-0925-96EB-1074-4E9146BA2F33}"/>
              </a:ext>
            </a:extLst>
          </p:cNvPr>
          <p:cNvPicPr>
            <a:picLocks noChangeAspect="1"/>
          </p:cNvPicPr>
          <p:nvPr/>
        </p:nvPicPr>
        <p:blipFill rotWithShape="1">
          <a:blip r:embed="rId4">
            <a:extLst>
              <a:ext uri="{28A0092B-C50C-407E-A947-70E740481C1C}">
                <a14:useLocalDpi xmlns:a14="http://schemas.microsoft.com/office/drawing/2010/main" val="0"/>
              </a:ext>
            </a:extLst>
          </a:blip>
          <a:srcRect t="15616"/>
          <a:stretch/>
        </p:blipFill>
        <p:spPr>
          <a:xfrm>
            <a:off x="743815" y="1273379"/>
            <a:ext cx="3193330" cy="1794653"/>
          </a:xfrm>
          <a:prstGeom prst="rect">
            <a:avLst/>
          </a:prstGeom>
        </p:spPr>
      </p:pic>
      <p:pic>
        <p:nvPicPr>
          <p:cNvPr id="31" name="Picture 30" descr="A picture containing person, person&#10;&#10;Description automatically generated">
            <a:extLst>
              <a:ext uri="{FF2B5EF4-FFF2-40B4-BE49-F238E27FC236}">
                <a16:creationId xmlns:a16="http://schemas.microsoft.com/office/drawing/2014/main" id="{E9C6C30D-99A1-FEDE-B099-48E606504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075" y="1273379"/>
            <a:ext cx="3193330" cy="1794651"/>
          </a:xfrm>
          <a:prstGeom prst="rect">
            <a:avLst/>
          </a:prstGeom>
        </p:spPr>
      </p:pic>
    </p:spTree>
    <p:extLst>
      <p:ext uri="{BB962C8B-B14F-4D97-AF65-F5344CB8AC3E}">
        <p14:creationId xmlns:p14="http://schemas.microsoft.com/office/powerpoint/2010/main" val="15909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a:t>What if?</a:t>
            </a:r>
          </a:p>
        </p:txBody>
      </p:sp>
      <p:sp>
        <p:nvSpPr>
          <p:cNvPr id="2" name="Text Placeholder 1">
            <a:extLst>
              <a:ext uri="{FF2B5EF4-FFF2-40B4-BE49-F238E27FC236}">
                <a16:creationId xmlns:a16="http://schemas.microsoft.com/office/drawing/2014/main" id="{E5FDAA9D-9329-B8C6-8259-C2202A99E22C}"/>
              </a:ext>
            </a:extLst>
          </p:cNvPr>
          <p:cNvSpPr>
            <a:spLocks noGrp="1"/>
          </p:cNvSpPr>
          <p:nvPr>
            <p:ph type="body" idx="1"/>
          </p:nvPr>
        </p:nvSpPr>
        <p:spPr>
          <a:xfrm>
            <a:off x="1042415" y="3523772"/>
            <a:ext cx="9494449" cy="604781"/>
          </a:xfrm>
        </p:spPr>
        <p:txBody>
          <a:bodyPr/>
          <a:lstStyle/>
          <a:p>
            <a:r>
              <a:rPr lang="en-US" dirty="0"/>
              <a:t>The validation lifecycle was digitized into a single, purpose-built, risk-based application?</a:t>
            </a:r>
          </a:p>
        </p:txBody>
      </p:sp>
    </p:spTree>
    <p:extLst>
      <p:ext uri="{BB962C8B-B14F-4D97-AF65-F5344CB8AC3E}">
        <p14:creationId xmlns:p14="http://schemas.microsoft.com/office/powerpoint/2010/main" val="309003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46812-B366-5F1B-D69C-1462C7D04AD9}"/>
              </a:ext>
            </a:extLst>
          </p:cNvPr>
          <p:cNvSpPr>
            <a:spLocks noGrp="1"/>
          </p:cNvSpPr>
          <p:nvPr>
            <p:ph type="title"/>
          </p:nvPr>
        </p:nvSpPr>
        <p:spPr/>
        <p:txBody>
          <a:bodyPr/>
          <a:lstStyle/>
          <a:p>
            <a:r>
              <a:rPr lang="en-US"/>
              <a:t>Your entire </a:t>
            </a:r>
            <a:r>
              <a:rPr lang="en-US" err="1"/>
              <a:t>GxP</a:t>
            </a:r>
            <a:r>
              <a:rPr lang="en-US"/>
              <a:t> organization benefits</a:t>
            </a:r>
          </a:p>
        </p:txBody>
      </p:sp>
      <p:grpSp>
        <p:nvGrpSpPr>
          <p:cNvPr id="26" name="Group 25">
            <a:extLst>
              <a:ext uri="{FF2B5EF4-FFF2-40B4-BE49-F238E27FC236}">
                <a16:creationId xmlns:a16="http://schemas.microsoft.com/office/drawing/2014/main" id="{023D77E6-0B01-4DA1-C3CD-3525FD214522}"/>
              </a:ext>
            </a:extLst>
          </p:cNvPr>
          <p:cNvGrpSpPr/>
          <p:nvPr/>
        </p:nvGrpSpPr>
        <p:grpSpPr>
          <a:xfrm>
            <a:off x="292948" y="1909944"/>
            <a:ext cx="2574929" cy="2954897"/>
            <a:chOff x="292948" y="1909944"/>
            <a:chExt cx="2574929" cy="2954897"/>
          </a:xfrm>
        </p:grpSpPr>
        <p:pic>
          <p:nvPicPr>
            <p:cNvPr id="8" name="Graphic 7">
              <a:extLst>
                <a:ext uri="{FF2B5EF4-FFF2-40B4-BE49-F238E27FC236}">
                  <a16:creationId xmlns:a16="http://schemas.microsoft.com/office/drawing/2014/main" id="{F04359FA-819C-DAB8-F64A-4711F2746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948" y="1909944"/>
              <a:ext cx="2574929" cy="2954897"/>
            </a:xfrm>
            <a:prstGeom prst="rect">
              <a:avLst/>
            </a:prstGeom>
          </p:spPr>
        </p:pic>
        <p:sp>
          <p:nvSpPr>
            <p:cNvPr id="19" name="TextBox 18">
              <a:extLst>
                <a:ext uri="{FF2B5EF4-FFF2-40B4-BE49-F238E27FC236}">
                  <a16:creationId xmlns:a16="http://schemas.microsoft.com/office/drawing/2014/main" id="{E6776E22-95A0-C6B3-AC7E-69529618D4AD}"/>
                </a:ext>
              </a:extLst>
            </p:cNvPr>
            <p:cNvSpPr txBox="1"/>
            <p:nvPr/>
          </p:nvSpPr>
          <p:spPr>
            <a:xfrm>
              <a:off x="731520" y="2430966"/>
              <a:ext cx="1967075" cy="1973766"/>
            </a:xfrm>
            <a:prstGeom prst="rect">
              <a:avLst/>
            </a:prstGeom>
            <a:noFill/>
          </p:spPr>
          <p:txBody>
            <a:bodyPr wrap="square" rtlCol="0" anchor="ctr" anchorCtr="1">
              <a:noAutofit/>
            </a:bodyPr>
            <a:lstStyle/>
            <a:p>
              <a:pPr algn="ctr"/>
              <a:r>
                <a:rPr lang="en-US" sz="2800">
                  <a:latin typeface="+mj-lt"/>
                </a:rPr>
                <a:t>Risk-Based</a:t>
              </a:r>
            </a:p>
          </p:txBody>
        </p:sp>
      </p:grpSp>
      <p:grpSp>
        <p:nvGrpSpPr>
          <p:cNvPr id="25" name="Group 24">
            <a:extLst>
              <a:ext uri="{FF2B5EF4-FFF2-40B4-BE49-F238E27FC236}">
                <a16:creationId xmlns:a16="http://schemas.microsoft.com/office/drawing/2014/main" id="{BC237BA2-79EA-8550-6A2E-629470A0485C}"/>
              </a:ext>
            </a:extLst>
          </p:cNvPr>
          <p:cNvGrpSpPr/>
          <p:nvPr/>
        </p:nvGrpSpPr>
        <p:grpSpPr>
          <a:xfrm>
            <a:off x="1739526" y="1887445"/>
            <a:ext cx="4063286" cy="2993029"/>
            <a:chOff x="1739526" y="1887445"/>
            <a:chExt cx="4063286" cy="2993029"/>
          </a:xfrm>
        </p:grpSpPr>
        <p:pic>
          <p:nvPicPr>
            <p:cNvPr id="10" name="Graphic 9">
              <a:extLst>
                <a:ext uri="{FF2B5EF4-FFF2-40B4-BE49-F238E27FC236}">
                  <a16:creationId xmlns:a16="http://schemas.microsoft.com/office/drawing/2014/main" id="{01DA3F54-3FE5-8329-BCB3-B5A5D543E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9526" y="1887445"/>
              <a:ext cx="4063286" cy="2993029"/>
            </a:xfrm>
            <a:prstGeom prst="rect">
              <a:avLst/>
            </a:prstGeom>
          </p:spPr>
        </p:pic>
        <p:sp>
          <p:nvSpPr>
            <p:cNvPr id="20" name="TextBox 19">
              <a:extLst>
                <a:ext uri="{FF2B5EF4-FFF2-40B4-BE49-F238E27FC236}">
                  <a16:creationId xmlns:a16="http://schemas.microsoft.com/office/drawing/2014/main" id="{F27DF430-62EE-6899-DFCF-B71959C94542}"/>
                </a:ext>
              </a:extLst>
            </p:cNvPr>
            <p:cNvSpPr txBox="1"/>
            <p:nvPr/>
          </p:nvSpPr>
          <p:spPr>
            <a:xfrm>
              <a:off x="3666304" y="2430966"/>
              <a:ext cx="1967075" cy="1973766"/>
            </a:xfrm>
            <a:prstGeom prst="rect">
              <a:avLst/>
            </a:prstGeom>
            <a:noFill/>
          </p:spPr>
          <p:txBody>
            <a:bodyPr wrap="square" rtlCol="0" anchor="ctr" anchorCtr="1">
              <a:noAutofit/>
            </a:bodyPr>
            <a:lstStyle/>
            <a:p>
              <a:pPr algn="ctr"/>
              <a:r>
                <a:rPr lang="en-US" sz="2800">
                  <a:latin typeface="+mj-lt"/>
                </a:rPr>
                <a:t>Data Integrity</a:t>
              </a:r>
            </a:p>
          </p:txBody>
        </p:sp>
      </p:grpSp>
      <p:grpSp>
        <p:nvGrpSpPr>
          <p:cNvPr id="24" name="Group 23">
            <a:extLst>
              <a:ext uri="{FF2B5EF4-FFF2-40B4-BE49-F238E27FC236}">
                <a16:creationId xmlns:a16="http://schemas.microsoft.com/office/drawing/2014/main" id="{A305AC89-B556-28E9-1C3F-814F7EE9B89C}"/>
              </a:ext>
            </a:extLst>
          </p:cNvPr>
          <p:cNvGrpSpPr/>
          <p:nvPr/>
        </p:nvGrpSpPr>
        <p:grpSpPr>
          <a:xfrm>
            <a:off x="4607403" y="1887445"/>
            <a:ext cx="4063286" cy="2993029"/>
            <a:chOff x="4607403" y="1887445"/>
            <a:chExt cx="4063286" cy="2993029"/>
          </a:xfrm>
        </p:grpSpPr>
        <p:pic>
          <p:nvPicPr>
            <p:cNvPr id="12" name="Graphic 11">
              <a:extLst>
                <a:ext uri="{FF2B5EF4-FFF2-40B4-BE49-F238E27FC236}">
                  <a16:creationId xmlns:a16="http://schemas.microsoft.com/office/drawing/2014/main" id="{00C621DE-B03E-E7B8-BF08-CCEE1C8F1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7403" y="1887445"/>
              <a:ext cx="4063286" cy="2993029"/>
            </a:xfrm>
            <a:prstGeom prst="rect">
              <a:avLst/>
            </a:prstGeom>
          </p:spPr>
        </p:pic>
        <p:sp>
          <p:nvSpPr>
            <p:cNvPr id="21" name="TextBox 20">
              <a:extLst>
                <a:ext uri="{FF2B5EF4-FFF2-40B4-BE49-F238E27FC236}">
                  <a16:creationId xmlns:a16="http://schemas.microsoft.com/office/drawing/2014/main" id="{1D62C716-4943-0473-22D6-FDF5A468A795}"/>
                </a:ext>
              </a:extLst>
            </p:cNvPr>
            <p:cNvSpPr txBox="1"/>
            <p:nvPr/>
          </p:nvSpPr>
          <p:spPr>
            <a:xfrm>
              <a:off x="6536498" y="2430966"/>
              <a:ext cx="1967075" cy="1973766"/>
            </a:xfrm>
            <a:prstGeom prst="rect">
              <a:avLst/>
            </a:prstGeom>
            <a:noFill/>
          </p:spPr>
          <p:txBody>
            <a:bodyPr wrap="square" rtlCol="0" anchor="ctr" anchorCtr="1">
              <a:noAutofit/>
            </a:bodyPr>
            <a:lstStyle/>
            <a:p>
              <a:pPr algn="ctr"/>
              <a:r>
                <a:rPr lang="en-US" sz="2800">
                  <a:latin typeface="+mj-lt"/>
                </a:rPr>
                <a:t>Natively Digital</a:t>
              </a:r>
            </a:p>
          </p:txBody>
        </p:sp>
      </p:grpSp>
      <p:grpSp>
        <p:nvGrpSpPr>
          <p:cNvPr id="23" name="Group 22">
            <a:extLst>
              <a:ext uri="{FF2B5EF4-FFF2-40B4-BE49-F238E27FC236}">
                <a16:creationId xmlns:a16="http://schemas.microsoft.com/office/drawing/2014/main" id="{8AB8C7C1-DB8B-FFC0-5AFA-B4DA66B3225D}"/>
              </a:ext>
            </a:extLst>
          </p:cNvPr>
          <p:cNvGrpSpPr/>
          <p:nvPr/>
        </p:nvGrpSpPr>
        <p:grpSpPr>
          <a:xfrm>
            <a:off x="7478588" y="1887445"/>
            <a:ext cx="4381261" cy="3083109"/>
            <a:chOff x="7478588" y="1887445"/>
            <a:chExt cx="4381261" cy="3083109"/>
          </a:xfrm>
        </p:grpSpPr>
        <p:pic>
          <p:nvPicPr>
            <p:cNvPr id="14" name="Graphic 13">
              <a:extLst>
                <a:ext uri="{FF2B5EF4-FFF2-40B4-BE49-F238E27FC236}">
                  <a16:creationId xmlns:a16="http://schemas.microsoft.com/office/drawing/2014/main" id="{E7F6C1D6-2B96-CF9E-149A-21036A45DE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8588" y="1887445"/>
              <a:ext cx="4381261" cy="3083109"/>
            </a:xfrm>
            <a:prstGeom prst="rect">
              <a:avLst/>
            </a:prstGeom>
          </p:spPr>
        </p:pic>
        <p:sp>
          <p:nvSpPr>
            <p:cNvPr id="22" name="TextBox 21">
              <a:extLst>
                <a:ext uri="{FF2B5EF4-FFF2-40B4-BE49-F238E27FC236}">
                  <a16:creationId xmlns:a16="http://schemas.microsoft.com/office/drawing/2014/main" id="{65DFA3E7-443F-80E0-CAD7-4F569EAFD3C6}"/>
                </a:ext>
              </a:extLst>
            </p:cNvPr>
            <p:cNvSpPr txBox="1"/>
            <p:nvPr/>
          </p:nvSpPr>
          <p:spPr>
            <a:xfrm>
              <a:off x="9404375" y="2430966"/>
              <a:ext cx="1967075" cy="1973766"/>
            </a:xfrm>
            <a:prstGeom prst="rect">
              <a:avLst/>
            </a:prstGeom>
            <a:noFill/>
          </p:spPr>
          <p:txBody>
            <a:bodyPr wrap="square" rtlCol="0" anchor="ctr" anchorCtr="1">
              <a:noAutofit/>
            </a:bodyPr>
            <a:lstStyle/>
            <a:p>
              <a:pPr algn="ctr"/>
              <a:r>
                <a:rPr lang="en-US" sz="2800">
                  <a:latin typeface="+mj-lt"/>
                </a:rPr>
                <a:t>54% Faster</a:t>
              </a:r>
            </a:p>
          </p:txBody>
        </p:sp>
      </p:grpSp>
    </p:spTree>
    <p:extLst>
      <p:ext uri="{BB962C8B-B14F-4D97-AF65-F5344CB8AC3E}">
        <p14:creationId xmlns:p14="http://schemas.microsoft.com/office/powerpoint/2010/main" val="15240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8F6CB-FA5D-20AE-8D1E-4C390DF76E97}"/>
              </a:ext>
            </a:extLst>
          </p:cNvPr>
          <p:cNvSpPr>
            <a:spLocks noGrp="1"/>
          </p:cNvSpPr>
          <p:nvPr>
            <p:ph type="body" idx="1"/>
          </p:nvPr>
        </p:nvSpPr>
        <p:spPr>
          <a:xfrm>
            <a:off x="2388782" y="5060559"/>
            <a:ext cx="4713560" cy="1178316"/>
          </a:xfrm>
        </p:spPr>
        <p:txBody>
          <a:bodyPr>
            <a:normAutofit/>
          </a:bodyPr>
          <a:lstStyle/>
          <a:p>
            <a:r>
              <a:rPr lang="en-US"/>
              <a:t>Sathish Kumar Shanmugam</a:t>
            </a:r>
            <a:br>
              <a:rPr lang="en-US"/>
            </a:br>
            <a:r>
              <a:rPr lang="en-US"/>
              <a:t>IT Product Manager</a:t>
            </a:r>
            <a:br>
              <a:rPr lang="en-US"/>
            </a:br>
            <a:r>
              <a:rPr lang="en-US"/>
              <a:t>Roche </a:t>
            </a:r>
          </a:p>
        </p:txBody>
      </p:sp>
      <p:sp>
        <p:nvSpPr>
          <p:cNvPr id="3" name="Text Placeholder 2">
            <a:extLst>
              <a:ext uri="{FF2B5EF4-FFF2-40B4-BE49-F238E27FC236}">
                <a16:creationId xmlns:a16="http://schemas.microsoft.com/office/drawing/2014/main" id="{AE099098-82DB-4657-358B-245784D5293D}"/>
              </a:ext>
            </a:extLst>
          </p:cNvPr>
          <p:cNvSpPr>
            <a:spLocks noGrp="1"/>
          </p:cNvSpPr>
          <p:nvPr>
            <p:ph type="body" sz="quarter" idx="10"/>
          </p:nvPr>
        </p:nvSpPr>
        <p:spPr/>
        <p:txBody>
          <a:bodyPr>
            <a:normAutofit fontScale="85000" lnSpcReduction="10000"/>
          </a:bodyPr>
          <a:lstStyle/>
          <a:p>
            <a:r>
              <a:rPr lang="en-US"/>
              <a:t>Enabling the bind functionality and global template management has helped us make tremendous strides toward standardization and harmonization. It has reduced the overall authoring time of deliverables by 30-70%.</a:t>
            </a:r>
          </a:p>
        </p:txBody>
      </p:sp>
    </p:spTree>
    <p:extLst>
      <p:ext uri="{BB962C8B-B14F-4D97-AF65-F5344CB8AC3E}">
        <p14:creationId xmlns:p14="http://schemas.microsoft.com/office/powerpoint/2010/main" val="315729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EADC82-2045-2986-7D1A-FF308F8E77AA}"/>
              </a:ext>
            </a:extLst>
          </p:cNvPr>
          <p:cNvSpPr>
            <a:spLocks noGrp="1"/>
          </p:cNvSpPr>
          <p:nvPr>
            <p:ph type="ctrTitle"/>
          </p:nvPr>
        </p:nvSpPr>
        <p:spPr/>
        <p:txBody>
          <a:bodyPr/>
          <a:lstStyle/>
          <a:p>
            <a:r>
              <a:rPr lang="en-US"/>
              <a:t>Let’s dive deeper</a:t>
            </a:r>
          </a:p>
        </p:txBody>
      </p:sp>
      <p:sp>
        <p:nvSpPr>
          <p:cNvPr id="4" name="Text Placeholder 3">
            <a:extLst>
              <a:ext uri="{FF2B5EF4-FFF2-40B4-BE49-F238E27FC236}">
                <a16:creationId xmlns:a16="http://schemas.microsoft.com/office/drawing/2014/main" id="{F4A642BF-EBAB-98F6-8DD4-98ECE8E2D459}"/>
              </a:ext>
            </a:extLst>
          </p:cNvPr>
          <p:cNvSpPr>
            <a:spLocks noGrp="1"/>
          </p:cNvSpPr>
          <p:nvPr>
            <p:ph type="body" idx="1"/>
          </p:nvPr>
        </p:nvSpPr>
        <p:spPr/>
        <p:txBody>
          <a:bodyPr/>
          <a:lstStyle/>
          <a:p>
            <a:r>
              <a:rPr lang="en-US"/>
              <a:t>A brief view of VLMS functionality</a:t>
            </a:r>
          </a:p>
        </p:txBody>
      </p:sp>
    </p:spTree>
    <p:extLst>
      <p:ext uri="{BB962C8B-B14F-4D97-AF65-F5344CB8AC3E}">
        <p14:creationId xmlns:p14="http://schemas.microsoft.com/office/powerpoint/2010/main" val="301409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48D40-F634-E79E-B661-8A1C82CA9B64}"/>
              </a:ext>
            </a:extLst>
          </p:cNvPr>
          <p:cNvSpPr>
            <a:spLocks noGrp="1"/>
          </p:cNvSpPr>
          <p:nvPr>
            <p:ph type="title"/>
          </p:nvPr>
        </p:nvSpPr>
        <p:spPr>
          <a:xfrm>
            <a:off x="731520" y="457200"/>
            <a:ext cx="11023466" cy="341632"/>
          </a:xfrm>
        </p:spPr>
        <p:txBody>
          <a:bodyPr/>
          <a:lstStyle/>
          <a:p>
            <a:r>
              <a:rPr lang="en-US"/>
              <a:t>ValGenesis VLMS: end-to-end digital validation lifecycle management</a:t>
            </a:r>
          </a:p>
        </p:txBody>
      </p:sp>
      <p:sp>
        <p:nvSpPr>
          <p:cNvPr id="6" name="Rectangle: Rounded Corners 5">
            <a:extLst>
              <a:ext uri="{FF2B5EF4-FFF2-40B4-BE49-F238E27FC236}">
                <a16:creationId xmlns:a16="http://schemas.microsoft.com/office/drawing/2014/main" id="{04E6A51E-B227-FB6A-ABAC-800BD60FFED1}"/>
              </a:ext>
            </a:extLst>
          </p:cNvPr>
          <p:cNvSpPr/>
          <p:nvPr/>
        </p:nvSpPr>
        <p:spPr>
          <a:xfrm>
            <a:off x="768320" y="3291012"/>
            <a:ext cx="10698480" cy="1694985"/>
          </a:xfrm>
          <a:prstGeom prst="roundRect">
            <a:avLst>
              <a:gd name="adj" fmla="val 41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198931-28E3-5E3E-D4BC-C5ED9975D16D}"/>
              </a:ext>
            </a:extLst>
          </p:cNvPr>
          <p:cNvSpPr txBox="1"/>
          <p:nvPr/>
        </p:nvSpPr>
        <p:spPr>
          <a:xfrm>
            <a:off x="1391204" y="3616123"/>
            <a:ext cx="1141570" cy="461665"/>
          </a:xfrm>
          <a:prstGeom prst="rect">
            <a:avLst/>
          </a:prstGeom>
          <a:noFill/>
        </p:spPr>
        <p:txBody>
          <a:bodyPr wrap="none" rtlCol="0" anchor="ctr">
            <a:spAutoFit/>
          </a:bodyPr>
          <a:lstStyle/>
          <a:p>
            <a:pPr algn="ctr"/>
            <a:r>
              <a:rPr lang="en-US" sz="1200"/>
              <a:t>System</a:t>
            </a:r>
          </a:p>
          <a:p>
            <a:pPr algn="ctr"/>
            <a:r>
              <a:rPr lang="en-US" sz="1200"/>
              <a:t>Assessment</a:t>
            </a:r>
          </a:p>
        </p:txBody>
      </p:sp>
      <p:sp>
        <p:nvSpPr>
          <p:cNvPr id="9" name="TextBox 8">
            <a:extLst>
              <a:ext uri="{FF2B5EF4-FFF2-40B4-BE49-F238E27FC236}">
                <a16:creationId xmlns:a16="http://schemas.microsoft.com/office/drawing/2014/main" id="{9913CB13-318F-0FB3-0550-DA2D1BACEB10}"/>
              </a:ext>
            </a:extLst>
          </p:cNvPr>
          <p:cNvSpPr txBox="1"/>
          <p:nvPr/>
        </p:nvSpPr>
        <p:spPr>
          <a:xfrm>
            <a:off x="5450896" y="3616123"/>
            <a:ext cx="1290211" cy="461665"/>
          </a:xfrm>
          <a:prstGeom prst="rect">
            <a:avLst/>
          </a:prstGeom>
          <a:noFill/>
        </p:spPr>
        <p:txBody>
          <a:bodyPr wrap="none" rtlCol="0" anchor="ctr">
            <a:spAutoFit/>
          </a:bodyPr>
          <a:lstStyle/>
          <a:p>
            <a:pPr algn="ctr"/>
            <a:r>
              <a:rPr lang="en-US" sz="1200"/>
              <a:t>Requirement</a:t>
            </a:r>
          </a:p>
          <a:p>
            <a:pPr algn="ctr"/>
            <a:r>
              <a:rPr lang="en-US" sz="1200"/>
              <a:t>Management</a:t>
            </a:r>
          </a:p>
        </p:txBody>
      </p:sp>
      <p:sp>
        <p:nvSpPr>
          <p:cNvPr id="10" name="TextBox 9">
            <a:extLst>
              <a:ext uri="{FF2B5EF4-FFF2-40B4-BE49-F238E27FC236}">
                <a16:creationId xmlns:a16="http://schemas.microsoft.com/office/drawing/2014/main" id="{022454FE-83C4-5A6B-38C9-526D25B78D88}"/>
              </a:ext>
            </a:extLst>
          </p:cNvPr>
          <p:cNvSpPr txBox="1"/>
          <p:nvPr/>
        </p:nvSpPr>
        <p:spPr>
          <a:xfrm>
            <a:off x="7592222" y="3616123"/>
            <a:ext cx="1141570" cy="461665"/>
          </a:xfrm>
          <a:prstGeom prst="rect">
            <a:avLst/>
          </a:prstGeom>
          <a:noFill/>
        </p:spPr>
        <p:txBody>
          <a:bodyPr wrap="none" rtlCol="0" anchor="ctr">
            <a:spAutoFit/>
          </a:bodyPr>
          <a:lstStyle/>
          <a:p>
            <a:pPr algn="ctr"/>
            <a:r>
              <a:rPr lang="en-US" sz="1200"/>
              <a:t>Risk</a:t>
            </a:r>
          </a:p>
          <a:p>
            <a:pPr algn="ctr"/>
            <a:r>
              <a:rPr lang="en-US" sz="1200"/>
              <a:t>Assessment</a:t>
            </a:r>
          </a:p>
        </p:txBody>
      </p:sp>
      <p:sp>
        <p:nvSpPr>
          <p:cNvPr id="12" name="TextBox 11">
            <a:extLst>
              <a:ext uri="{FF2B5EF4-FFF2-40B4-BE49-F238E27FC236}">
                <a16:creationId xmlns:a16="http://schemas.microsoft.com/office/drawing/2014/main" id="{8F46BAB4-BED9-EDB1-F766-4A6754569987}"/>
              </a:ext>
            </a:extLst>
          </p:cNvPr>
          <p:cNvSpPr txBox="1"/>
          <p:nvPr/>
        </p:nvSpPr>
        <p:spPr>
          <a:xfrm>
            <a:off x="9655923" y="3616123"/>
            <a:ext cx="1148176" cy="461665"/>
          </a:xfrm>
          <a:prstGeom prst="rect">
            <a:avLst/>
          </a:prstGeom>
          <a:noFill/>
        </p:spPr>
        <p:txBody>
          <a:bodyPr wrap="none" rtlCol="0" anchor="ctr">
            <a:spAutoFit/>
          </a:bodyPr>
          <a:lstStyle/>
          <a:p>
            <a:pPr algn="ctr"/>
            <a:r>
              <a:rPr lang="en-US" sz="1200"/>
              <a:t>Traceability</a:t>
            </a:r>
          </a:p>
          <a:p>
            <a:pPr algn="ctr"/>
            <a:r>
              <a:rPr lang="en-US" sz="1200"/>
              <a:t>Matrices</a:t>
            </a:r>
          </a:p>
        </p:txBody>
      </p:sp>
      <p:sp>
        <p:nvSpPr>
          <p:cNvPr id="11" name="TextBox 10">
            <a:extLst>
              <a:ext uri="{FF2B5EF4-FFF2-40B4-BE49-F238E27FC236}">
                <a16:creationId xmlns:a16="http://schemas.microsoft.com/office/drawing/2014/main" id="{309F9802-CE6D-A1F1-6740-4D1769A9C79E}"/>
              </a:ext>
            </a:extLst>
          </p:cNvPr>
          <p:cNvSpPr txBox="1"/>
          <p:nvPr/>
        </p:nvSpPr>
        <p:spPr>
          <a:xfrm>
            <a:off x="9738502" y="4216488"/>
            <a:ext cx="983017" cy="461665"/>
          </a:xfrm>
          <a:prstGeom prst="rect">
            <a:avLst/>
          </a:prstGeom>
          <a:noFill/>
        </p:spPr>
        <p:txBody>
          <a:bodyPr wrap="none" rtlCol="0" anchor="ctr">
            <a:spAutoFit/>
          </a:bodyPr>
          <a:lstStyle/>
          <a:p>
            <a:pPr algn="ctr"/>
            <a:r>
              <a:rPr lang="en-US" sz="1200"/>
              <a:t>Protocol</a:t>
            </a:r>
          </a:p>
          <a:p>
            <a:pPr algn="ctr"/>
            <a:r>
              <a:rPr lang="en-US" sz="1200"/>
              <a:t>Authoring</a:t>
            </a:r>
          </a:p>
        </p:txBody>
      </p:sp>
      <p:sp>
        <p:nvSpPr>
          <p:cNvPr id="13" name="TextBox 12">
            <a:extLst>
              <a:ext uri="{FF2B5EF4-FFF2-40B4-BE49-F238E27FC236}">
                <a16:creationId xmlns:a16="http://schemas.microsoft.com/office/drawing/2014/main" id="{DDDB7D9B-D597-9F4A-5B9D-4321099E9C3B}"/>
              </a:ext>
            </a:extLst>
          </p:cNvPr>
          <p:cNvSpPr txBox="1"/>
          <p:nvPr/>
        </p:nvSpPr>
        <p:spPr>
          <a:xfrm>
            <a:off x="1527928" y="4216488"/>
            <a:ext cx="868123" cy="461665"/>
          </a:xfrm>
          <a:prstGeom prst="rect">
            <a:avLst/>
          </a:prstGeom>
          <a:noFill/>
        </p:spPr>
        <p:txBody>
          <a:bodyPr wrap="none" lIns="91440" tIns="45720" rIns="91440" bIns="45720" rtlCol="0" anchor="ctr">
            <a:spAutoFit/>
          </a:bodyPr>
          <a:lstStyle/>
          <a:p>
            <a:pPr algn="ctr"/>
            <a:r>
              <a:rPr lang="en-US" sz="1200"/>
              <a:t>Electronic</a:t>
            </a:r>
            <a:endParaRPr lang="en-US"/>
          </a:p>
          <a:p>
            <a:pPr algn="ctr"/>
            <a:r>
              <a:rPr lang="en-US" sz="1200"/>
              <a:t>Execution</a:t>
            </a:r>
            <a:endParaRPr lang="en-US" sz="1200">
              <a:cs typeface="Arial"/>
            </a:endParaRPr>
          </a:p>
        </p:txBody>
      </p:sp>
      <p:sp>
        <p:nvSpPr>
          <p:cNvPr id="14" name="TextBox 13">
            <a:extLst>
              <a:ext uri="{FF2B5EF4-FFF2-40B4-BE49-F238E27FC236}">
                <a16:creationId xmlns:a16="http://schemas.microsoft.com/office/drawing/2014/main" id="{185EB8AC-F45E-F1B5-97B9-F0545C441568}"/>
              </a:ext>
            </a:extLst>
          </p:cNvPr>
          <p:cNvSpPr txBox="1"/>
          <p:nvPr/>
        </p:nvSpPr>
        <p:spPr>
          <a:xfrm>
            <a:off x="7483171" y="4216488"/>
            <a:ext cx="1359668" cy="461665"/>
          </a:xfrm>
          <a:prstGeom prst="rect">
            <a:avLst/>
          </a:prstGeom>
          <a:noFill/>
        </p:spPr>
        <p:txBody>
          <a:bodyPr wrap="none" lIns="91440" tIns="45720" rIns="91440" bIns="45720" rtlCol="0" anchor="ctr">
            <a:spAutoFit/>
          </a:bodyPr>
          <a:lstStyle/>
          <a:p>
            <a:pPr algn="ctr"/>
            <a:r>
              <a:rPr lang="en-US" sz="1200"/>
              <a:t>Periodic Reviews</a:t>
            </a:r>
            <a:endParaRPr lang="en-US"/>
          </a:p>
          <a:p>
            <a:pPr algn="ctr"/>
            <a:r>
              <a:rPr lang="en-US" sz="1200"/>
              <a:t>&amp; Re-validation</a:t>
            </a:r>
            <a:endParaRPr lang="en-US" sz="1200" err="1">
              <a:cs typeface="Arial"/>
            </a:endParaRPr>
          </a:p>
        </p:txBody>
      </p:sp>
      <p:sp>
        <p:nvSpPr>
          <p:cNvPr id="15" name="TextBox 14">
            <a:extLst>
              <a:ext uri="{FF2B5EF4-FFF2-40B4-BE49-F238E27FC236}">
                <a16:creationId xmlns:a16="http://schemas.microsoft.com/office/drawing/2014/main" id="{23B4633E-B88C-2854-7A1C-E67350C86141}"/>
              </a:ext>
            </a:extLst>
          </p:cNvPr>
          <p:cNvSpPr txBox="1"/>
          <p:nvPr/>
        </p:nvSpPr>
        <p:spPr>
          <a:xfrm>
            <a:off x="5283119" y="4216488"/>
            <a:ext cx="1625766" cy="461665"/>
          </a:xfrm>
          <a:prstGeom prst="rect">
            <a:avLst/>
          </a:prstGeom>
          <a:noFill/>
        </p:spPr>
        <p:txBody>
          <a:bodyPr wrap="none" rtlCol="0" anchor="ctr">
            <a:spAutoFit/>
          </a:bodyPr>
          <a:lstStyle/>
          <a:p>
            <a:pPr algn="ctr"/>
            <a:r>
              <a:rPr lang="en-US" sz="1200"/>
              <a:t>Deviation / Exception</a:t>
            </a:r>
          </a:p>
          <a:p>
            <a:pPr algn="ctr"/>
            <a:r>
              <a:rPr lang="en-US" sz="1200"/>
              <a:t>Handling</a:t>
            </a:r>
          </a:p>
        </p:txBody>
      </p:sp>
      <p:sp>
        <p:nvSpPr>
          <p:cNvPr id="16" name="TextBox 15">
            <a:extLst>
              <a:ext uri="{FF2B5EF4-FFF2-40B4-BE49-F238E27FC236}">
                <a16:creationId xmlns:a16="http://schemas.microsoft.com/office/drawing/2014/main" id="{F1B8763B-C888-871B-A202-537A642A3DC6}"/>
              </a:ext>
            </a:extLst>
          </p:cNvPr>
          <p:cNvSpPr txBox="1"/>
          <p:nvPr/>
        </p:nvSpPr>
        <p:spPr>
          <a:xfrm>
            <a:off x="3376455" y="4216488"/>
            <a:ext cx="1305076" cy="461665"/>
          </a:xfrm>
          <a:prstGeom prst="rect">
            <a:avLst/>
          </a:prstGeom>
          <a:noFill/>
        </p:spPr>
        <p:txBody>
          <a:bodyPr wrap="none" rtlCol="0" anchor="ctr">
            <a:spAutoFit/>
          </a:bodyPr>
          <a:lstStyle/>
          <a:p>
            <a:pPr algn="ctr"/>
            <a:r>
              <a:rPr lang="en-US" sz="1200"/>
              <a:t>Risk-Based</a:t>
            </a:r>
          </a:p>
          <a:p>
            <a:pPr algn="ctr"/>
            <a:r>
              <a:rPr lang="en-US" sz="1200"/>
              <a:t>Requirements</a:t>
            </a:r>
          </a:p>
        </p:txBody>
      </p:sp>
      <p:grpSp>
        <p:nvGrpSpPr>
          <p:cNvPr id="25" name="Group 24">
            <a:extLst>
              <a:ext uri="{FF2B5EF4-FFF2-40B4-BE49-F238E27FC236}">
                <a16:creationId xmlns:a16="http://schemas.microsoft.com/office/drawing/2014/main" id="{8F2A3387-0BB4-D30C-9AF2-DFFF7EBF0FCF}"/>
              </a:ext>
            </a:extLst>
          </p:cNvPr>
          <p:cNvGrpSpPr/>
          <p:nvPr/>
        </p:nvGrpSpPr>
        <p:grpSpPr>
          <a:xfrm>
            <a:off x="2991590" y="3483891"/>
            <a:ext cx="6208820" cy="1317259"/>
            <a:chOff x="2987900" y="1449659"/>
            <a:chExt cx="6208820" cy="1317259"/>
          </a:xfrm>
        </p:grpSpPr>
        <p:cxnSp>
          <p:nvCxnSpPr>
            <p:cNvPr id="21" name="Straight Connector 20">
              <a:extLst>
                <a:ext uri="{FF2B5EF4-FFF2-40B4-BE49-F238E27FC236}">
                  <a16:creationId xmlns:a16="http://schemas.microsoft.com/office/drawing/2014/main" id="{F3817699-0A48-44B8-C03A-938FB1141EAD}"/>
                </a:ext>
              </a:extLst>
            </p:cNvPr>
            <p:cNvCxnSpPr>
              <a:cxnSpLocks/>
            </p:cNvCxnSpPr>
            <p:nvPr/>
          </p:nvCxnSpPr>
          <p:spPr>
            <a:xfrm>
              <a:off x="298790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1FBF4A-3266-843A-B8F0-5A4E9A842E47}"/>
                </a:ext>
              </a:extLst>
            </p:cNvPr>
            <p:cNvCxnSpPr>
              <a:cxnSpLocks/>
            </p:cNvCxnSpPr>
            <p:nvPr/>
          </p:nvCxnSpPr>
          <p:spPr>
            <a:xfrm>
              <a:off x="919672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B823-F6CB-B9D3-BE89-84B1848DEFB5}"/>
                </a:ext>
              </a:extLst>
            </p:cNvPr>
            <p:cNvCxnSpPr>
              <a:cxnSpLocks/>
            </p:cNvCxnSpPr>
            <p:nvPr/>
          </p:nvCxnSpPr>
          <p:spPr>
            <a:xfrm>
              <a:off x="5057507"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DFED69-4778-B1FC-9E4D-D2784DE726AC}"/>
                </a:ext>
              </a:extLst>
            </p:cNvPr>
            <p:cNvCxnSpPr>
              <a:cxnSpLocks/>
            </p:cNvCxnSpPr>
            <p:nvPr/>
          </p:nvCxnSpPr>
          <p:spPr>
            <a:xfrm>
              <a:off x="7127114" y="1449659"/>
              <a:ext cx="0" cy="131725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38FD21C-C6EE-523E-D2A0-E6DDADDD7033}"/>
              </a:ext>
            </a:extLst>
          </p:cNvPr>
          <p:cNvCxnSpPr>
            <a:cxnSpLocks/>
          </p:cNvCxnSpPr>
          <p:nvPr/>
        </p:nvCxnSpPr>
        <p:spPr>
          <a:xfrm>
            <a:off x="1047589" y="4142520"/>
            <a:ext cx="1009682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5180DD-81F8-91CF-4A53-0366F376CF84}"/>
              </a:ext>
            </a:extLst>
          </p:cNvPr>
          <p:cNvSpPr txBox="1"/>
          <p:nvPr/>
        </p:nvSpPr>
        <p:spPr>
          <a:xfrm>
            <a:off x="3984363" y="2800923"/>
            <a:ext cx="4223272"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Key Validation Functionality</a:t>
            </a:r>
          </a:p>
        </p:txBody>
      </p:sp>
      <p:sp>
        <p:nvSpPr>
          <p:cNvPr id="8" name="TextBox 7">
            <a:extLst>
              <a:ext uri="{FF2B5EF4-FFF2-40B4-BE49-F238E27FC236}">
                <a16:creationId xmlns:a16="http://schemas.microsoft.com/office/drawing/2014/main" id="{1F8AA5B3-C078-00F1-D8B9-45AB68E3BB3E}"/>
              </a:ext>
            </a:extLst>
          </p:cNvPr>
          <p:cNvSpPr txBox="1"/>
          <p:nvPr/>
        </p:nvSpPr>
        <p:spPr>
          <a:xfrm>
            <a:off x="3323327" y="3610009"/>
            <a:ext cx="1411332" cy="461665"/>
          </a:xfrm>
          <a:prstGeom prst="rect">
            <a:avLst/>
          </a:prstGeom>
          <a:noFill/>
        </p:spPr>
        <p:txBody>
          <a:bodyPr wrap="square" lIns="91440" tIns="45720" rIns="91440" bIns="45720" rtlCol="0" anchor="ctr">
            <a:spAutoFit/>
          </a:bodyPr>
          <a:lstStyle/>
          <a:p>
            <a:pPr algn="ctr"/>
            <a:r>
              <a:rPr lang="en-US" sz="1200"/>
              <a:t>Validation</a:t>
            </a:r>
          </a:p>
          <a:p>
            <a:pPr algn="ctr"/>
            <a:r>
              <a:rPr lang="en-US" sz="1200"/>
              <a:t>Planner</a:t>
            </a:r>
          </a:p>
        </p:txBody>
      </p:sp>
      <p:grpSp>
        <p:nvGrpSpPr>
          <p:cNvPr id="29" name="Group 28">
            <a:extLst>
              <a:ext uri="{FF2B5EF4-FFF2-40B4-BE49-F238E27FC236}">
                <a16:creationId xmlns:a16="http://schemas.microsoft.com/office/drawing/2014/main" id="{556B5249-855E-9F4A-4982-5074F1FF82D3}"/>
              </a:ext>
            </a:extLst>
          </p:cNvPr>
          <p:cNvGrpSpPr/>
          <p:nvPr/>
        </p:nvGrpSpPr>
        <p:grpSpPr>
          <a:xfrm>
            <a:off x="768320" y="1532623"/>
            <a:ext cx="10698480" cy="1035922"/>
            <a:chOff x="768320" y="1484998"/>
            <a:chExt cx="10698480" cy="1035922"/>
          </a:xfrm>
        </p:grpSpPr>
        <p:sp>
          <p:nvSpPr>
            <p:cNvPr id="32" name="Rectangle: Rounded Corners 31">
              <a:extLst>
                <a:ext uri="{FF2B5EF4-FFF2-40B4-BE49-F238E27FC236}">
                  <a16:creationId xmlns:a16="http://schemas.microsoft.com/office/drawing/2014/main" id="{8100B521-0ECB-6C4B-98E3-6C22BCD5552E}"/>
                </a:ext>
              </a:extLst>
            </p:cNvPr>
            <p:cNvSpPr/>
            <p:nvPr/>
          </p:nvSpPr>
          <p:spPr>
            <a:xfrm>
              <a:off x="768320"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CQV</a:t>
              </a:r>
            </a:p>
          </p:txBody>
        </p:sp>
        <p:sp>
          <p:nvSpPr>
            <p:cNvPr id="33" name="Rectangle: Rounded Corners 32">
              <a:extLst>
                <a:ext uri="{FF2B5EF4-FFF2-40B4-BE49-F238E27FC236}">
                  <a16:creationId xmlns:a16="http://schemas.microsoft.com/office/drawing/2014/main" id="{86702268-8C02-1312-5EA6-62FF0DFB672B}"/>
                </a:ext>
              </a:extLst>
            </p:cNvPr>
            <p:cNvSpPr/>
            <p:nvPr/>
          </p:nvSpPr>
          <p:spPr>
            <a:xfrm>
              <a:off x="2573406"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CSV / CSA</a:t>
              </a:r>
            </a:p>
          </p:txBody>
        </p:sp>
        <p:sp>
          <p:nvSpPr>
            <p:cNvPr id="34" name="Rectangle: Rounded Corners 33">
              <a:extLst>
                <a:ext uri="{FF2B5EF4-FFF2-40B4-BE49-F238E27FC236}">
                  <a16:creationId xmlns:a16="http://schemas.microsoft.com/office/drawing/2014/main" id="{B9A6CF11-1CB6-E9F0-B90B-04DC551D584E}"/>
                </a:ext>
              </a:extLst>
            </p:cNvPr>
            <p:cNvSpPr/>
            <p:nvPr/>
          </p:nvSpPr>
          <p:spPr>
            <a:xfrm>
              <a:off x="4378492"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Equipment</a:t>
              </a:r>
            </a:p>
            <a:p>
              <a:pPr algn="ctr"/>
              <a:r>
                <a:rPr lang="en-US" sz="1400">
                  <a:solidFill>
                    <a:schemeClr val="tx1"/>
                  </a:solidFill>
                  <a:latin typeface="+mj-lt"/>
                </a:rPr>
                <a:t>&amp; </a:t>
              </a:r>
              <a:br>
                <a:rPr lang="en-US" sz="1400">
                  <a:solidFill>
                    <a:schemeClr val="tx1"/>
                  </a:solidFill>
                  <a:latin typeface="+mj-lt"/>
                </a:rPr>
              </a:br>
              <a:r>
                <a:rPr lang="en-US" sz="1400">
                  <a:solidFill>
                    <a:schemeClr val="tx1"/>
                  </a:solidFill>
                  <a:latin typeface="+mj-lt"/>
                </a:rPr>
                <a:t>Instruments</a:t>
              </a:r>
            </a:p>
          </p:txBody>
        </p:sp>
        <p:sp>
          <p:nvSpPr>
            <p:cNvPr id="35" name="Rectangle: Rounded Corners 34">
              <a:extLst>
                <a:ext uri="{FF2B5EF4-FFF2-40B4-BE49-F238E27FC236}">
                  <a16:creationId xmlns:a16="http://schemas.microsoft.com/office/drawing/2014/main" id="{940991D2-A35A-092A-EC52-0F7D697510B9}"/>
                </a:ext>
              </a:extLst>
            </p:cNvPr>
            <p:cNvSpPr/>
            <p:nvPr/>
          </p:nvSpPr>
          <p:spPr>
            <a:xfrm>
              <a:off x="6183578"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Process</a:t>
              </a:r>
            </a:p>
          </p:txBody>
        </p:sp>
        <p:sp>
          <p:nvSpPr>
            <p:cNvPr id="36" name="Rectangle: Rounded Corners 35">
              <a:extLst>
                <a:ext uri="{FF2B5EF4-FFF2-40B4-BE49-F238E27FC236}">
                  <a16:creationId xmlns:a16="http://schemas.microsoft.com/office/drawing/2014/main" id="{8396F0BA-CF6C-5856-7B5B-6956126DD8DC}"/>
                </a:ext>
              </a:extLst>
            </p:cNvPr>
            <p:cNvSpPr/>
            <p:nvPr/>
          </p:nvSpPr>
          <p:spPr>
            <a:xfrm>
              <a:off x="7988664"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Method</a:t>
              </a:r>
            </a:p>
          </p:txBody>
        </p:sp>
        <p:sp>
          <p:nvSpPr>
            <p:cNvPr id="37" name="Rectangle: Rounded Corners 36">
              <a:extLst>
                <a:ext uri="{FF2B5EF4-FFF2-40B4-BE49-F238E27FC236}">
                  <a16:creationId xmlns:a16="http://schemas.microsoft.com/office/drawing/2014/main" id="{90279BC9-A9C9-B1F7-3B59-7A674B2500FA}"/>
                </a:ext>
              </a:extLst>
            </p:cNvPr>
            <p:cNvSpPr/>
            <p:nvPr/>
          </p:nvSpPr>
          <p:spPr>
            <a:xfrm>
              <a:off x="9793751"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Cleaning</a:t>
              </a:r>
            </a:p>
          </p:txBody>
        </p:sp>
      </p:grpSp>
      <p:sp>
        <p:nvSpPr>
          <p:cNvPr id="38" name="TextBox 37">
            <a:extLst>
              <a:ext uri="{FF2B5EF4-FFF2-40B4-BE49-F238E27FC236}">
                <a16:creationId xmlns:a16="http://schemas.microsoft.com/office/drawing/2014/main" id="{5F3DC41F-DDE5-9A8F-02C4-1394B9A5331E}"/>
              </a:ext>
            </a:extLst>
          </p:cNvPr>
          <p:cNvSpPr txBox="1"/>
          <p:nvPr/>
        </p:nvSpPr>
        <p:spPr>
          <a:xfrm>
            <a:off x="4472479" y="1028499"/>
            <a:ext cx="3247044"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Validation Processes</a:t>
            </a:r>
          </a:p>
        </p:txBody>
      </p:sp>
      <p:grpSp>
        <p:nvGrpSpPr>
          <p:cNvPr id="3" name="Group 2">
            <a:extLst>
              <a:ext uri="{FF2B5EF4-FFF2-40B4-BE49-F238E27FC236}">
                <a16:creationId xmlns:a16="http://schemas.microsoft.com/office/drawing/2014/main" id="{91ECCD51-1404-8E1D-FA75-D6EA70D9C390}"/>
              </a:ext>
            </a:extLst>
          </p:cNvPr>
          <p:cNvGrpSpPr/>
          <p:nvPr/>
        </p:nvGrpSpPr>
        <p:grpSpPr>
          <a:xfrm>
            <a:off x="0" y="5194241"/>
            <a:ext cx="12192000" cy="909931"/>
            <a:chOff x="0" y="5034499"/>
            <a:chExt cx="12192000" cy="909931"/>
          </a:xfrm>
        </p:grpSpPr>
        <p:sp>
          <p:nvSpPr>
            <p:cNvPr id="55" name="Rectangle 54">
              <a:extLst>
                <a:ext uri="{FF2B5EF4-FFF2-40B4-BE49-F238E27FC236}">
                  <a16:creationId xmlns:a16="http://schemas.microsoft.com/office/drawing/2014/main" id="{BA47F026-49ED-3DB4-CD1A-4EEEE361546C}"/>
                </a:ext>
              </a:extLst>
            </p:cNvPr>
            <p:cNvSpPr/>
            <p:nvPr/>
          </p:nvSpPr>
          <p:spPr>
            <a:xfrm>
              <a:off x="0" y="5034499"/>
              <a:ext cx="12192000" cy="9099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15F0865-039E-DFDD-9C03-DE9E1E82AD58}"/>
                </a:ext>
              </a:extLst>
            </p:cNvPr>
            <p:cNvGrpSpPr/>
            <p:nvPr/>
          </p:nvGrpSpPr>
          <p:grpSpPr>
            <a:xfrm>
              <a:off x="768320" y="5195116"/>
              <a:ext cx="10694851" cy="588695"/>
              <a:chOff x="768320" y="5062171"/>
              <a:chExt cx="10694851" cy="588695"/>
            </a:xfrm>
          </p:grpSpPr>
          <p:sp>
            <p:nvSpPr>
              <p:cNvPr id="40" name="Rectangle: Rounded Corners 39">
                <a:extLst>
                  <a:ext uri="{FF2B5EF4-FFF2-40B4-BE49-F238E27FC236}">
                    <a16:creationId xmlns:a16="http://schemas.microsoft.com/office/drawing/2014/main" id="{0D28F5E6-D324-E081-0BA6-D22434E42EDF}"/>
                  </a:ext>
                </a:extLst>
              </p:cNvPr>
              <p:cNvSpPr/>
              <p:nvPr/>
            </p:nvSpPr>
            <p:spPr>
              <a:xfrm>
                <a:off x="76832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API Integration</a:t>
                </a:r>
              </a:p>
            </p:txBody>
          </p:sp>
          <p:sp>
            <p:nvSpPr>
              <p:cNvPr id="48" name="Rectangle: Rounded Corners 47">
                <a:extLst>
                  <a:ext uri="{FF2B5EF4-FFF2-40B4-BE49-F238E27FC236}">
                    <a16:creationId xmlns:a16="http://schemas.microsoft.com/office/drawing/2014/main" id="{A61C9280-564D-9FE7-DFD5-63B8F82DBC55}"/>
                  </a:ext>
                </a:extLst>
              </p:cNvPr>
              <p:cNvSpPr/>
              <p:nvPr/>
            </p:nvSpPr>
            <p:spPr>
              <a:xfrm>
                <a:off x="2307866"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Multitenant</a:t>
                </a:r>
              </a:p>
            </p:txBody>
          </p:sp>
          <p:sp>
            <p:nvSpPr>
              <p:cNvPr id="49" name="Rectangle: Rounded Corners 48">
                <a:extLst>
                  <a:ext uri="{FF2B5EF4-FFF2-40B4-BE49-F238E27FC236}">
                    <a16:creationId xmlns:a16="http://schemas.microsoft.com/office/drawing/2014/main" id="{D19453A6-A426-4F8F-8895-C6A8F243705A}"/>
                  </a:ext>
                </a:extLst>
              </p:cNvPr>
              <p:cNvSpPr/>
              <p:nvPr/>
            </p:nvSpPr>
            <p:spPr>
              <a:xfrm>
                <a:off x="3847412"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Offline Mode</a:t>
                </a:r>
              </a:p>
            </p:txBody>
          </p:sp>
          <p:sp>
            <p:nvSpPr>
              <p:cNvPr id="50" name="Rectangle: Rounded Corners 49">
                <a:extLst>
                  <a:ext uri="{FF2B5EF4-FFF2-40B4-BE49-F238E27FC236}">
                    <a16:creationId xmlns:a16="http://schemas.microsoft.com/office/drawing/2014/main" id="{D3AE492C-A6BB-E549-E9D2-EE13E48B7F3A}"/>
                  </a:ext>
                </a:extLst>
              </p:cNvPr>
              <p:cNvSpPr/>
              <p:nvPr/>
            </p:nvSpPr>
            <p:spPr>
              <a:xfrm>
                <a:off x="538695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Multilingual</a:t>
                </a:r>
              </a:p>
            </p:txBody>
          </p:sp>
          <p:sp>
            <p:nvSpPr>
              <p:cNvPr id="51" name="Rectangle: Rounded Corners 50">
                <a:extLst>
                  <a:ext uri="{FF2B5EF4-FFF2-40B4-BE49-F238E27FC236}">
                    <a16:creationId xmlns:a16="http://schemas.microsoft.com/office/drawing/2014/main" id="{691083A4-7BF5-5136-4FA3-B842B20C6013}"/>
                  </a:ext>
                </a:extLst>
              </p:cNvPr>
              <p:cNvSpPr/>
              <p:nvPr/>
            </p:nvSpPr>
            <p:spPr>
              <a:xfrm>
                <a:off x="6926504"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Multisite</a:t>
                </a:r>
              </a:p>
            </p:txBody>
          </p:sp>
          <p:sp>
            <p:nvSpPr>
              <p:cNvPr id="52" name="Rectangle: Rounded Corners 51">
                <a:extLst>
                  <a:ext uri="{FF2B5EF4-FFF2-40B4-BE49-F238E27FC236}">
                    <a16:creationId xmlns:a16="http://schemas.microsoft.com/office/drawing/2014/main" id="{5064AF34-2BA3-1BC4-7309-B55E269133E8}"/>
                  </a:ext>
                </a:extLst>
              </p:cNvPr>
              <p:cNvSpPr/>
              <p:nvPr/>
            </p:nvSpPr>
            <p:spPr>
              <a:xfrm>
                <a:off x="846605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KPI Dashboards</a:t>
                </a:r>
              </a:p>
            </p:txBody>
          </p:sp>
          <p:sp>
            <p:nvSpPr>
              <p:cNvPr id="53" name="Rectangle: Rounded Corners 52">
                <a:extLst>
                  <a:ext uri="{FF2B5EF4-FFF2-40B4-BE49-F238E27FC236}">
                    <a16:creationId xmlns:a16="http://schemas.microsoft.com/office/drawing/2014/main" id="{506FBFB5-32A9-CC63-2192-A09D8DC5B096}"/>
                  </a:ext>
                </a:extLst>
              </p:cNvPr>
              <p:cNvSpPr/>
              <p:nvPr/>
            </p:nvSpPr>
            <p:spPr>
              <a:xfrm>
                <a:off x="1000559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No Code Config</a:t>
                </a:r>
              </a:p>
            </p:txBody>
          </p:sp>
        </p:grpSp>
      </p:grpSp>
      <p:cxnSp>
        <p:nvCxnSpPr>
          <p:cNvPr id="19" name="Straight Connector 18">
            <a:extLst>
              <a:ext uri="{FF2B5EF4-FFF2-40B4-BE49-F238E27FC236}">
                <a16:creationId xmlns:a16="http://schemas.microsoft.com/office/drawing/2014/main" id="{4E99C1CA-209E-1CB9-019F-58DEBE3A78B0}"/>
              </a:ext>
            </a:extLst>
          </p:cNvPr>
          <p:cNvCxnSpPr>
            <a:cxnSpLocks/>
          </p:cNvCxnSpPr>
          <p:nvPr/>
        </p:nvCxnSpPr>
        <p:spPr>
          <a:xfrm>
            <a:off x="4275030" y="3177848"/>
            <a:ext cx="36101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9A5DA2-352F-C7D3-2187-B6AEE10F3C57}"/>
              </a:ext>
            </a:extLst>
          </p:cNvPr>
          <p:cNvCxnSpPr>
            <a:cxnSpLocks/>
          </p:cNvCxnSpPr>
          <p:nvPr/>
        </p:nvCxnSpPr>
        <p:spPr>
          <a:xfrm>
            <a:off x="4733925" y="1410725"/>
            <a:ext cx="268905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2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C357B6-EF38-580C-639E-D5CCD1F709B5}"/>
              </a:ext>
            </a:extLst>
          </p:cNvPr>
          <p:cNvSpPr>
            <a:spLocks noGrp="1"/>
          </p:cNvSpPr>
          <p:nvPr>
            <p:ph sz="half" idx="10"/>
          </p:nvPr>
        </p:nvSpPr>
        <p:spPr>
          <a:xfrm>
            <a:off x="731520" y="1371600"/>
            <a:ext cx="2973705" cy="4351338"/>
          </a:xfrm>
        </p:spPr>
        <p:txBody>
          <a:bodyPr/>
          <a:lstStyle/>
          <a:p>
            <a:r>
              <a:rPr lang="en-US"/>
              <a:t>Reusable content</a:t>
            </a:r>
          </a:p>
          <a:p>
            <a:r>
              <a:rPr lang="en-US"/>
              <a:t>Decision trees</a:t>
            </a:r>
          </a:p>
          <a:p>
            <a:r>
              <a:rPr lang="en-US"/>
              <a:t>Document binding</a:t>
            </a:r>
          </a:p>
          <a:p>
            <a:r>
              <a:rPr lang="en-US"/>
              <a:t>Edit template while authoring</a:t>
            </a:r>
          </a:p>
          <a:p>
            <a:r>
              <a:rPr lang="en-US"/>
              <a:t>Embedded DB tagging</a:t>
            </a:r>
          </a:p>
          <a:p>
            <a:r>
              <a:rPr lang="en-US"/>
              <a:t>Version control</a:t>
            </a:r>
          </a:p>
        </p:txBody>
      </p:sp>
      <p:sp>
        <p:nvSpPr>
          <p:cNvPr id="2" name="Title 1">
            <a:extLst>
              <a:ext uri="{FF2B5EF4-FFF2-40B4-BE49-F238E27FC236}">
                <a16:creationId xmlns:a16="http://schemas.microsoft.com/office/drawing/2014/main" id="{C884EE8B-8421-F865-8C65-CB667F7F34FC}"/>
              </a:ext>
            </a:extLst>
          </p:cNvPr>
          <p:cNvSpPr>
            <a:spLocks noGrp="1"/>
          </p:cNvSpPr>
          <p:nvPr>
            <p:ph type="title"/>
          </p:nvPr>
        </p:nvSpPr>
        <p:spPr/>
        <p:txBody>
          <a:bodyPr/>
          <a:lstStyle/>
          <a:p>
            <a:r>
              <a:rPr lang="en-US"/>
              <a:t>Flexible authoring</a:t>
            </a:r>
          </a:p>
        </p:txBody>
      </p:sp>
      <p:pic>
        <p:nvPicPr>
          <p:cNvPr id="9" name="Picture 8" descr="Graphical user interface, application, Word&#10;&#10;Description automatically generated">
            <a:extLst>
              <a:ext uri="{FF2B5EF4-FFF2-40B4-BE49-F238E27FC236}">
                <a16:creationId xmlns:a16="http://schemas.microsoft.com/office/drawing/2014/main" id="{53243144-6E80-9722-EE45-81B6865424A3}"/>
              </a:ext>
            </a:extLst>
          </p:cNvPr>
          <p:cNvPicPr>
            <a:picLocks noChangeAspect="1"/>
          </p:cNvPicPr>
          <p:nvPr/>
        </p:nvPicPr>
        <p:blipFill rotWithShape="1">
          <a:blip r:embed="rId3"/>
          <a:srcRect t="-173" r="24526" b="-12313"/>
          <a:stretch/>
        </p:blipFill>
        <p:spPr>
          <a:xfrm>
            <a:off x="4572001" y="1188720"/>
            <a:ext cx="7620000" cy="530931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896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731520" y="1253331"/>
            <a:ext cx="3135630" cy="4618080"/>
          </a:xfrm>
        </p:spPr>
        <p:txBody>
          <a:bodyPr>
            <a:normAutofit/>
          </a:bodyPr>
          <a:lstStyle/>
          <a:p>
            <a:r>
              <a:rPr lang="en-US"/>
              <a:t>Assess risk at the requirement level</a:t>
            </a:r>
          </a:p>
          <a:p>
            <a:r>
              <a:rPr lang="en-US"/>
              <a:t>Reduce unnecessary over-testing by 80%</a:t>
            </a:r>
          </a:p>
          <a:p>
            <a:r>
              <a:rPr lang="en-US"/>
              <a:t>CSV and CSA exist in same platform</a:t>
            </a:r>
          </a:p>
          <a:p>
            <a:r>
              <a:rPr lang="en-US"/>
              <a:t>Utilize standard or Agile processes</a:t>
            </a:r>
          </a:p>
          <a:p>
            <a:r>
              <a:rPr lang="en-US"/>
              <a:t>Support ad hoc, scripted and any testing type</a:t>
            </a:r>
          </a:p>
          <a:p>
            <a:endParaRPr lang="en-US"/>
          </a:p>
          <a:p>
            <a:endParaRPr lang="en-US"/>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p:txBody>
          <a:bodyPr/>
          <a:lstStyle/>
          <a:p>
            <a:r>
              <a:rPr lang="en-US"/>
              <a:t>Risk-based requirements for CSA and agile</a:t>
            </a:r>
          </a:p>
        </p:txBody>
      </p:sp>
      <p:pic>
        <p:nvPicPr>
          <p:cNvPr id="6" name="Picture 5">
            <a:extLst>
              <a:ext uri="{FF2B5EF4-FFF2-40B4-BE49-F238E27FC236}">
                <a16:creationId xmlns:a16="http://schemas.microsoft.com/office/drawing/2014/main" id="{142ACA92-28C2-19C8-C557-2871350F90AA}"/>
              </a:ext>
            </a:extLst>
          </p:cNvPr>
          <p:cNvPicPr>
            <a:picLocks noChangeAspect="1"/>
          </p:cNvPicPr>
          <p:nvPr/>
        </p:nvPicPr>
        <p:blipFill rotWithShape="1">
          <a:blip r:embed="rId3"/>
          <a:srcRect t="390" r="16493" b="-16369"/>
          <a:stretch/>
        </p:blipFill>
        <p:spPr>
          <a:xfrm>
            <a:off x="4572000" y="1188720"/>
            <a:ext cx="7620000" cy="531813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4" name="Content Placeholder 5" descr="Graphical user interface, text, application, email&#10;&#10;Description automatically generated">
            <a:extLst>
              <a:ext uri="{FF2B5EF4-FFF2-40B4-BE49-F238E27FC236}">
                <a16:creationId xmlns:a16="http://schemas.microsoft.com/office/drawing/2014/main" id="{7D0F7677-42DF-B475-1689-F33BD7ECCE03}"/>
              </a:ext>
            </a:extLst>
          </p:cNvPr>
          <p:cNvPicPr>
            <a:picLocks noChangeAspect="1"/>
          </p:cNvPicPr>
          <p:nvPr/>
        </p:nvPicPr>
        <p:blipFill rotWithShape="1">
          <a:blip r:embed="rId4"/>
          <a:srcRect l="286" t="448" r="20873" b="-15744"/>
          <a:stretch/>
        </p:blipFill>
        <p:spPr>
          <a:xfrm>
            <a:off x="4571999" y="1188719"/>
            <a:ext cx="7620001" cy="543238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3374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986E6F1-EBE8-789B-CDB0-97C5FD3834C9}"/>
              </a:ext>
            </a:extLst>
          </p:cNvPr>
          <p:cNvSpPr>
            <a:spLocks noGrp="1"/>
          </p:cNvSpPr>
          <p:nvPr>
            <p:ph type="subTitle" idx="1"/>
          </p:nvPr>
        </p:nvSpPr>
        <p:spPr/>
        <p:txBody>
          <a:bodyPr/>
          <a:lstStyle/>
          <a:p>
            <a:r>
              <a:rPr lang="en-US" dirty="0"/>
              <a:t>Kevin Potts</a:t>
            </a:r>
          </a:p>
        </p:txBody>
      </p:sp>
      <p:sp>
        <p:nvSpPr>
          <p:cNvPr id="10" name="Text Placeholder 9">
            <a:extLst>
              <a:ext uri="{FF2B5EF4-FFF2-40B4-BE49-F238E27FC236}">
                <a16:creationId xmlns:a16="http://schemas.microsoft.com/office/drawing/2014/main" id="{92457507-399B-D051-A612-A195EED4C89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2E418A7-0BCD-E0A2-7D82-E4AE05B1F83E}"/>
              </a:ext>
            </a:extLst>
          </p:cNvPr>
          <p:cNvSpPr>
            <a:spLocks noGrp="1"/>
          </p:cNvSpPr>
          <p:nvPr>
            <p:ph type="body" sz="quarter" idx="12"/>
          </p:nvPr>
        </p:nvSpPr>
        <p:spPr/>
        <p:txBody>
          <a:bodyPr/>
          <a:lstStyle/>
          <a:p>
            <a:r>
              <a:rPr lang="en-US" dirty="0"/>
              <a:t>VLMS</a:t>
            </a:r>
          </a:p>
        </p:txBody>
      </p:sp>
      <p:sp>
        <p:nvSpPr>
          <p:cNvPr id="5" name="Text Placeholder 4">
            <a:extLst>
              <a:ext uri="{FF2B5EF4-FFF2-40B4-BE49-F238E27FC236}">
                <a16:creationId xmlns:a16="http://schemas.microsoft.com/office/drawing/2014/main" id="{99B7BF7A-9EA1-D641-634E-52472D76B2E4}"/>
              </a:ext>
            </a:extLst>
          </p:cNvPr>
          <p:cNvSpPr>
            <a:spLocks noGrp="1"/>
          </p:cNvSpPr>
          <p:nvPr>
            <p:ph type="body" sz="quarter" idx="13"/>
          </p:nvPr>
        </p:nvSpPr>
        <p:spPr/>
        <p:txBody>
          <a:bodyPr/>
          <a:lstStyle/>
          <a:p>
            <a:r>
              <a:rPr lang="en-US" dirty="0"/>
              <a:t>Customer Name</a:t>
            </a:r>
          </a:p>
        </p:txBody>
      </p:sp>
    </p:spTree>
    <p:extLst>
      <p:ext uri="{BB962C8B-B14F-4D97-AF65-F5344CB8AC3E}">
        <p14:creationId xmlns:p14="http://schemas.microsoft.com/office/powerpoint/2010/main" val="3478912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B32167-32F1-EBD8-7EED-1660EC6D8B43}"/>
              </a:ext>
            </a:extLst>
          </p:cNvPr>
          <p:cNvSpPr>
            <a:spLocks noGrp="1"/>
          </p:cNvSpPr>
          <p:nvPr>
            <p:ph sz="half" idx="10"/>
          </p:nvPr>
        </p:nvSpPr>
        <p:spPr>
          <a:xfrm>
            <a:off x="731520" y="1371600"/>
            <a:ext cx="3192780" cy="4351338"/>
          </a:xfrm>
        </p:spPr>
        <p:txBody>
          <a:bodyPr/>
          <a:lstStyle/>
          <a:p>
            <a:r>
              <a:rPr lang="en-US"/>
              <a:t>Capture objective evidence in the document</a:t>
            </a:r>
          </a:p>
          <a:p>
            <a:r>
              <a:rPr lang="en-US"/>
              <a:t>Electronic signatures </a:t>
            </a:r>
          </a:p>
          <a:p>
            <a:r>
              <a:rPr lang="en-US"/>
              <a:t>Immutable and time stamped</a:t>
            </a:r>
          </a:p>
          <a:p>
            <a:r>
              <a:rPr lang="en-US"/>
              <a:t>Deviation management</a:t>
            </a:r>
          </a:p>
          <a:p>
            <a:r>
              <a:rPr lang="en-US"/>
              <a:t>Set it and Forget it scheduling</a:t>
            </a:r>
          </a:p>
        </p:txBody>
      </p:sp>
      <p:sp>
        <p:nvSpPr>
          <p:cNvPr id="2" name="Title 1">
            <a:extLst>
              <a:ext uri="{FF2B5EF4-FFF2-40B4-BE49-F238E27FC236}">
                <a16:creationId xmlns:a16="http://schemas.microsoft.com/office/drawing/2014/main" id="{92043883-0EC7-1D8F-4579-0F56F4332B9A}"/>
              </a:ext>
            </a:extLst>
          </p:cNvPr>
          <p:cNvSpPr>
            <a:spLocks noGrp="1"/>
          </p:cNvSpPr>
          <p:nvPr>
            <p:ph type="title"/>
          </p:nvPr>
        </p:nvSpPr>
        <p:spPr/>
        <p:txBody>
          <a:bodyPr/>
          <a:lstStyle/>
          <a:p>
            <a:r>
              <a:rPr lang="en-US"/>
              <a:t>Intuitive execution</a:t>
            </a:r>
          </a:p>
        </p:txBody>
      </p:sp>
      <p:pic>
        <p:nvPicPr>
          <p:cNvPr id="7" name="Picture 6" descr="Graphical user interface&#10;&#10;Description automatically generated">
            <a:extLst>
              <a:ext uri="{FF2B5EF4-FFF2-40B4-BE49-F238E27FC236}">
                <a16:creationId xmlns:a16="http://schemas.microsoft.com/office/drawing/2014/main" id="{9647002D-265B-8C2C-8AF5-1CF0DA7B8E13}"/>
              </a:ext>
            </a:extLst>
          </p:cNvPr>
          <p:cNvPicPr>
            <a:picLocks noChangeAspect="1"/>
          </p:cNvPicPr>
          <p:nvPr/>
        </p:nvPicPr>
        <p:blipFill rotWithShape="1">
          <a:blip r:embed="rId3"/>
          <a:srcRect t="-135" r="7487" b="-12247"/>
          <a:stretch/>
        </p:blipFill>
        <p:spPr>
          <a:xfrm>
            <a:off x="4572001" y="1184259"/>
            <a:ext cx="7620000" cy="448948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9129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72F6C-2228-D3CD-BBEF-AA37A799015C}"/>
              </a:ext>
            </a:extLst>
          </p:cNvPr>
          <p:cNvSpPr>
            <a:spLocks noGrp="1"/>
          </p:cNvSpPr>
          <p:nvPr>
            <p:ph sz="half" idx="10"/>
          </p:nvPr>
        </p:nvSpPr>
        <p:spPr>
          <a:xfrm>
            <a:off x="731520" y="1371600"/>
            <a:ext cx="3497580" cy="4351338"/>
          </a:xfrm>
        </p:spPr>
        <p:txBody>
          <a:bodyPr/>
          <a:lstStyle/>
          <a:p>
            <a:r>
              <a:rPr lang="en-US"/>
              <a:t>Patented, impact-of-change algorithms</a:t>
            </a:r>
          </a:p>
          <a:p>
            <a:r>
              <a:rPr lang="en-US"/>
              <a:t>Auto generated in real time during authoring</a:t>
            </a:r>
          </a:p>
          <a:p>
            <a:r>
              <a:rPr lang="en-US"/>
              <a:t>Updated in real-time during execution</a:t>
            </a:r>
          </a:p>
          <a:p>
            <a:r>
              <a:rPr lang="en-US"/>
              <a:t>Identify deviation impact on all requirements</a:t>
            </a:r>
          </a:p>
          <a:p>
            <a:r>
              <a:rPr lang="en-US"/>
              <a:t>Understand and react to any impact of change</a:t>
            </a:r>
          </a:p>
        </p:txBody>
      </p:sp>
      <p:sp>
        <p:nvSpPr>
          <p:cNvPr id="2" name="Title 1">
            <a:extLst>
              <a:ext uri="{FF2B5EF4-FFF2-40B4-BE49-F238E27FC236}">
                <a16:creationId xmlns:a16="http://schemas.microsoft.com/office/drawing/2014/main" id="{26632AE5-0F8B-D082-2991-ACCC5D1A6C9B}"/>
              </a:ext>
            </a:extLst>
          </p:cNvPr>
          <p:cNvSpPr>
            <a:spLocks noGrp="1"/>
          </p:cNvSpPr>
          <p:nvPr>
            <p:ph type="title"/>
          </p:nvPr>
        </p:nvSpPr>
        <p:spPr/>
        <p:txBody>
          <a:bodyPr/>
          <a:lstStyle/>
          <a:p>
            <a:r>
              <a:rPr lang="en-US"/>
              <a:t>Dynamic traceability matrices</a:t>
            </a:r>
          </a:p>
        </p:txBody>
      </p:sp>
      <p:pic>
        <p:nvPicPr>
          <p:cNvPr id="15" name="Picture 14" descr="Timeline&#10;&#10;Description automatically generated with medium confidence">
            <a:extLst>
              <a:ext uri="{FF2B5EF4-FFF2-40B4-BE49-F238E27FC236}">
                <a16:creationId xmlns:a16="http://schemas.microsoft.com/office/drawing/2014/main" id="{CFD2B6CE-B35B-A68E-D17C-1DBE93426157}"/>
              </a:ext>
            </a:extLst>
          </p:cNvPr>
          <p:cNvPicPr>
            <a:picLocks noChangeAspect="1"/>
          </p:cNvPicPr>
          <p:nvPr/>
        </p:nvPicPr>
        <p:blipFill rotWithShape="1">
          <a:blip r:embed="rId3"/>
          <a:srcRect t="-1" r="37500" b="-17770"/>
          <a:stretch/>
        </p:blipFill>
        <p:spPr>
          <a:xfrm>
            <a:off x="4572000" y="1188720"/>
            <a:ext cx="7620000" cy="481012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60858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731520" y="1371600"/>
            <a:ext cx="3135630" cy="4351338"/>
          </a:xfrm>
        </p:spPr>
        <p:txBody>
          <a:bodyPr/>
          <a:lstStyle/>
          <a:p>
            <a:r>
              <a:rPr lang="en-US"/>
              <a:t>Create standard and ad-hoc reports </a:t>
            </a:r>
          </a:p>
          <a:p>
            <a:r>
              <a:rPr lang="en-US"/>
              <a:t>Instant visualization</a:t>
            </a:r>
          </a:p>
          <a:p>
            <a:r>
              <a:rPr lang="en-US"/>
              <a:t>Export easily</a:t>
            </a:r>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p:txBody>
          <a:bodyPr/>
          <a:lstStyle/>
          <a:p>
            <a:r>
              <a:rPr lang="en-US"/>
              <a:t>Reporting and KPI dashboards</a:t>
            </a:r>
          </a:p>
        </p:txBody>
      </p:sp>
      <p:pic>
        <p:nvPicPr>
          <p:cNvPr id="6" name="Picture 5">
            <a:extLst>
              <a:ext uri="{FF2B5EF4-FFF2-40B4-BE49-F238E27FC236}">
                <a16:creationId xmlns:a16="http://schemas.microsoft.com/office/drawing/2014/main" id="{142ACA92-28C2-19C8-C557-2871350F90AA}"/>
              </a:ext>
            </a:extLst>
          </p:cNvPr>
          <p:cNvPicPr>
            <a:picLocks noChangeAspect="1"/>
          </p:cNvPicPr>
          <p:nvPr/>
        </p:nvPicPr>
        <p:blipFill rotWithShape="1">
          <a:blip r:embed="rId3"/>
          <a:srcRect t="390" r="16493" b="-16369"/>
          <a:stretch/>
        </p:blipFill>
        <p:spPr>
          <a:xfrm>
            <a:off x="4572000" y="1188720"/>
            <a:ext cx="7620000" cy="531813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6395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6308201D-36E0-A329-EB71-184E3B73812B}"/>
              </a:ext>
            </a:extLst>
          </p:cNvPr>
          <p:cNvGrpSpPr/>
          <p:nvPr/>
        </p:nvGrpSpPr>
        <p:grpSpPr>
          <a:xfrm>
            <a:off x="5106924" y="544620"/>
            <a:ext cx="7732728" cy="5544367"/>
            <a:chOff x="4992624" y="544620"/>
            <a:chExt cx="7732728" cy="5544367"/>
          </a:xfrm>
        </p:grpSpPr>
        <p:pic>
          <p:nvPicPr>
            <p:cNvPr id="21" name="Graphic 20">
              <a:extLst>
                <a:ext uri="{FF2B5EF4-FFF2-40B4-BE49-F238E27FC236}">
                  <a16:creationId xmlns:a16="http://schemas.microsoft.com/office/drawing/2014/main" id="{4342584E-778B-C65C-769A-733224B65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2624" y="1692039"/>
              <a:ext cx="7732728" cy="3787984"/>
            </a:xfrm>
            <a:prstGeom prst="rect">
              <a:avLst/>
            </a:prstGeom>
          </p:spPr>
        </p:pic>
        <p:grpSp>
          <p:nvGrpSpPr>
            <p:cNvPr id="31" name="Group 30">
              <a:extLst>
                <a:ext uri="{FF2B5EF4-FFF2-40B4-BE49-F238E27FC236}">
                  <a16:creationId xmlns:a16="http://schemas.microsoft.com/office/drawing/2014/main" id="{D3EE3214-AC38-4F0C-05D8-1AE040D0A069}"/>
                </a:ext>
              </a:extLst>
            </p:cNvPr>
            <p:cNvGrpSpPr/>
            <p:nvPr/>
          </p:nvGrpSpPr>
          <p:grpSpPr>
            <a:xfrm>
              <a:off x="5682139" y="850787"/>
              <a:ext cx="1376675" cy="2104523"/>
              <a:chOff x="5685048" y="850787"/>
              <a:chExt cx="1376675" cy="2104523"/>
            </a:xfrm>
          </p:grpSpPr>
          <p:grpSp>
            <p:nvGrpSpPr>
              <p:cNvPr id="28" name="Group 27">
                <a:extLst>
                  <a:ext uri="{FF2B5EF4-FFF2-40B4-BE49-F238E27FC236}">
                    <a16:creationId xmlns:a16="http://schemas.microsoft.com/office/drawing/2014/main" id="{0B79B3DD-9B6F-6994-9427-E7B9A94485F9}"/>
                  </a:ext>
                </a:extLst>
              </p:cNvPr>
              <p:cNvGrpSpPr/>
              <p:nvPr/>
            </p:nvGrpSpPr>
            <p:grpSpPr>
              <a:xfrm>
                <a:off x="5685048" y="850787"/>
                <a:ext cx="1376675" cy="646331"/>
                <a:chOff x="5459388" y="808798"/>
                <a:chExt cx="1376675" cy="646331"/>
              </a:xfrm>
            </p:grpSpPr>
            <p:pic>
              <p:nvPicPr>
                <p:cNvPr id="26" name="Graphic 25" descr="Server with solid fill">
                  <a:extLst>
                    <a:ext uri="{FF2B5EF4-FFF2-40B4-BE49-F238E27FC236}">
                      <a16:creationId xmlns:a16="http://schemas.microsoft.com/office/drawing/2014/main" id="{F8388CAD-2B99-1F70-67E7-71F57411ED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27" name="TextBox 26">
                  <a:extLst>
                    <a:ext uri="{FF2B5EF4-FFF2-40B4-BE49-F238E27FC236}">
                      <a16:creationId xmlns:a16="http://schemas.microsoft.com/office/drawing/2014/main" id="{43CD7FC3-5E68-294A-D8B7-143607AFDA34}"/>
                    </a:ext>
                  </a:extLst>
                </p:cNvPr>
                <p:cNvSpPr txBox="1"/>
                <p:nvPr/>
              </p:nvSpPr>
              <p:spPr>
                <a:xfrm>
                  <a:off x="5459388" y="808798"/>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0" name="Straight Connector 29">
                <a:extLst>
                  <a:ext uri="{FF2B5EF4-FFF2-40B4-BE49-F238E27FC236}">
                    <a16:creationId xmlns:a16="http://schemas.microsoft.com/office/drawing/2014/main" id="{CBA4A875-C578-9EDC-6DC9-587F6477F3C4}"/>
                  </a:ext>
                </a:extLst>
              </p:cNvPr>
              <p:cNvCxnSpPr/>
              <p:nvPr/>
            </p:nvCxnSpPr>
            <p:spPr>
              <a:xfrm>
                <a:off x="6856160" y="1524148"/>
                <a:ext cx="0" cy="143116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17073C-7B4E-7E7D-D384-BFEBB19B7F61}"/>
                </a:ext>
              </a:extLst>
            </p:cNvPr>
            <p:cNvGrpSpPr/>
            <p:nvPr/>
          </p:nvGrpSpPr>
          <p:grpSpPr>
            <a:xfrm>
              <a:off x="5347276" y="3409950"/>
              <a:ext cx="1386236" cy="1413483"/>
              <a:chOff x="4768163" y="3493245"/>
              <a:chExt cx="1386236" cy="1413483"/>
            </a:xfrm>
          </p:grpSpPr>
          <p:grpSp>
            <p:nvGrpSpPr>
              <p:cNvPr id="33" name="Group 32">
                <a:extLst>
                  <a:ext uri="{FF2B5EF4-FFF2-40B4-BE49-F238E27FC236}">
                    <a16:creationId xmlns:a16="http://schemas.microsoft.com/office/drawing/2014/main" id="{B92447DD-095A-8F35-91B8-8CFAD647AB01}"/>
                  </a:ext>
                </a:extLst>
              </p:cNvPr>
              <p:cNvGrpSpPr/>
              <p:nvPr/>
            </p:nvGrpSpPr>
            <p:grpSpPr>
              <a:xfrm>
                <a:off x="4768163" y="4229236"/>
                <a:ext cx="1386236" cy="677492"/>
                <a:chOff x="5449827" y="1039872"/>
                <a:chExt cx="1386236" cy="677492"/>
              </a:xfrm>
            </p:grpSpPr>
            <p:pic>
              <p:nvPicPr>
                <p:cNvPr id="35" name="Graphic 34" descr="Server with solid fill">
                  <a:extLst>
                    <a:ext uri="{FF2B5EF4-FFF2-40B4-BE49-F238E27FC236}">
                      <a16:creationId xmlns:a16="http://schemas.microsoft.com/office/drawing/2014/main" id="{6EF07817-0E21-B627-8E2D-BB75EDAEB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36" name="TextBox 35">
                  <a:extLst>
                    <a:ext uri="{FF2B5EF4-FFF2-40B4-BE49-F238E27FC236}">
                      <a16:creationId xmlns:a16="http://schemas.microsoft.com/office/drawing/2014/main" id="{854A4D10-FECE-161F-7733-1E722BD23A75}"/>
                    </a:ext>
                  </a:extLst>
                </p:cNvPr>
                <p:cNvSpPr txBox="1"/>
                <p:nvPr/>
              </p:nvSpPr>
              <p:spPr>
                <a:xfrm>
                  <a:off x="5449827" y="1071033"/>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4" name="Straight Connector 33">
                <a:extLst>
                  <a:ext uri="{FF2B5EF4-FFF2-40B4-BE49-F238E27FC236}">
                    <a16:creationId xmlns:a16="http://schemas.microsoft.com/office/drawing/2014/main" id="{F79EDFF5-6660-0343-D1EE-CBA54A8E611C}"/>
                  </a:ext>
                </a:extLst>
              </p:cNvPr>
              <p:cNvCxnSpPr>
                <a:cxnSpLocks/>
                <a:stCxn id="35" idx="0"/>
              </p:cNvCxnSpPr>
              <p:nvPr/>
            </p:nvCxnSpPr>
            <p:spPr>
              <a:xfrm flipV="1">
                <a:off x="5948836" y="3493245"/>
                <a:ext cx="0" cy="73599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DDC1F60-3AD9-9448-311D-4939EAED52D5}"/>
                </a:ext>
              </a:extLst>
            </p:cNvPr>
            <p:cNvGrpSpPr/>
            <p:nvPr/>
          </p:nvGrpSpPr>
          <p:grpSpPr>
            <a:xfrm>
              <a:off x="7419684" y="2955310"/>
              <a:ext cx="1283644" cy="3133677"/>
              <a:chOff x="4870755" y="2007499"/>
              <a:chExt cx="1283644" cy="3133677"/>
            </a:xfrm>
          </p:grpSpPr>
          <p:grpSp>
            <p:nvGrpSpPr>
              <p:cNvPr id="45" name="Group 44">
                <a:extLst>
                  <a:ext uri="{FF2B5EF4-FFF2-40B4-BE49-F238E27FC236}">
                    <a16:creationId xmlns:a16="http://schemas.microsoft.com/office/drawing/2014/main" id="{A6E43455-38DD-4EF7-DB99-341C249938E7}"/>
                  </a:ext>
                </a:extLst>
              </p:cNvPr>
              <p:cNvGrpSpPr/>
              <p:nvPr/>
            </p:nvGrpSpPr>
            <p:grpSpPr>
              <a:xfrm>
                <a:off x="4870755" y="4730050"/>
                <a:ext cx="1283644" cy="411126"/>
                <a:chOff x="5552419" y="1540686"/>
                <a:chExt cx="1283644" cy="411126"/>
              </a:xfrm>
            </p:grpSpPr>
            <p:pic>
              <p:nvPicPr>
                <p:cNvPr id="47" name="Graphic 46" descr="Server with solid fill">
                  <a:extLst>
                    <a:ext uri="{FF2B5EF4-FFF2-40B4-BE49-F238E27FC236}">
                      <a16:creationId xmlns:a16="http://schemas.microsoft.com/office/drawing/2014/main" id="{458F5750-77F9-E89D-F6E9-9F9561CF92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48" name="TextBox 47">
                  <a:extLst>
                    <a:ext uri="{FF2B5EF4-FFF2-40B4-BE49-F238E27FC236}">
                      <a16:creationId xmlns:a16="http://schemas.microsoft.com/office/drawing/2014/main" id="{34F9EE4F-D07E-7E14-95FC-96DB5B7D05A6}"/>
                    </a:ext>
                  </a:extLst>
                </p:cNvPr>
                <p:cNvSpPr txBox="1"/>
                <p:nvPr/>
              </p:nvSpPr>
              <p:spPr>
                <a:xfrm>
                  <a:off x="5552419" y="1571847"/>
                  <a:ext cx="928459" cy="369332"/>
                </a:xfrm>
                <a:prstGeom prst="rect">
                  <a:avLst/>
                </a:prstGeom>
                <a:noFill/>
              </p:spPr>
              <p:txBody>
                <a:bodyPr wrap="none" rtlCol="0">
                  <a:spAutoFit/>
                </a:bodyPr>
                <a:lstStyle/>
                <a:p>
                  <a:pPr algn="r"/>
                  <a:r>
                    <a:rPr lang="en-US"/>
                    <a:t>Europe</a:t>
                  </a:r>
                </a:p>
              </p:txBody>
            </p:sp>
          </p:grpSp>
          <p:cxnSp>
            <p:nvCxnSpPr>
              <p:cNvPr id="46" name="Straight Connector 45">
                <a:extLst>
                  <a:ext uri="{FF2B5EF4-FFF2-40B4-BE49-F238E27FC236}">
                    <a16:creationId xmlns:a16="http://schemas.microsoft.com/office/drawing/2014/main" id="{6F95AD6B-3016-6D0A-896F-EAA663E03604}"/>
                  </a:ext>
                </a:extLst>
              </p:cNvPr>
              <p:cNvCxnSpPr>
                <a:cxnSpLocks/>
                <a:stCxn id="47" idx="0"/>
              </p:cNvCxnSpPr>
              <p:nvPr/>
            </p:nvCxnSpPr>
            <p:spPr>
              <a:xfrm flipV="1">
                <a:off x="5948836" y="2007499"/>
                <a:ext cx="0" cy="272255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0988984-A506-5D52-EA1A-98069A68C833}"/>
                </a:ext>
              </a:extLst>
            </p:cNvPr>
            <p:cNvGrpSpPr/>
            <p:nvPr/>
          </p:nvGrpSpPr>
          <p:grpSpPr>
            <a:xfrm>
              <a:off x="7756121" y="544620"/>
              <a:ext cx="1274841" cy="2276718"/>
              <a:chOff x="5786882" y="678592"/>
              <a:chExt cx="1274841" cy="2276718"/>
            </a:xfrm>
          </p:grpSpPr>
          <p:grpSp>
            <p:nvGrpSpPr>
              <p:cNvPr id="51" name="Group 50">
                <a:extLst>
                  <a:ext uri="{FF2B5EF4-FFF2-40B4-BE49-F238E27FC236}">
                    <a16:creationId xmlns:a16="http://schemas.microsoft.com/office/drawing/2014/main" id="{0A4CC4C7-9E69-E58B-EAAE-8D100401B3BC}"/>
                  </a:ext>
                </a:extLst>
              </p:cNvPr>
              <p:cNvGrpSpPr/>
              <p:nvPr/>
            </p:nvGrpSpPr>
            <p:grpSpPr>
              <a:xfrm>
                <a:off x="5786882" y="678592"/>
                <a:ext cx="1274841" cy="411126"/>
                <a:chOff x="5561222" y="636603"/>
                <a:chExt cx="1274841" cy="411126"/>
              </a:xfrm>
            </p:grpSpPr>
            <p:pic>
              <p:nvPicPr>
                <p:cNvPr id="53" name="Graphic 52" descr="Server with solid fill">
                  <a:extLst>
                    <a:ext uri="{FF2B5EF4-FFF2-40B4-BE49-F238E27FC236}">
                      <a16:creationId xmlns:a16="http://schemas.microsoft.com/office/drawing/2014/main" id="{B15EAC03-BC46-3C80-1651-461ADB9875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636603"/>
                  <a:ext cx="411126" cy="411126"/>
                </a:xfrm>
                <a:prstGeom prst="rect">
                  <a:avLst/>
                </a:prstGeom>
              </p:spPr>
            </p:pic>
            <p:sp>
              <p:nvSpPr>
                <p:cNvPr id="54" name="TextBox 53">
                  <a:extLst>
                    <a:ext uri="{FF2B5EF4-FFF2-40B4-BE49-F238E27FC236}">
                      <a16:creationId xmlns:a16="http://schemas.microsoft.com/office/drawing/2014/main" id="{B80DAA15-6DC4-A7F0-12BF-117A70961B81}"/>
                    </a:ext>
                  </a:extLst>
                </p:cNvPr>
                <p:cNvSpPr txBox="1"/>
                <p:nvPr/>
              </p:nvSpPr>
              <p:spPr>
                <a:xfrm>
                  <a:off x="5561222" y="667764"/>
                  <a:ext cx="928459" cy="369332"/>
                </a:xfrm>
                <a:prstGeom prst="rect">
                  <a:avLst/>
                </a:prstGeom>
                <a:noFill/>
              </p:spPr>
              <p:txBody>
                <a:bodyPr wrap="none" rtlCol="0">
                  <a:spAutoFit/>
                </a:bodyPr>
                <a:lstStyle/>
                <a:p>
                  <a:pPr algn="r"/>
                  <a:r>
                    <a:rPr lang="en-US"/>
                    <a:t>Europe</a:t>
                  </a:r>
                </a:p>
              </p:txBody>
            </p:sp>
          </p:grpSp>
          <p:cxnSp>
            <p:nvCxnSpPr>
              <p:cNvPr id="52" name="Straight Connector 51">
                <a:extLst>
                  <a:ext uri="{FF2B5EF4-FFF2-40B4-BE49-F238E27FC236}">
                    <a16:creationId xmlns:a16="http://schemas.microsoft.com/office/drawing/2014/main" id="{6D345536-F19F-2D9E-4B24-E4375E309B6C}"/>
                  </a:ext>
                </a:extLst>
              </p:cNvPr>
              <p:cNvCxnSpPr>
                <a:cxnSpLocks/>
                <a:stCxn id="53" idx="2"/>
              </p:cNvCxnSpPr>
              <p:nvPr/>
            </p:nvCxnSpPr>
            <p:spPr>
              <a:xfrm>
                <a:off x="6856160" y="1089718"/>
                <a:ext cx="0" cy="186559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C0F413B7-A48B-E467-15E2-4AFF3080F4F3}"/>
                </a:ext>
              </a:extLst>
            </p:cNvPr>
            <p:cNvGrpSpPr/>
            <p:nvPr/>
          </p:nvGrpSpPr>
          <p:grpSpPr>
            <a:xfrm>
              <a:off x="9374738" y="3688556"/>
              <a:ext cx="1039989" cy="1905967"/>
              <a:chOff x="9374738" y="3688556"/>
              <a:chExt cx="1039989" cy="1905967"/>
            </a:xfrm>
          </p:grpSpPr>
          <p:grpSp>
            <p:nvGrpSpPr>
              <p:cNvPr id="56" name="Group 55">
                <a:extLst>
                  <a:ext uri="{FF2B5EF4-FFF2-40B4-BE49-F238E27FC236}">
                    <a16:creationId xmlns:a16="http://schemas.microsoft.com/office/drawing/2014/main" id="{453C78E4-0503-BD70-E33C-F8D100D6D74F}"/>
                  </a:ext>
                </a:extLst>
              </p:cNvPr>
              <p:cNvGrpSpPr/>
              <p:nvPr/>
            </p:nvGrpSpPr>
            <p:grpSpPr>
              <a:xfrm>
                <a:off x="9374738" y="5183397"/>
                <a:ext cx="1039989" cy="411126"/>
                <a:chOff x="5796074" y="1540686"/>
                <a:chExt cx="1039989" cy="411126"/>
              </a:xfrm>
            </p:grpSpPr>
            <p:pic>
              <p:nvPicPr>
                <p:cNvPr id="58" name="Graphic 57" descr="Server with solid fill">
                  <a:extLst>
                    <a:ext uri="{FF2B5EF4-FFF2-40B4-BE49-F238E27FC236}">
                      <a16:creationId xmlns:a16="http://schemas.microsoft.com/office/drawing/2014/main" id="{64A5739A-070A-24CC-CFDD-9A775931A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59" name="TextBox 58">
                  <a:extLst>
                    <a:ext uri="{FF2B5EF4-FFF2-40B4-BE49-F238E27FC236}">
                      <a16:creationId xmlns:a16="http://schemas.microsoft.com/office/drawing/2014/main" id="{C77BAE55-A260-48C1-2F7E-6BCACE23CA54}"/>
                    </a:ext>
                  </a:extLst>
                </p:cNvPr>
                <p:cNvSpPr txBox="1"/>
                <p:nvPr/>
              </p:nvSpPr>
              <p:spPr>
                <a:xfrm>
                  <a:off x="5796074" y="1571847"/>
                  <a:ext cx="684804" cy="369332"/>
                </a:xfrm>
                <a:prstGeom prst="rect">
                  <a:avLst/>
                </a:prstGeom>
                <a:noFill/>
              </p:spPr>
              <p:txBody>
                <a:bodyPr wrap="none" rtlCol="0">
                  <a:spAutoFit/>
                </a:bodyPr>
                <a:lstStyle/>
                <a:p>
                  <a:pPr algn="r"/>
                  <a:r>
                    <a:rPr lang="en-US"/>
                    <a:t>India</a:t>
                  </a:r>
                </a:p>
              </p:txBody>
            </p:sp>
          </p:grpSp>
          <p:cxnSp>
            <p:nvCxnSpPr>
              <p:cNvPr id="57" name="Straight Connector 56">
                <a:extLst>
                  <a:ext uri="{FF2B5EF4-FFF2-40B4-BE49-F238E27FC236}">
                    <a16:creationId xmlns:a16="http://schemas.microsoft.com/office/drawing/2014/main" id="{CA9DAE61-3424-FF64-E722-C92BFB9FF196}"/>
                  </a:ext>
                </a:extLst>
              </p:cNvPr>
              <p:cNvCxnSpPr>
                <a:cxnSpLocks/>
                <a:stCxn id="58" idx="0"/>
              </p:cNvCxnSpPr>
              <p:nvPr/>
            </p:nvCxnSpPr>
            <p:spPr>
              <a:xfrm flipV="1">
                <a:off x="10209164" y="3688556"/>
                <a:ext cx="0" cy="149484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CD73BB35-ED25-2A61-0E29-2228F44898E7}"/>
                </a:ext>
              </a:extLst>
            </p:cNvPr>
            <p:cNvGrpSpPr/>
            <p:nvPr/>
          </p:nvGrpSpPr>
          <p:grpSpPr>
            <a:xfrm>
              <a:off x="9630426" y="1340816"/>
              <a:ext cx="1042719" cy="2416797"/>
              <a:chOff x="6019004" y="541005"/>
              <a:chExt cx="1042719" cy="2416797"/>
            </a:xfrm>
          </p:grpSpPr>
          <p:grpSp>
            <p:nvGrpSpPr>
              <p:cNvPr id="65" name="Group 64">
                <a:extLst>
                  <a:ext uri="{FF2B5EF4-FFF2-40B4-BE49-F238E27FC236}">
                    <a16:creationId xmlns:a16="http://schemas.microsoft.com/office/drawing/2014/main" id="{7428A559-0554-D4E3-6F27-563126B84A0F}"/>
                  </a:ext>
                </a:extLst>
              </p:cNvPr>
              <p:cNvGrpSpPr/>
              <p:nvPr/>
            </p:nvGrpSpPr>
            <p:grpSpPr>
              <a:xfrm>
                <a:off x="6019004" y="541005"/>
                <a:ext cx="1042719" cy="411126"/>
                <a:chOff x="5793344" y="499016"/>
                <a:chExt cx="1042719" cy="411126"/>
              </a:xfrm>
            </p:grpSpPr>
            <p:pic>
              <p:nvPicPr>
                <p:cNvPr id="67" name="Graphic 66" descr="Server with solid fill">
                  <a:extLst>
                    <a:ext uri="{FF2B5EF4-FFF2-40B4-BE49-F238E27FC236}">
                      <a16:creationId xmlns:a16="http://schemas.microsoft.com/office/drawing/2014/main" id="{FB0E914A-F2A4-635E-3D4E-001C3E3E8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499016"/>
                  <a:ext cx="411126" cy="411126"/>
                </a:xfrm>
                <a:prstGeom prst="rect">
                  <a:avLst/>
                </a:prstGeom>
              </p:spPr>
            </p:pic>
            <p:sp>
              <p:nvSpPr>
                <p:cNvPr id="68" name="TextBox 67">
                  <a:extLst>
                    <a:ext uri="{FF2B5EF4-FFF2-40B4-BE49-F238E27FC236}">
                      <a16:creationId xmlns:a16="http://schemas.microsoft.com/office/drawing/2014/main" id="{3F8211EA-CB36-388C-008A-8E9F55EAE039}"/>
                    </a:ext>
                  </a:extLst>
                </p:cNvPr>
                <p:cNvSpPr txBox="1"/>
                <p:nvPr/>
              </p:nvSpPr>
              <p:spPr>
                <a:xfrm>
                  <a:off x="5793344" y="530177"/>
                  <a:ext cx="684804" cy="369332"/>
                </a:xfrm>
                <a:prstGeom prst="rect">
                  <a:avLst/>
                </a:prstGeom>
                <a:noFill/>
              </p:spPr>
              <p:txBody>
                <a:bodyPr wrap="none" rtlCol="0">
                  <a:spAutoFit/>
                </a:bodyPr>
                <a:lstStyle/>
                <a:p>
                  <a:pPr algn="r"/>
                  <a:r>
                    <a:rPr lang="en-US"/>
                    <a:t>India</a:t>
                  </a:r>
                </a:p>
              </p:txBody>
            </p:sp>
          </p:grpSp>
          <p:cxnSp>
            <p:nvCxnSpPr>
              <p:cNvPr id="66" name="Straight Connector 65">
                <a:extLst>
                  <a:ext uri="{FF2B5EF4-FFF2-40B4-BE49-F238E27FC236}">
                    <a16:creationId xmlns:a16="http://schemas.microsoft.com/office/drawing/2014/main" id="{308CA4D4-B0D4-5500-D46C-161618E6FEBB}"/>
                  </a:ext>
                </a:extLst>
              </p:cNvPr>
              <p:cNvCxnSpPr>
                <a:cxnSpLocks/>
                <a:stCxn id="67" idx="2"/>
              </p:cNvCxnSpPr>
              <p:nvPr/>
            </p:nvCxnSpPr>
            <p:spPr>
              <a:xfrm>
                <a:off x="6856160" y="952131"/>
                <a:ext cx="0" cy="200567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19F982C6-909F-4322-6EFC-BD8CB56EC736}"/>
              </a:ext>
            </a:extLst>
          </p:cNvPr>
          <p:cNvSpPr>
            <a:spLocks noGrp="1"/>
          </p:cNvSpPr>
          <p:nvPr>
            <p:ph sz="half" idx="10"/>
          </p:nvPr>
        </p:nvSpPr>
        <p:spPr>
          <a:xfrm>
            <a:off x="731520" y="1463040"/>
            <a:ext cx="4404893" cy="1984092"/>
          </a:xfrm>
        </p:spPr>
        <p:txBody>
          <a:bodyPr>
            <a:normAutofit lnSpcReduction="10000"/>
          </a:bodyPr>
          <a:lstStyle/>
          <a:p>
            <a:r>
              <a:rPr lang="en-US"/>
              <a:t>Fully validated with certificate</a:t>
            </a:r>
          </a:p>
          <a:p>
            <a:r>
              <a:rPr lang="en-US"/>
              <a:t>Secure cloud on Microsoft Azure</a:t>
            </a:r>
          </a:p>
          <a:p>
            <a:r>
              <a:rPr lang="en-US"/>
              <a:t>SaaS regional hosting of data</a:t>
            </a:r>
          </a:p>
          <a:p>
            <a:r>
              <a:rPr lang="en-US"/>
              <a:t>Active Directory/SSO</a:t>
            </a:r>
          </a:p>
          <a:p>
            <a:r>
              <a:rPr lang="en-US"/>
              <a:t>Role- and group-based privileges</a:t>
            </a:r>
          </a:p>
        </p:txBody>
      </p:sp>
      <p:sp>
        <p:nvSpPr>
          <p:cNvPr id="2" name="Title 1">
            <a:extLst>
              <a:ext uri="{FF2B5EF4-FFF2-40B4-BE49-F238E27FC236}">
                <a16:creationId xmlns:a16="http://schemas.microsoft.com/office/drawing/2014/main" id="{8C9D6460-A79A-F852-F24D-F92FF779D0C1}"/>
              </a:ext>
            </a:extLst>
          </p:cNvPr>
          <p:cNvSpPr>
            <a:spLocks noGrp="1"/>
          </p:cNvSpPr>
          <p:nvPr>
            <p:ph type="title"/>
          </p:nvPr>
        </p:nvSpPr>
        <p:spPr/>
        <p:txBody>
          <a:bodyPr/>
          <a:lstStyle/>
          <a:p>
            <a:r>
              <a:rPr lang="en-US"/>
              <a:t>ValGenesis SaaS architecture</a:t>
            </a:r>
          </a:p>
        </p:txBody>
      </p:sp>
      <p:grpSp>
        <p:nvGrpSpPr>
          <p:cNvPr id="86" name="Group 85">
            <a:extLst>
              <a:ext uri="{FF2B5EF4-FFF2-40B4-BE49-F238E27FC236}">
                <a16:creationId xmlns:a16="http://schemas.microsoft.com/office/drawing/2014/main" id="{D50E11F2-8245-483A-5775-E286985DBD8D}"/>
              </a:ext>
            </a:extLst>
          </p:cNvPr>
          <p:cNvGrpSpPr/>
          <p:nvPr/>
        </p:nvGrpSpPr>
        <p:grpSpPr>
          <a:xfrm>
            <a:off x="731520" y="3778899"/>
            <a:ext cx="4436081" cy="2028866"/>
            <a:chOff x="731520" y="3778899"/>
            <a:chExt cx="4436081" cy="2028866"/>
          </a:xfrm>
        </p:grpSpPr>
        <p:pic>
          <p:nvPicPr>
            <p:cNvPr id="79" name="Graphic 78">
              <a:extLst>
                <a:ext uri="{FF2B5EF4-FFF2-40B4-BE49-F238E27FC236}">
                  <a16:creationId xmlns:a16="http://schemas.microsoft.com/office/drawing/2014/main" id="{F6050368-22E6-F7E3-7533-174C2AF6D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520" y="3778899"/>
              <a:ext cx="928008" cy="854233"/>
            </a:xfrm>
            <a:prstGeom prst="rect">
              <a:avLst/>
            </a:prstGeom>
          </p:spPr>
        </p:pic>
        <p:pic>
          <p:nvPicPr>
            <p:cNvPr id="81" name="Graphic 80">
              <a:extLst>
                <a:ext uri="{FF2B5EF4-FFF2-40B4-BE49-F238E27FC236}">
                  <a16:creationId xmlns:a16="http://schemas.microsoft.com/office/drawing/2014/main" id="{03744821-54B5-D9B6-C2BB-D00DD96F0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78" y="3778899"/>
              <a:ext cx="928008" cy="854233"/>
            </a:xfrm>
            <a:prstGeom prst="rect">
              <a:avLst/>
            </a:prstGeom>
          </p:spPr>
        </p:pic>
        <p:pic>
          <p:nvPicPr>
            <p:cNvPr id="83" name="Graphic 82">
              <a:extLst>
                <a:ext uri="{FF2B5EF4-FFF2-40B4-BE49-F238E27FC236}">
                  <a16:creationId xmlns:a16="http://schemas.microsoft.com/office/drawing/2014/main" id="{50AF8092-9D3A-7DE3-A98F-C8091AA7E3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70236" y="3778899"/>
              <a:ext cx="928008" cy="854233"/>
            </a:xfrm>
            <a:prstGeom prst="rect">
              <a:avLst/>
            </a:prstGeom>
          </p:spPr>
        </p:pic>
        <p:pic>
          <p:nvPicPr>
            <p:cNvPr id="85" name="Graphic 84">
              <a:extLst>
                <a:ext uri="{FF2B5EF4-FFF2-40B4-BE49-F238E27FC236}">
                  <a16:creationId xmlns:a16="http://schemas.microsoft.com/office/drawing/2014/main" id="{B33FD608-0B3A-E15F-3FBA-792EFF94C5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9593" y="3778899"/>
              <a:ext cx="928008" cy="854233"/>
            </a:xfrm>
            <a:prstGeom prst="rect">
              <a:avLst/>
            </a:prstGeom>
          </p:spPr>
        </p:pic>
        <p:pic>
          <p:nvPicPr>
            <p:cNvPr id="13" name="Picture 12" descr="A close up of a sign&#10;&#10;Description automatically generated">
              <a:extLst>
                <a:ext uri="{FF2B5EF4-FFF2-40B4-BE49-F238E27FC236}">
                  <a16:creationId xmlns:a16="http://schemas.microsoft.com/office/drawing/2014/main" id="{EA6AF295-BDF4-5DEE-EC90-705A8621D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6135" y="4879759"/>
              <a:ext cx="928006" cy="928006"/>
            </a:xfrm>
            <a:prstGeom prst="rect">
              <a:avLst/>
            </a:prstGeom>
          </p:spPr>
        </p:pic>
        <p:pic>
          <p:nvPicPr>
            <p:cNvPr id="14" name="Picture 6" descr="GLBA Shredding | Financial Services Modernization Act | PROSHRED®">
              <a:extLst>
                <a:ext uri="{FF2B5EF4-FFF2-40B4-BE49-F238E27FC236}">
                  <a16:creationId xmlns:a16="http://schemas.microsoft.com/office/drawing/2014/main" id="{80F6F037-E99F-93C1-7602-3802DFC67C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1804" y="4960874"/>
              <a:ext cx="874495" cy="775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hat is PCI Compliance? | Digital Guardian">
              <a:extLst>
                <a:ext uri="{FF2B5EF4-FFF2-40B4-BE49-F238E27FC236}">
                  <a16:creationId xmlns:a16="http://schemas.microsoft.com/office/drawing/2014/main" id="{8AE1F989-5D1E-7B37-5333-FB22A5EFA6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8787" y="4964824"/>
              <a:ext cx="1090906" cy="767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cpa soc 2 badge">
              <a:extLst>
                <a:ext uri="{FF2B5EF4-FFF2-40B4-BE49-F238E27FC236}">
                  <a16:creationId xmlns:a16="http://schemas.microsoft.com/office/drawing/2014/main" id="{5ADF70D8-348E-7C35-947E-27462ECE6D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474" y="4914504"/>
              <a:ext cx="868099" cy="8680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81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B5D13FF-2BD3-0BA2-A811-A876148D27A6}"/>
              </a:ext>
            </a:extLst>
          </p:cNvPr>
          <p:cNvSpPr/>
          <p:nvPr/>
        </p:nvSpPr>
        <p:spPr>
          <a:xfrm>
            <a:off x="2912912"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5 Weeks</a:t>
            </a:r>
          </a:p>
        </p:txBody>
      </p:sp>
      <p:sp>
        <p:nvSpPr>
          <p:cNvPr id="48" name="Rectangle 47">
            <a:extLst>
              <a:ext uri="{FF2B5EF4-FFF2-40B4-BE49-F238E27FC236}">
                <a16:creationId xmlns:a16="http://schemas.microsoft.com/office/drawing/2014/main" id="{9320690C-8AEB-B7AA-359E-E8BDE24BBD2E}"/>
              </a:ext>
            </a:extLst>
          </p:cNvPr>
          <p:cNvSpPr/>
          <p:nvPr/>
        </p:nvSpPr>
        <p:spPr>
          <a:xfrm>
            <a:off x="5087508"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4 Weeks</a:t>
            </a:r>
          </a:p>
        </p:txBody>
      </p:sp>
      <p:sp>
        <p:nvSpPr>
          <p:cNvPr id="49" name="Rectangle 48">
            <a:extLst>
              <a:ext uri="{FF2B5EF4-FFF2-40B4-BE49-F238E27FC236}">
                <a16:creationId xmlns:a16="http://schemas.microsoft.com/office/drawing/2014/main" id="{A3CE0873-4A68-05E1-7AAA-1DB1C91125A0}"/>
              </a:ext>
            </a:extLst>
          </p:cNvPr>
          <p:cNvSpPr/>
          <p:nvPr/>
        </p:nvSpPr>
        <p:spPr>
          <a:xfrm>
            <a:off x="726550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50" name="Rectangle 49">
            <a:extLst>
              <a:ext uri="{FF2B5EF4-FFF2-40B4-BE49-F238E27FC236}">
                <a16:creationId xmlns:a16="http://schemas.microsoft.com/office/drawing/2014/main" id="{8E78F14C-F6B1-1DAC-45B4-2E4DF4BCB114}"/>
              </a:ext>
            </a:extLst>
          </p:cNvPr>
          <p:cNvSpPr/>
          <p:nvPr/>
        </p:nvSpPr>
        <p:spPr>
          <a:xfrm>
            <a:off x="9443494"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46" name="Rectangle 45">
            <a:extLst>
              <a:ext uri="{FF2B5EF4-FFF2-40B4-BE49-F238E27FC236}">
                <a16:creationId xmlns:a16="http://schemas.microsoft.com/office/drawing/2014/main" id="{00D12E59-A2D3-2454-5E70-2680A4BCE51A}"/>
              </a:ext>
            </a:extLst>
          </p:cNvPr>
          <p:cNvSpPr/>
          <p:nvPr/>
        </p:nvSpPr>
        <p:spPr>
          <a:xfrm>
            <a:off x="73152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2 Weeks</a:t>
            </a:r>
          </a:p>
        </p:txBody>
      </p:sp>
      <p:sp>
        <p:nvSpPr>
          <p:cNvPr id="3" name="Title 2">
            <a:extLst>
              <a:ext uri="{FF2B5EF4-FFF2-40B4-BE49-F238E27FC236}">
                <a16:creationId xmlns:a16="http://schemas.microsoft.com/office/drawing/2014/main" id="{FEE2A531-BDF0-05A8-0909-7749234B5ED1}"/>
              </a:ext>
            </a:extLst>
          </p:cNvPr>
          <p:cNvSpPr>
            <a:spLocks noGrp="1"/>
          </p:cNvSpPr>
          <p:nvPr>
            <p:ph type="title"/>
          </p:nvPr>
        </p:nvSpPr>
        <p:spPr/>
        <p:txBody>
          <a:bodyPr/>
          <a:lstStyle/>
          <a:p>
            <a:r>
              <a:rPr lang="en-US" dirty="0"/>
              <a:t>VLMS Implementation Model</a:t>
            </a:r>
          </a:p>
        </p:txBody>
      </p:sp>
      <p:sp>
        <p:nvSpPr>
          <p:cNvPr id="5" name="Rectangle: Rounded Corners 4">
            <a:extLst>
              <a:ext uri="{FF2B5EF4-FFF2-40B4-BE49-F238E27FC236}">
                <a16:creationId xmlns:a16="http://schemas.microsoft.com/office/drawing/2014/main" id="{16BCF80E-ACA6-54D5-34F8-053E21000507}"/>
              </a:ext>
            </a:extLst>
          </p:cNvPr>
          <p:cNvSpPr/>
          <p:nvPr/>
        </p:nvSpPr>
        <p:spPr>
          <a:xfrm>
            <a:off x="290289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761B58-BA1B-9B97-75D7-E6D613743452}"/>
              </a:ext>
            </a:extLst>
          </p:cNvPr>
          <p:cNvSpPr/>
          <p:nvPr/>
        </p:nvSpPr>
        <p:spPr>
          <a:xfrm>
            <a:off x="5080884"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7404A5E-FFAE-51D4-1934-A9F830A73A68}"/>
              </a:ext>
            </a:extLst>
          </p:cNvPr>
          <p:cNvSpPr/>
          <p:nvPr/>
        </p:nvSpPr>
        <p:spPr>
          <a:xfrm>
            <a:off x="7258878"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F1507BD-98CC-250E-1C5B-F7BFFE099DD4}"/>
              </a:ext>
            </a:extLst>
          </p:cNvPr>
          <p:cNvSpPr/>
          <p:nvPr/>
        </p:nvSpPr>
        <p:spPr>
          <a:xfrm>
            <a:off x="943687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81FBC95-5502-50EC-A2CD-8E0437492C8D}"/>
              </a:ext>
            </a:extLst>
          </p:cNvPr>
          <p:cNvGrpSpPr/>
          <p:nvPr/>
        </p:nvGrpSpPr>
        <p:grpSpPr>
          <a:xfrm>
            <a:off x="724896" y="2442533"/>
            <a:ext cx="10742208" cy="3343452"/>
            <a:chOff x="724896" y="2092844"/>
            <a:chExt cx="10742208" cy="3343452"/>
          </a:xfrm>
        </p:grpSpPr>
        <p:sp>
          <p:nvSpPr>
            <p:cNvPr id="14" name="TextBox 13">
              <a:extLst>
                <a:ext uri="{FF2B5EF4-FFF2-40B4-BE49-F238E27FC236}">
                  <a16:creationId xmlns:a16="http://schemas.microsoft.com/office/drawing/2014/main" id="{AED3F213-3B25-D33C-2CB9-D84C7A94D618}"/>
                </a:ext>
              </a:extLst>
            </p:cNvPr>
            <p:cNvSpPr txBox="1"/>
            <p:nvPr/>
          </p:nvSpPr>
          <p:spPr>
            <a:xfrm>
              <a:off x="731520"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Project strategy workshop</a:t>
              </a:r>
            </a:p>
            <a:p>
              <a:pPr marL="171450" indent="-171450">
                <a:spcAft>
                  <a:spcPts val="500"/>
                </a:spcAft>
                <a:buClr>
                  <a:schemeClr val="accent2"/>
                </a:buClr>
                <a:buFont typeface="Arial" panose="020B0604020202020204" pitchFamily="34" charset="0"/>
                <a:buChar char="•"/>
              </a:pPr>
              <a:r>
                <a:rPr lang="en-US" sz="1400" dirty="0"/>
                <a:t>Create development instance</a:t>
              </a:r>
            </a:p>
            <a:p>
              <a:pPr marL="171450" indent="-171450">
                <a:spcAft>
                  <a:spcPts val="500"/>
                </a:spcAft>
                <a:buClr>
                  <a:schemeClr val="accent2"/>
                </a:buClr>
                <a:buFont typeface="Arial" panose="020B0604020202020204" pitchFamily="34" charset="0"/>
                <a:buChar char="•"/>
              </a:pPr>
              <a:r>
                <a:rPr lang="en-US" sz="1400" dirty="0"/>
                <a:t>Project schedule</a:t>
              </a:r>
            </a:p>
            <a:p>
              <a:pPr marL="171450" indent="-171450">
                <a:spcAft>
                  <a:spcPts val="500"/>
                </a:spcAft>
                <a:buClr>
                  <a:schemeClr val="accent2"/>
                </a:buClr>
                <a:buFont typeface="Arial" panose="020B0604020202020204" pitchFamily="34" charset="0"/>
                <a:buChar char="•"/>
              </a:pPr>
              <a:r>
                <a:rPr lang="en-US" sz="1400" dirty="0"/>
                <a:t>Validation planning</a:t>
              </a:r>
            </a:p>
          </p:txBody>
        </p:sp>
        <p:sp>
          <p:nvSpPr>
            <p:cNvPr id="16" name="TextBox 15">
              <a:extLst>
                <a:ext uri="{FF2B5EF4-FFF2-40B4-BE49-F238E27FC236}">
                  <a16:creationId xmlns:a16="http://schemas.microsoft.com/office/drawing/2014/main" id="{C2E43264-C594-772E-5305-635A498AE27D}"/>
                </a:ext>
              </a:extLst>
            </p:cNvPr>
            <p:cNvSpPr txBox="1"/>
            <p:nvPr/>
          </p:nvSpPr>
          <p:spPr>
            <a:xfrm>
              <a:off x="724896" y="2092844"/>
              <a:ext cx="2030234" cy="553998"/>
            </a:xfrm>
            <a:prstGeom prst="rect">
              <a:avLst/>
            </a:prstGeom>
            <a:noFill/>
          </p:spPr>
          <p:txBody>
            <a:bodyPr wrap="square" lIns="182880" tIns="0" rIns="182880" bIns="0" rtlCol="0">
              <a:spAutoFit/>
            </a:bodyPr>
            <a:lstStyle/>
            <a:p>
              <a:r>
                <a:rPr lang="en-US" b="1" dirty="0"/>
                <a:t>Initiation</a:t>
              </a:r>
            </a:p>
            <a:p>
              <a:r>
                <a:rPr lang="en-US" b="1" dirty="0"/>
                <a:t>Kick-Off</a:t>
              </a:r>
            </a:p>
          </p:txBody>
        </p:sp>
        <p:sp>
          <p:nvSpPr>
            <p:cNvPr id="17" name="TextBox 16">
              <a:extLst>
                <a:ext uri="{FF2B5EF4-FFF2-40B4-BE49-F238E27FC236}">
                  <a16:creationId xmlns:a16="http://schemas.microsoft.com/office/drawing/2014/main" id="{691F6A7C-6A1A-C27A-CB05-1763A1588D91}"/>
                </a:ext>
              </a:extLst>
            </p:cNvPr>
            <p:cNvSpPr txBox="1"/>
            <p:nvPr/>
          </p:nvSpPr>
          <p:spPr>
            <a:xfrm>
              <a:off x="2909514"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System overview sessions</a:t>
              </a:r>
            </a:p>
            <a:p>
              <a:pPr marL="171450" indent="-171450">
                <a:spcAft>
                  <a:spcPts val="500"/>
                </a:spcAft>
                <a:buClr>
                  <a:schemeClr val="accent2"/>
                </a:buClr>
                <a:buFont typeface="Arial" panose="020B0604020202020204" pitchFamily="34" charset="0"/>
                <a:buChar char="•"/>
              </a:pPr>
              <a:r>
                <a:rPr lang="en-US" sz="1400" dirty="0"/>
                <a:t>User requirements identification</a:t>
              </a:r>
            </a:p>
            <a:p>
              <a:pPr marL="171450" indent="-171450">
                <a:spcAft>
                  <a:spcPts val="500"/>
                </a:spcAft>
                <a:buClr>
                  <a:schemeClr val="accent2"/>
                </a:buClr>
                <a:buFont typeface="Arial" panose="020B0604020202020204" pitchFamily="34" charset="0"/>
                <a:buChar char="•"/>
              </a:pPr>
              <a:r>
                <a:rPr lang="en-US" sz="1400" dirty="0"/>
                <a:t>Business process identification</a:t>
              </a:r>
            </a:p>
            <a:p>
              <a:pPr marL="171450" indent="-171450">
                <a:spcAft>
                  <a:spcPts val="500"/>
                </a:spcAft>
                <a:buClr>
                  <a:schemeClr val="accent2"/>
                </a:buClr>
                <a:buFont typeface="Arial" panose="020B0604020202020204" pitchFamily="34" charset="0"/>
                <a:buChar char="•"/>
              </a:pPr>
              <a:r>
                <a:rPr lang="en-US" sz="1400" dirty="0"/>
                <a:t>Train the trainer</a:t>
              </a:r>
            </a:p>
          </p:txBody>
        </p:sp>
        <p:sp>
          <p:nvSpPr>
            <p:cNvPr id="18" name="TextBox 17">
              <a:extLst>
                <a:ext uri="{FF2B5EF4-FFF2-40B4-BE49-F238E27FC236}">
                  <a16:creationId xmlns:a16="http://schemas.microsoft.com/office/drawing/2014/main" id="{28BB06C1-634B-3646-5A6D-3912A63FC017}"/>
                </a:ext>
              </a:extLst>
            </p:cNvPr>
            <p:cNvSpPr txBox="1"/>
            <p:nvPr/>
          </p:nvSpPr>
          <p:spPr>
            <a:xfrm>
              <a:off x="2902890" y="2092844"/>
              <a:ext cx="2030234" cy="553998"/>
            </a:xfrm>
            <a:prstGeom prst="rect">
              <a:avLst/>
            </a:prstGeom>
            <a:noFill/>
          </p:spPr>
          <p:txBody>
            <a:bodyPr wrap="square" lIns="182880" tIns="0" rIns="182880" bIns="0" rtlCol="0">
              <a:spAutoFit/>
            </a:bodyPr>
            <a:lstStyle/>
            <a:p>
              <a:r>
                <a:rPr lang="en-US" b="1" dirty="0"/>
                <a:t>System Specification</a:t>
              </a:r>
            </a:p>
          </p:txBody>
        </p:sp>
        <p:sp>
          <p:nvSpPr>
            <p:cNvPr id="19" name="TextBox 18">
              <a:extLst>
                <a:ext uri="{FF2B5EF4-FFF2-40B4-BE49-F238E27FC236}">
                  <a16:creationId xmlns:a16="http://schemas.microsoft.com/office/drawing/2014/main" id="{5742D8E9-EE2A-C014-922C-D702F762AA00}"/>
                </a:ext>
              </a:extLst>
            </p:cNvPr>
            <p:cNvSpPr txBox="1"/>
            <p:nvPr/>
          </p:nvSpPr>
          <p:spPr>
            <a:xfrm>
              <a:off x="5087508" y="2717603"/>
              <a:ext cx="2023610" cy="2718693"/>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Configuration workshops</a:t>
              </a:r>
            </a:p>
            <a:p>
              <a:pPr marL="171450" indent="-171450">
                <a:spcAft>
                  <a:spcPts val="500"/>
                </a:spcAft>
                <a:buClr>
                  <a:schemeClr val="accent2"/>
                </a:buClr>
                <a:buFont typeface="Arial" panose="020B0604020202020204" pitchFamily="34" charset="0"/>
                <a:buChar char="•"/>
              </a:pPr>
              <a:r>
                <a:rPr lang="en-US" sz="1400" dirty="0"/>
                <a:t>Master data collection and training</a:t>
              </a:r>
            </a:p>
            <a:p>
              <a:pPr marL="171450" indent="-171450">
                <a:spcAft>
                  <a:spcPts val="500"/>
                </a:spcAft>
                <a:buClr>
                  <a:schemeClr val="accent2"/>
                </a:buClr>
                <a:buFont typeface="Arial" panose="020B0604020202020204" pitchFamily="34" charset="0"/>
                <a:buChar char="•"/>
              </a:pPr>
              <a:r>
                <a:rPr lang="en-US" sz="1400" dirty="0"/>
                <a:t>Conference room pilot</a:t>
              </a:r>
            </a:p>
            <a:p>
              <a:pPr marL="171450" indent="-171450">
                <a:spcAft>
                  <a:spcPts val="500"/>
                </a:spcAft>
                <a:buClr>
                  <a:schemeClr val="accent2"/>
                </a:buClr>
                <a:buFont typeface="Arial" panose="020B0604020202020204" pitchFamily="34" charset="0"/>
                <a:buChar char="•"/>
              </a:pPr>
              <a:r>
                <a:rPr lang="en-US" sz="1400" dirty="0"/>
                <a:t>System template development</a:t>
              </a:r>
            </a:p>
            <a:p>
              <a:pPr marL="171450" indent="-171450">
                <a:spcAft>
                  <a:spcPts val="500"/>
                </a:spcAft>
                <a:buClr>
                  <a:schemeClr val="accent2"/>
                </a:buClr>
                <a:buFont typeface="Arial" panose="020B0604020202020204" pitchFamily="34" charset="0"/>
                <a:buChar char="•"/>
              </a:pPr>
              <a:r>
                <a:rPr lang="en-US" sz="1400" dirty="0"/>
                <a:t>Training material development</a:t>
              </a:r>
            </a:p>
          </p:txBody>
        </p:sp>
        <p:sp>
          <p:nvSpPr>
            <p:cNvPr id="20" name="TextBox 19">
              <a:extLst>
                <a:ext uri="{FF2B5EF4-FFF2-40B4-BE49-F238E27FC236}">
                  <a16:creationId xmlns:a16="http://schemas.microsoft.com/office/drawing/2014/main" id="{9AFE6AC2-FF63-E36B-1C6C-0D73208392E6}"/>
                </a:ext>
              </a:extLst>
            </p:cNvPr>
            <p:cNvSpPr txBox="1"/>
            <p:nvPr/>
          </p:nvSpPr>
          <p:spPr>
            <a:xfrm>
              <a:off x="5080884" y="2092844"/>
              <a:ext cx="2030234" cy="553998"/>
            </a:xfrm>
            <a:prstGeom prst="rect">
              <a:avLst/>
            </a:prstGeom>
            <a:noFill/>
          </p:spPr>
          <p:txBody>
            <a:bodyPr wrap="square" lIns="182880" tIns="0" rIns="182880" bIns="0" rtlCol="0">
              <a:spAutoFit/>
            </a:bodyPr>
            <a:lstStyle/>
            <a:p>
              <a:r>
                <a:rPr lang="en-US" b="1" dirty="0"/>
                <a:t>System Configuration</a:t>
              </a:r>
            </a:p>
          </p:txBody>
        </p:sp>
        <p:sp>
          <p:nvSpPr>
            <p:cNvPr id="21" name="TextBox 20">
              <a:extLst>
                <a:ext uri="{FF2B5EF4-FFF2-40B4-BE49-F238E27FC236}">
                  <a16:creationId xmlns:a16="http://schemas.microsoft.com/office/drawing/2014/main" id="{8EAC899C-0F10-5055-3233-C5DA2768EBC6}"/>
                </a:ext>
              </a:extLst>
            </p:cNvPr>
            <p:cNvSpPr txBox="1"/>
            <p:nvPr/>
          </p:nvSpPr>
          <p:spPr>
            <a:xfrm>
              <a:off x="7265500" y="2717603"/>
              <a:ext cx="2023610" cy="1449115"/>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Creation of validation and production instances</a:t>
              </a:r>
            </a:p>
            <a:p>
              <a:pPr marL="171450" indent="-171450">
                <a:spcAft>
                  <a:spcPts val="500"/>
                </a:spcAft>
                <a:buClr>
                  <a:schemeClr val="accent2"/>
                </a:buClr>
                <a:buFont typeface="Arial" panose="020B0604020202020204" pitchFamily="34" charset="0"/>
                <a:buChar char="•"/>
              </a:pPr>
              <a:r>
                <a:rPr lang="en-US" sz="1400" dirty="0"/>
                <a:t>Validation of the instances</a:t>
              </a:r>
            </a:p>
          </p:txBody>
        </p:sp>
        <p:sp>
          <p:nvSpPr>
            <p:cNvPr id="22" name="TextBox 21">
              <a:extLst>
                <a:ext uri="{FF2B5EF4-FFF2-40B4-BE49-F238E27FC236}">
                  <a16:creationId xmlns:a16="http://schemas.microsoft.com/office/drawing/2014/main" id="{CEF29E5C-7FC9-BE79-B127-0943465E530B}"/>
                </a:ext>
              </a:extLst>
            </p:cNvPr>
            <p:cNvSpPr txBox="1"/>
            <p:nvPr/>
          </p:nvSpPr>
          <p:spPr>
            <a:xfrm>
              <a:off x="7258876" y="2092844"/>
              <a:ext cx="2030234" cy="553998"/>
            </a:xfrm>
            <a:prstGeom prst="rect">
              <a:avLst/>
            </a:prstGeom>
            <a:noFill/>
          </p:spPr>
          <p:txBody>
            <a:bodyPr wrap="square" lIns="182880" tIns="0" rIns="182880" bIns="0" rtlCol="0">
              <a:spAutoFit/>
            </a:bodyPr>
            <a:lstStyle/>
            <a:p>
              <a:r>
                <a:rPr lang="en-US" b="1" dirty="0"/>
                <a:t>System Validation</a:t>
              </a:r>
            </a:p>
          </p:txBody>
        </p:sp>
        <p:sp>
          <p:nvSpPr>
            <p:cNvPr id="23" name="TextBox 22">
              <a:extLst>
                <a:ext uri="{FF2B5EF4-FFF2-40B4-BE49-F238E27FC236}">
                  <a16:creationId xmlns:a16="http://schemas.microsoft.com/office/drawing/2014/main" id="{F66A2E89-1F14-B797-F9B9-72F42A2E0A42}"/>
                </a:ext>
              </a:extLst>
            </p:cNvPr>
            <p:cNvSpPr txBox="1"/>
            <p:nvPr/>
          </p:nvSpPr>
          <p:spPr>
            <a:xfrm>
              <a:off x="9443494" y="2717603"/>
              <a:ext cx="2023610" cy="2072362"/>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Master data upload</a:t>
              </a:r>
            </a:p>
            <a:p>
              <a:pPr marL="171450" indent="-171450">
                <a:spcAft>
                  <a:spcPts val="500"/>
                </a:spcAft>
                <a:buClr>
                  <a:schemeClr val="accent2"/>
                </a:buClr>
                <a:buFont typeface="Arial" panose="020B0604020202020204" pitchFamily="34" charset="0"/>
                <a:buChar char="•"/>
              </a:pPr>
              <a:r>
                <a:rPr lang="en-US" sz="1400" dirty="0"/>
                <a:t>End user training</a:t>
              </a:r>
            </a:p>
            <a:p>
              <a:pPr marL="171450" indent="-171450">
                <a:spcAft>
                  <a:spcPts val="500"/>
                </a:spcAft>
                <a:buClr>
                  <a:schemeClr val="accent2"/>
                </a:buClr>
                <a:buFont typeface="Arial" panose="020B0604020202020204" pitchFamily="34" charset="0"/>
                <a:buChar char="•"/>
              </a:pPr>
              <a:r>
                <a:rPr lang="en-US" sz="1400" dirty="0"/>
                <a:t>Production release</a:t>
              </a:r>
            </a:p>
            <a:p>
              <a:pPr marL="171450" indent="-171450">
                <a:spcAft>
                  <a:spcPts val="500"/>
                </a:spcAft>
                <a:buClr>
                  <a:schemeClr val="accent2"/>
                </a:buClr>
                <a:buFont typeface="Arial" panose="020B0604020202020204" pitchFamily="34" charset="0"/>
                <a:buChar char="•"/>
              </a:pPr>
              <a:r>
                <a:rPr lang="en-US" sz="1400" dirty="0"/>
                <a:t>Transfer to customer technical support</a:t>
              </a:r>
            </a:p>
            <a:p>
              <a:pPr marL="171450" indent="-171450">
                <a:spcAft>
                  <a:spcPts val="500"/>
                </a:spcAft>
                <a:buClr>
                  <a:schemeClr val="accent2"/>
                </a:buClr>
                <a:buFont typeface="Arial" panose="020B0604020202020204" pitchFamily="34" charset="0"/>
                <a:buChar char="•"/>
              </a:pPr>
              <a:r>
                <a:rPr lang="en-US" sz="1400" dirty="0"/>
                <a:t>Project closure</a:t>
              </a:r>
            </a:p>
          </p:txBody>
        </p:sp>
        <p:sp>
          <p:nvSpPr>
            <p:cNvPr id="24" name="TextBox 23">
              <a:extLst>
                <a:ext uri="{FF2B5EF4-FFF2-40B4-BE49-F238E27FC236}">
                  <a16:creationId xmlns:a16="http://schemas.microsoft.com/office/drawing/2014/main" id="{9E4CBDC8-9946-C7B7-21A8-35CDF12A4BD4}"/>
                </a:ext>
              </a:extLst>
            </p:cNvPr>
            <p:cNvSpPr txBox="1"/>
            <p:nvPr/>
          </p:nvSpPr>
          <p:spPr>
            <a:xfrm>
              <a:off x="9436870" y="2092844"/>
              <a:ext cx="2030234" cy="553998"/>
            </a:xfrm>
            <a:prstGeom prst="rect">
              <a:avLst/>
            </a:prstGeom>
            <a:noFill/>
          </p:spPr>
          <p:txBody>
            <a:bodyPr wrap="square" lIns="182880" tIns="0" rIns="182880" bIns="0" rtlCol="0">
              <a:spAutoFit/>
            </a:bodyPr>
            <a:lstStyle/>
            <a:p>
              <a:r>
                <a:rPr lang="en-US" b="1" dirty="0"/>
                <a:t>Go-Live</a:t>
              </a:r>
            </a:p>
            <a:p>
              <a:r>
                <a:rPr lang="en-US" b="1" dirty="0"/>
                <a:t>Transition</a:t>
              </a:r>
            </a:p>
          </p:txBody>
        </p:sp>
      </p:grpSp>
      <p:grpSp>
        <p:nvGrpSpPr>
          <p:cNvPr id="43" name="Group 42">
            <a:extLst>
              <a:ext uri="{FF2B5EF4-FFF2-40B4-BE49-F238E27FC236}">
                <a16:creationId xmlns:a16="http://schemas.microsoft.com/office/drawing/2014/main" id="{9D9BB6EC-6BFC-530E-E634-D85A56A021FA}"/>
              </a:ext>
            </a:extLst>
          </p:cNvPr>
          <p:cNvGrpSpPr/>
          <p:nvPr/>
        </p:nvGrpSpPr>
        <p:grpSpPr>
          <a:xfrm>
            <a:off x="3032903" y="1076260"/>
            <a:ext cx="825944" cy="800720"/>
            <a:chOff x="3032903" y="1076260"/>
            <a:chExt cx="825944" cy="800720"/>
          </a:xfrm>
        </p:grpSpPr>
        <p:sp>
          <p:nvSpPr>
            <p:cNvPr id="35" name="Rectangle 34">
              <a:extLst>
                <a:ext uri="{FF2B5EF4-FFF2-40B4-BE49-F238E27FC236}">
                  <a16:creationId xmlns:a16="http://schemas.microsoft.com/office/drawing/2014/main" id="{A9FBA5F4-DB1E-5736-967D-820FFE602EF3}"/>
                </a:ext>
              </a:extLst>
            </p:cNvPr>
            <p:cNvSpPr/>
            <p:nvPr/>
          </p:nvSpPr>
          <p:spPr>
            <a:xfrm>
              <a:off x="3032903" y="1076260"/>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lueprint with solid fill">
              <a:extLst>
                <a:ext uri="{FF2B5EF4-FFF2-40B4-BE49-F238E27FC236}">
                  <a16:creationId xmlns:a16="http://schemas.microsoft.com/office/drawing/2014/main" id="{51790DBC-729F-8B32-27AE-5AC49FF6FB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5515" y="1076260"/>
              <a:ext cx="800720" cy="800720"/>
            </a:xfrm>
            <a:prstGeom prst="rect">
              <a:avLst/>
            </a:prstGeom>
          </p:spPr>
        </p:pic>
      </p:grpSp>
      <p:sp>
        <p:nvSpPr>
          <p:cNvPr id="4" name="Rectangle: Rounded Corners 3">
            <a:extLst>
              <a:ext uri="{FF2B5EF4-FFF2-40B4-BE49-F238E27FC236}">
                <a16:creationId xmlns:a16="http://schemas.microsoft.com/office/drawing/2014/main" id="{CAF9390E-C2FA-B116-AADF-CE71619CB770}"/>
              </a:ext>
            </a:extLst>
          </p:cNvPr>
          <p:cNvSpPr/>
          <p:nvPr/>
        </p:nvSpPr>
        <p:spPr>
          <a:xfrm>
            <a:off x="724896"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4DE1E24-5E80-FAF3-E83E-E1270F9869CD}"/>
              </a:ext>
            </a:extLst>
          </p:cNvPr>
          <p:cNvGrpSpPr/>
          <p:nvPr/>
        </p:nvGrpSpPr>
        <p:grpSpPr>
          <a:xfrm>
            <a:off x="5210897" y="1062779"/>
            <a:ext cx="825944" cy="807595"/>
            <a:chOff x="5210897" y="1062779"/>
            <a:chExt cx="825944" cy="807595"/>
          </a:xfrm>
        </p:grpSpPr>
        <p:sp>
          <p:nvSpPr>
            <p:cNvPr id="37" name="Rectangle 36">
              <a:extLst>
                <a:ext uri="{FF2B5EF4-FFF2-40B4-BE49-F238E27FC236}">
                  <a16:creationId xmlns:a16="http://schemas.microsoft.com/office/drawing/2014/main" id="{62384E5A-E7BA-E394-605E-624AFEB0D788}"/>
                </a:ext>
              </a:extLst>
            </p:cNvPr>
            <p:cNvSpPr/>
            <p:nvPr/>
          </p:nvSpPr>
          <p:spPr>
            <a:xfrm>
              <a:off x="5210897" y="1069654"/>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ears with solid fill">
              <a:extLst>
                <a:ext uri="{FF2B5EF4-FFF2-40B4-BE49-F238E27FC236}">
                  <a16:creationId xmlns:a16="http://schemas.microsoft.com/office/drawing/2014/main" id="{86CFC965-9159-292D-29AB-52C823E92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3509" y="1062779"/>
              <a:ext cx="800720" cy="800720"/>
            </a:xfrm>
            <a:prstGeom prst="rect">
              <a:avLst/>
            </a:prstGeom>
          </p:spPr>
        </p:pic>
      </p:grpSp>
      <p:grpSp>
        <p:nvGrpSpPr>
          <p:cNvPr id="41" name="Group 40">
            <a:extLst>
              <a:ext uri="{FF2B5EF4-FFF2-40B4-BE49-F238E27FC236}">
                <a16:creationId xmlns:a16="http://schemas.microsoft.com/office/drawing/2014/main" id="{88475398-DC84-9BAF-A8B1-6A61E2D3F61C}"/>
              </a:ext>
            </a:extLst>
          </p:cNvPr>
          <p:cNvGrpSpPr/>
          <p:nvPr/>
        </p:nvGrpSpPr>
        <p:grpSpPr>
          <a:xfrm>
            <a:off x="7383397" y="1068093"/>
            <a:ext cx="825944" cy="809512"/>
            <a:chOff x="7383397" y="1068093"/>
            <a:chExt cx="825944" cy="809512"/>
          </a:xfrm>
        </p:grpSpPr>
        <p:sp>
          <p:nvSpPr>
            <p:cNvPr id="38" name="Rectangle 37">
              <a:extLst>
                <a:ext uri="{FF2B5EF4-FFF2-40B4-BE49-F238E27FC236}">
                  <a16:creationId xmlns:a16="http://schemas.microsoft.com/office/drawing/2014/main" id="{50EFA5BB-FDBF-7674-D8D0-C68953D4876C}"/>
                </a:ext>
              </a:extLst>
            </p:cNvPr>
            <p:cNvSpPr/>
            <p:nvPr/>
          </p:nvSpPr>
          <p:spPr>
            <a:xfrm>
              <a:off x="7383397" y="1068093"/>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ecklist with solid fill">
              <a:extLst>
                <a:ext uri="{FF2B5EF4-FFF2-40B4-BE49-F238E27FC236}">
                  <a16:creationId xmlns:a16="http://schemas.microsoft.com/office/drawing/2014/main" id="{DE03C361-B249-9F20-AF3F-A49BA0673D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6009" y="1076885"/>
              <a:ext cx="800720" cy="800720"/>
            </a:xfrm>
            <a:prstGeom prst="rect">
              <a:avLst/>
            </a:prstGeom>
          </p:spPr>
        </p:pic>
      </p:grpSp>
      <p:grpSp>
        <p:nvGrpSpPr>
          <p:cNvPr id="44" name="Group 43">
            <a:extLst>
              <a:ext uri="{FF2B5EF4-FFF2-40B4-BE49-F238E27FC236}">
                <a16:creationId xmlns:a16="http://schemas.microsoft.com/office/drawing/2014/main" id="{36208E7D-912A-A6C3-F66F-FFE2D7158B40}"/>
              </a:ext>
            </a:extLst>
          </p:cNvPr>
          <p:cNvGrpSpPr/>
          <p:nvPr/>
        </p:nvGrpSpPr>
        <p:grpSpPr>
          <a:xfrm>
            <a:off x="854909" y="1065436"/>
            <a:ext cx="825944" cy="800720"/>
            <a:chOff x="854909" y="1065436"/>
            <a:chExt cx="825944" cy="800720"/>
          </a:xfrm>
        </p:grpSpPr>
        <p:sp>
          <p:nvSpPr>
            <p:cNvPr id="36" name="Rectangle 35">
              <a:extLst>
                <a:ext uri="{FF2B5EF4-FFF2-40B4-BE49-F238E27FC236}">
                  <a16:creationId xmlns:a16="http://schemas.microsoft.com/office/drawing/2014/main" id="{1E0A08FF-8948-C00F-9D73-7765953A52FD}"/>
                </a:ext>
              </a:extLst>
            </p:cNvPr>
            <p:cNvSpPr/>
            <p:nvPr/>
          </p:nvSpPr>
          <p:spPr>
            <a:xfrm>
              <a:off x="854909" y="1065436"/>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hat with solid fill">
              <a:extLst>
                <a:ext uri="{FF2B5EF4-FFF2-40B4-BE49-F238E27FC236}">
                  <a16:creationId xmlns:a16="http://schemas.microsoft.com/office/drawing/2014/main" id="{8CBB9490-C754-A46D-F6E7-B91E556590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7521" y="1065436"/>
              <a:ext cx="800720" cy="800720"/>
            </a:xfrm>
            <a:prstGeom prst="rect">
              <a:avLst/>
            </a:prstGeom>
          </p:spPr>
        </p:pic>
      </p:grpSp>
      <p:grpSp>
        <p:nvGrpSpPr>
          <p:cNvPr id="40" name="Group 39">
            <a:extLst>
              <a:ext uri="{FF2B5EF4-FFF2-40B4-BE49-F238E27FC236}">
                <a16:creationId xmlns:a16="http://schemas.microsoft.com/office/drawing/2014/main" id="{5C53FCDA-220A-C6C7-E86C-56E56FA80B34}"/>
              </a:ext>
            </a:extLst>
          </p:cNvPr>
          <p:cNvGrpSpPr/>
          <p:nvPr/>
        </p:nvGrpSpPr>
        <p:grpSpPr>
          <a:xfrm>
            <a:off x="9569061" y="1074459"/>
            <a:ext cx="825944" cy="806751"/>
            <a:chOff x="9569061" y="1074459"/>
            <a:chExt cx="825944" cy="806751"/>
          </a:xfrm>
        </p:grpSpPr>
        <p:sp>
          <p:nvSpPr>
            <p:cNvPr id="39" name="Rectangle 38">
              <a:extLst>
                <a:ext uri="{FF2B5EF4-FFF2-40B4-BE49-F238E27FC236}">
                  <a16:creationId xmlns:a16="http://schemas.microsoft.com/office/drawing/2014/main" id="{1C7DDF59-C1C4-E636-3592-14FB92752800}"/>
                </a:ext>
              </a:extLst>
            </p:cNvPr>
            <p:cNvSpPr/>
            <p:nvPr/>
          </p:nvSpPr>
          <p:spPr>
            <a:xfrm>
              <a:off x="9569061" y="1074459"/>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ocket with solid fill">
              <a:extLst>
                <a:ext uri="{FF2B5EF4-FFF2-40B4-BE49-F238E27FC236}">
                  <a16:creationId xmlns:a16="http://schemas.microsoft.com/office/drawing/2014/main" id="{3AEBA1DD-FC00-9719-922F-DF3F7CAFF1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1673" y="1080490"/>
              <a:ext cx="800720" cy="800720"/>
            </a:xfrm>
            <a:prstGeom prst="rect">
              <a:avLst/>
            </a:prstGeom>
          </p:spPr>
        </p:pic>
      </p:grpSp>
    </p:spTree>
    <p:extLst>
      <p:ext uri="{BB962C8B-B14F-4D97-AF65-F5344CB8AC3E}">
        <p14:creationId xmlns:p14="http://schemas.microsoft.com/office/powerpoint/2010/main" val="228877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466DA-26B7-2E68-E6C6-245BECAAD077}"/>
              </a:ext>
            </a:extLst>
          </p:cNvPr>
          <p:cNvSpPr>
            <a:spLocks noGrp="1"/>
          </p:cNvSpPr>
          <p:nvPr>
            <p:ph type="title"/>
          </p:nvPr>
        </p:nvSpPr>
        <p:spPr/>
        <p:txBody>
          <a:bodyPr/>
          <a:lstStyle/>
          <a:p>
            <a:r>
              <a:rPr lang="en-US"/>
              <a:t>Top ten reasons why customers select and grow the ValGenesis VLMS</a:t>
            </a:r>
          </a:p>
        </p:txBody>
      </p:sp>
      <p:grpSp>
        <p:nvGrpSpPr>
          <p:cNvPr id="70" name="Group 69">
            <a:extLst>
              <a:ext uri="{FF2B5EF4-FFF2-40B4-BE49-F238E27FC236}">
                <a16:creationId xmlns:a16="http://schemas.microsoft.com/office/drawing/2014/main" id="{D273FAA3-197C-5EAB-DE25-88B0613C864A}"/>
              </a:ext>
            </a:extLst>
          </p:cNvPr>
          <p:cNvGrpSpPr/>
          <p:nvPr/>
        </p:nvGrpSpPr>
        <p:grpSpPr>
          <a:xfrm>
            <a:off x="7281161" y="3825650"/>
            <a:ext cx="2049139" cy="2189597"/>
            <a:chOff x="7281161" y="3825650"/>
            <a:chExt cx="2049139" cy="2189597"/>
          </a:xfrm>
        </p:grpSpPr>
        <p:sp>
          <p:nvSpPr>
            <p:cNvPr id="52" name="Star: 32 Points 51">
              <a:extLst>
                <a:ext uri="{FF2B5EF4-FFF2-40B4-BE49-F238E27FC236}">
                  <a16:creationId xmlns:a16="http://schemas.microsoft.com/office/drawing/2014/main" id="{20A0D6F0-9F90-A715-40DE-2B25F8EB8EF6}"/>
                </a:ext>
              </a:extLst>
            </p:cNvPr>
            <p:cNvSpPr/>
            <p:nvPr/>
          </p:nvSpPr>
          <p:spPr>
            <a:xfrm>
              <a:off x="7700469" y="3825650"/>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41" name="TextBox 40">
              <a:extLst>
                <a:ext uri="{FF2B5EF4-FFF2-40B4-BE49-F238E27FC236}">
                  <a16:creationId xmlns:a16="http://schemas.microsoft.com/office/drawing/2014/main" id="{F6AE1B56-9CD1-0295-2E1A-AADBB56B9DCC}"/>
                </a:ext>
              </a:extLst>
            </p:cNvPr>
            <p:cNvSpPr txBox="1"/>
            <p:nvPr/>
          </p:nvSpPr>
          <p:spPr>
            <a:xfrm>
              <a:off x="7281161" y="5184250"/>
              <a:ext cx="2049139" cy="830997"/>
            </a:xfrm>
            <a:prstGeom prst="rect">
              <a:avLst/>
            </a:prstGeom>
            <a:noFill/>
          </p:spPr>
          <p:txBody>
            <a:bodyPr wrap="square" lIns="0" tIns="0" rIns="0" bIns="0" rtlCol="0">
              <a:spAutoFit/>
            </a:bodyPr>
            <a:lstStyle/>
            <a:p>
              <a:pPr algn="ctr"/>
              <a:r>
                <a:rPr lang="en-US" dirty="0"/>
                <a:t>CSA-ready, supports risk-based critical thinking </a:t>
              </a:r>
            </a:p>
          </p:txBody>
        </p:sp>
      </p:grpSp>
      <p:grpSp>
        <p:nvGrpSpPr>
          <p:cNvPr id="69" name="Group 68">
            <a:extLst>
              <a:ext uri="{FF2B5EF4-FFF2-40B4-BE49-F238E27FC236}">
                <a16:creationId xmlns:a16="http://schemas.microsoft.com/office/drawing/2014/main" id="{ABA9F028-3030-DB05-E360-FF560A18E826}"/>
              </a:ext>
            </a:extLst>
          </p:cNvPr>
          <p:cNvGrpSpPr/>
          <p:nvPr/>
        </p:nvGrpSpPr>
        <p:grpSpPr>
          <a:xfrm>
            <a:off x="5016166" y="3832025"/>
            <a:ext cx="2129187" cy="2183222"/>
            <a:chOff x="5016166" y="3832025"/>
            <a:chExt cx="2129187" cy="2183222"/>
          </a:xfrm>
        </p:grpSpPr>
        <p:sp>
          <p:nvSpPr>
            <p:cNvPr id="38" name="TextBox 37">
              <a:extLst>
                <a:ext uri="{FF2B5EF4-FFF2-40B4-BE49-F238E27FC236}">
                  <a16:creationId xmlns:a16="http://schemas.microsoft.com/office/drawing/2014/main" id="{94A2C95E-A9D4-8E96-62BF-AA3C142CDEC7}"/>
                </a:ext>
              </a:extLst>
            </p:cNvPr>
            <p:cNvSpPr txBox="1"/>
            <p:nvPr/>
          </p:nvSpPr>
          <p:spPr>
            <a:xfrm>
              <a:off x="5016166" y="5184250"/>
              <a:ext cx="2129187" cy="830997"/>
            </a:xfrm>
            <a:prstGeom prst="rect">
              <a:avLst/>
            </a:prstGeom>
            <a:noFill/>
          </p:spPr>
          <p:txBody>
            <a:bodyPr wrap="square" lIns="0" tIns="0" rIns="0" bIns="0" rtlCol="0">
              <a:spAutoFit/>
            </a:bodyPr>
            <a:lstStyle/>
            <a:p>
              <a:pPr algn="ctr"/>
              <a:r>
                <a:rPr lang="en-US" dirty="0"/>
                <a:t>Risk-based requirements and system assessment</a:t>
              </a:r>
            </a:p>
          </p:txBody>
        </p:sp>
        <p:sp>
          <p:nvSpPr>
            <p:cNvPr id="53" name="Star: 32 Points 52">
              <a:extLst>
                <a:ext uri="{FF2B5EF4-FFF2-40B4-BE49-F238E27FC236}">
                  <a16:creationId xmlns:a16="http://schemas.microsoft.com/office/drawing/2014/main" id="{12A6D727-6AE0-161A-D92B-18BAE99B7747}"/>
                </a:ext>
              </a:extLst>
            </p:cNvPr>
            <p:cNvSpPr/>
            <p:nvPr/>
          </p:nvSpPr>
          <p:spPr>
            <a:xfrm>
              <a:off x="5490242"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grpSp>
      <p:grpSp>
        <p:nvGrpSpPr>
          <p:cNvPr id="68" name="Group 67">
            <a:extLst>
              <a:ext uri="{FF2B5EF4-FFF2-40B4-BE49-F238E27FC236}">
                <a16:creationId xmlns:a16="http://schemas.microsoft.com/office/drawing/2014/main" id="{4F63FDBE-2484-92E0-4E8D-AE806DC9688F}"/>
              </a:ext>
            </a:extLst>
          </p:cNvPr>
          <p:cNvGrpSpPr/>
          <p:nvPr/>
        </p:nvGrpSpPr>
        <p:grpSpPr>
          <a:xfrm>
            <a:off x="2941747" y="3832025"/>
            <a:ext cx="1888051" cy="1629224"/>
            <a:chOff x="2941747" y="3832025"/>
            <a:chExt cx="1888051" cy="1629224"/>
          </a:xfrm>
        </p:grpSpPr>
        <p:sp>
          <p:nvSpPr>
            <p:cNvPr id="35" name="TextBox 34">
              <a:extLst>
                <a:ext uri="{FF2B5EF4-FFF2-40B4-BE49-F238E27FC236}">
                  <a16:creationId xmlns:a16="http://schemas.microsoft.com/office/drawing/2014/main" id="{CF648F75-8E11-2AAD-1F5C-AEC9C29F0623}"/>
                </a:ext>
              </a:extLst>
            </p:cNvPr>
            <p:cNvSpPr txBox="1"/>
            <p:nvPr/>
          </p:nvSpPr>
          <p:spPr>
            <a:xfrm>
              <a:off x="2941747" y="5184250"/>
              <a:ext cx="1888051" cy="276999"/>
            </a:xfrm>
            <a:prstGeom prst="rect">
              <a:avLst/>
            </a:prstGeom>
            <a:noFill/>
          </p:spPr>
          <p:txBody>
            <a:bodyPr wrap="square" lIns="0" tIns="0" rIns="0" bIns="0" rtlCol="0">
              <a:spAutoFit/>
            </a:bodyPr>
            <a:lstStyle/>
            <a:p>
              <a:pPr algn="ctr"/>
              <a:r>
                <a:rPr lang="en-US" dirty="0"/>
                <a:t>Agile-ready</a:t>
              </a:r>
            </a:p>
          </p:txBody>
        </p:sp>
        <p:sp>
          <p:nvSpPr>
            <p:cNvPr id="54" name="Star: 32 Points 53">
              <a:extLst>
                <a:ext uri="{FF2B5EF4-FFF2-40B4-BE49-F238E27FC236}">
                  <a16:creationId xmlns:a16="http://schemas.microsoft.com/office/drawing/2014/main" id="{914544A3-E4BE-99C5-1661-7643EBB17462}"/>
                </a:ext>
              </a:extLst>
            </p:cNvPr>
            <p:cNvSpPr/>
            <p:nvPr/>
          </p:nvSpPr>
          <p:spPr>
            <a:xfrm>
              <a:off x="3280015"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grpSp>
      <p:grpSp>
        <p:nvGrpSpPr>
          <p:cNvPr id="67" name="Group 66">
            <a:extLst>
              <a:ext uri="{FF2B5EF4-FFF2-40B4-BE49-F238E27FC236}">
                <a16:creationId xmlns:a16="http://schemas.microsoft.com/office/drawing/2014/main" id="{A30D0C42-8A7E-C032-6CB6-1E54FFDD8F3F}"/>
              </a:ext>
            </a:extLst>
          </p:cNvPr>
          <p:cNvGrpSpPr/>
          <p:nvPr/>
        </p:nvGrpSpPr>
        <p:grpSpPr>
          <a:xfrm>
            <a:off x="731520" y="3832025"/>
            <a:ext cx="1888051" cy="2183222"/>
            <a:chOff x="731520" y="3832025"/>
            <a:chExt cx="1888051" cy="2183222"/>
          </a:xfrm>
        </p:grpSpPr>
        <p:sp>
          <p:nvSpPr>
            <p:cNvPr id="32" name="TextBox 31">
              <a:extLst>
                <a:ext uri="{FF2B5EF4-FFF2-40B4-BE49-F238E27FC236}">
                  <a16:creationId xmlns:a16="http://schemas.microsoft.com/office/drawing/2014/main" id="{12C7A324-7F00-59F9-495C-74CE0A1EC423}"/>
                </a:ext>
              </a:extLst>
            </p:cNvPr>
            <p:cNvSpPr txBox="1"/>
            <p:nvPr/>
          </p:nvSpPr>
          <p:spPr>
            <a:xfrm>
              <a:off x="731520" y="5184250"/>
              <a:ext cx="1888051" cy="830997"/>
            </a:xfrm>
            <a:prstGeom prst="rect">
              <a:avLst/>
            </a:prstGeom>
            <a:noFill/>
          </p:spPr>
          <p:txBody>
            <a:bodyPr wrap="square" lIns="0" tIns="0" rIns="0" bIns="0" rtlCol="0">
              <a:spAutoFit/>
            </a:bodyPr>
            <a:lstStyle/>
            <a:p>
              <a:pPr algn="ctr"/>
              <a:r>
                <a:rPr lang="en-US" dirty="0"/>
                <a:t>Defensible ALCOA+ </a:t>
              </a:r>
              <a:br>
                <a:rPr lang="en-US" dirty="0"/>
              </a:br>
              <a:r>
                <a:rPr lang="en-US" dirty="0"/>
                <a:t>data integrity</a:t>
              </a:r>
            </a:p>
          </p:txBody>
        </p:sp>
        <p:sp>
          <p:nvSpPr>
            <p:cNvPr id="55" name="Star: 32 Points 54">
              <a:extLst>
                <a:ext uri="{FF2B5EF4-FFF2-40B4-BE49-F238E27FC236}">
                  <a16:creationId xmlns:a16="http://schemas.microsoft.com/office/drawing/2014/main" id="{D819E7B7-E85A-C22F-A073-E9C9F786C0FB}"/>
                </a:ext>
              </a:extLst>
            </p:cNvPr>
            <p:cNvSpPr/>
            <p:nvPr/>
          </p:nvSpPr>
          <p:spPr>
            <a:xfrm>
              <a:off x="1073988"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grpSp>
      <p:grpSp>
        <p:nvGrpSpPr>
          <p:cNvPr id="66" name="Group 65">
            <a:extLst>
              <a:ext uri="{FF2B5EF4-FFF2-40B4-BE49-F238E27FC236}">
                <a16:creationId xmlns:a16="http://schemas.microsoft.com/office/drawing/2014/main" id="{E68C7B20-6F94-81C7-7937-77C7576D2C72}"/>
              </a:ext>
            </a:extLst>
          </p:cNvPr>
          <p:cNvGrpSpPr/>
          <p:nvPr/>
        </p:nvGrpSpPr>
        <p:grpSpPr>
          <a:xfrm>
            <a:off x="9572429" y="1322955"/>
            <a:ext cx="1888051" cy="2174413"/>
            <a:chOff x="9572429" y="1322955"/>
            <a:chExt cx="1888051" cy="2174413"/>
          </a:xfrm>
        </p:grpSpPr>
        <p:sp>
          <p:nvSpPr>
            <p:cNvPr id="24" name="TextBox 23">
              <a:extLst>
                <a:ext uri="{FF2B5EF4-FFF2-40B4-BE49-F238E27FC236}">
                  <a16:creationId xmlns:a16="http://schemas.microsoft.com/office/drawing/2014/main" id="{2B18CD4B-D289-992B-D376-8117EC2C24FA}"/>
                </a:ext>
              </a:extLst>
            </p:cNvPr>
            <p:cNvSpPr txBox="1"/>
            <p:nvPr/>
          </p:nvSpPr>
          <p:spPr>
            <a:xfrm>
              <a:off x="9572429" y="2666371"/>
              <a:ext cx="1888051" cy="830997"/>
            </a:xfrm>
            <a:prstGeom prst="rect">
              <a:avLst/>
            </a:prstGeom>
            <a:noFill/>
          </p:spPr>
          <p:txBody>
            <a:bodyPr wrap="square" lIns="0" tIns="0" rIns="0" bIns="0" rtlCol="0">
              <a:spAutoFit/>
            </a:bodyPr>
            <a:lstStyle/>
            <a:p>
              <a:pPr algn="ctr"/>
              <a:r>
                <a:rPr lang="en-US"/>
                <a:t>Real-time traceability matrices</a:t>
              </a:r>
            </a:p>
          </p:txBody>
        </p:sp>
        <p:sp>
          <p:nvSpPr>
            <p:cNvPr id="56" name="Star: 32 Points 55">
              <a:extLst>
                <a:ext uri="{FF2B5EF4-FFF2-40B4-BE49-F238E27FC236}">
                  <a16:creationId xmlns:a16="http://schemas.microsoft.com/office/drawing/2014/main" id="{7D33E217-6192-353E-6EC9-69897804714C}"/>
                </a:ext>
              </a:extLst>
            </p:cNvPr>
            <p:cNvSpPr/>
            <p:nvPr/>
          </p:nvSpPr>
          <p:spPr>
            <a:xfrm>
              <a:off x="9914896"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grpSp>
      <p:grpSp>
        <p:nvGrpSpPr>
          <p:cNvPr id="65" name="Group 64">
            <a:extLst>
              <a:ext uri="{FF2B5EF4-FFF2-40B4-BE49-F238E27FC236}">
                <a16:creationId xmlns:a16="http://schemas.microsoft.com/office/drawing/2014/main" id="{ADCDDB5D-48B1-B43E-731B-87A5A7B2ABBE}"/>
              </a:ext>
            </a:extLst>
          </p:cNvPr>
          <p:cNvGrpSpPr/>
          <p:nvPr/>
        </p:nvGrpSpPr>
        <p:grpSpPr>
          <a:xfrm>
            <a:off x="7362201" y="1322955"/>
            <a:ext cx="1888051" cy="2174413"/>
            <a:chOff x="7362201" y="1322955"/>
            <a:chExt cx="1888051" cy="2174413"/>
          </a:xfrm>
        </p:grpSpPr>
        <p:sp>
          <p:nvSpPr>
            <p:cNvPr id="21" name="TextBox 20">
              <a:extLst>
                <a:ext uri="{FF2B5EF4-FFF2-40B4-BE49-F238E27FC236}">
                  <a16:creationId xmlns:a16="http://schemas.microsoft.com/office/drawing/2014/main" id="{C1F3E215-ED7A-AEC6-142D-27877EE1694E}"/>
                </a:ext>
              </a:extLst>
            </p:cNvPr>
            <p:cNvSpPr txBox="1"/>
            <p:nvPr/>
          </p:nvSpPr>
          <p:spPr>
            <a:xfrm>
              <a:off x="7362201" y="2666371"/>
              <a:ext cx="1888051" cy="830997"/>
            </a:xfrm>
            <a:prstGeom prst="rect">
              <a:avLst/>
            </a:prstGeom>
            <a:noFill/>
          </p:spPr>
          <p:txBody>
            <a:bodyPr wrap="square" lIns="0" tIns="0" rIns="0" bIns="0" rtlCol="0">
              <a:spAutoFit/>
            </a:bodyPr>
            <a:lstStyle/>
            <a:p>
              <a:pPr algn="ctr"/>
              <a:r>
                <a:rPr lang="en-US"/>
                <a:t>Multisite and multilingual for global deployment</a:t>
              </a:r>
            </a:p>
          </p:txBody>
        </p:sp>
        <p:sp>
          <p:nvSpPr>
            <p:cNvPr id="57" name="Star: 32 Points 56">
              <a:extLst>
                <a:ext uri="{FF2B5EF4-FFF2-40B4-BE49-F238E27FC236}">
                  <a16:creationId xmlns:a16="http://schemas.microsoft.com/office/drawing/2014/main" id="{0E683DFA-1817-05DA-4C33-85ADA25E4C21}"/>
                </a:ext>
              </a:extLst>
            </p:cNvPr>
            <p:cNvSpPr/>
            <p:nvPr/>
          </p:nvSpPr>
          <p:spPr>
            <a:xfrm>
              <a:off x="770313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grpSp>
      <p:grpSp>
        <p:nvGrpSpPr>
          <p:cNvPr id="64" name="Group 63">
            <a:extLst>
              <a:ext uri="{FF2B5EF4-FFF2-40B4-BE49-F238E27FC236}">
                <a16:creationId xmlns:a16="http://schemas.microsoft.com/office/drawing/2014/main" id="{6029D3B6-5DAA-EAF9-B6D5-6227F5BAC265}"/>
              </a:ext>
            </a:extLst>
          </p:cNvPr>
          <p:cNvGrpSpPr/>
          <p:nvPr/>
        </p:nvGrpSpPr>
        <p:grpSpPr>
          <a:xfrm>
            <a:off x="5151974" y="1322955"/>
            <a:ext cx="1888051" cy="1897414"/>
            <a:chOff x="5151974" y="1322955"/>
            <a:chExt cx="1888051" cy="1897414"/>
          </a:xfrm>
        </p:grpSpPr>
        <p:sp>
          <p:nvSpPr>
            <p:cNvPr id="18" name="TextBox 17">
              <a:extLst>
                <a:ext uri="{FF2B5EF4-FFF2-40B4-BE49-F238E27FC236}">
                  <a16:creationId xmlns:a16="http://schemas.microsoft.com/office/drawing/2014/main" id="{034E86E1-327D-39C5-F7F2-774582F74262}"/>
                </a:ext>
              </a:extLst>
            </p:cNvPr>
            <p:cNvSpPr txBox="1"/>
            <p:nvPr/>
          </p:nvSpPr>
          <p:spPr>
            <a:xfrm>
              <a:off x="5151974" y="2666371"/>
              <a:ext cx="1888051" cy="553998"/>
            </a:xfrm>
            <a:prstGeom prst="rect">
              <a:avLst/>
            </a:prstGeom>
            <a:noFill/>
          </p:spPr>
          <p:txBody>
            <a:bodyPr wrap="square" lIns="0" tIns="0" rIns="0" bIns="0" rtlCol="0">
              <a:spAutoFit/>
            </a:bodyPr>
            <a:lstStyle/>
            <a:p>
              <a:pPr algn="ctr"/>
              <a:r>
                <a:rPr lang="en-US" dirty="0"/>
                <a:t>Integration with validated API</a:t>
              </a:r>
            </a:p>
          </p:txBody>
        </p:sp>
        <p:sp>
          <p:nvSpPr>
            <p:cNvPr id="58" name="Star: 32 Points 57">
              <a:extLst>
                <a:ext uri="{FF2B5EF4-FFF2-40B4-BE49-F238E27FC236}">
                  <a16:creationId xmlns:a16="http://schemas.microsoft.com/office/drawing/2014/main" id="{1A361F95-FE4B-3886-EE03-A3FA47A38AB0}"/>
                </a:ext>
              </a:extLst>
            </p:cNvPr>
            <p:cNvSpPr/>
            <p:nvPr/>
          </p:nvSpPr>
          <p:spPr>
            <a:xfrm>
              <a:off x="5490242"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grpSp>
      <p:grpSp>
        <p:nvGrpSpPr>
          <p:cNvPr id="63" name="Group 62">
            <a:extLst>
              <a:ext uri="{FF2B5EF4-FFF2-40B4-BE49-F238E27FC236}">
                <a16:creationId xmlns:a16="http://schemas.microsoft.com/office/drawing/2014/main" id="{EFD7FE61-DD13-22F3-596A-D9CEF30DC7F1}"/>
              </a:ext>
            </a:extLst>
          </p:cNvPr>
          <p:cNvGrpSpPr/>
          <p:nvPr/>
        </p:nvGrpSpPr>
        <p:grpSpPr>
          <a:xfrm>
            <a:off x="2941747" y="1323962"/>
            <a:ext cx="1888051" cy="2173406"/>
            <a:chOff x="2941747" y="1323962"/>
            <a:chExt cx="1888051" cy="2173406"/>
          </a:xfrm>
        </p:grpSpPr>
        <p:sp>
          <p:nvSpPr>
            <p:cNvPr id="15" name="TextBox 14">
              <a:extLst>
                <a:ext uri="{FF2B5EF4-FFF2-40B4-BE49-F238E27FC236}">
                  <a16:creationId xmlns:a16="http://schemas.microsoft.com/office/drawing/2014/main" id="{CB77F026-B48A-633C-32E3-20375618149B}"/>
                </a:ext>
              </a:extLst>
            </p:cNvPr>
            <p:cNvSpPr txBox="1"/>
            <p:nvPr/>
          </p:nvSpPr>
          <p:spPr>
            <a:xfrm>
              <a:off x="2941747" y="2666371"/>
              <a:ext cx="1888051" cy="830997"/>
            </a:xfrm>
            <a:prstGeom prst="rect">
              <a:avLst/>
            </a:prstGeom>
            <a:noFill/>
          </p:spPr>
          <p:txBody>
            <a:bodyPr wrap="square" lIns="0" tIns="0" rIns="0" bIns="0" rtlCol="0">
              <a:spAutoFit/>
            </a:bodyPr>
            <a:lstStyle/>
            <a:p>
              <a:pPr algn="ctr"/>
              <a:r>
                <a:rPr lang="en-US"/>
                <a:t>Mobile app </a:t>
              </a:r>
              <a:br>
                <a:rPr lang="en-US"/>
              </a:br>
              <a:r>
                <a:rPr lang="en-US"/>
                <a:t>with offline support</a:t>
              </a:r>
            </a:p>
          </p:txBody>
        </p:sp>
        <p:sp>
          <p:nvSpPr>
            <p:cNvPr id="59" name="Star: 32 Points 58">
              <a:extLst>
                <a:ext uri="{FF2B5EF4-FFF2-40B4-BE49-F238E27FC236}">
                  <a16:creationId xmlns:a16="http://schemas.microsoft.com/office/drawing/2014/main" id="{B2ED9173-0393-3410-AAA8-C99868F2FADA}"/>
                </a:ext>
              </a:extLst>
            </p:cNvPr>
            <p:cNvSpPr/>
            <p:nvPr/>
          </p:nvSpPr>
          <p:spPr>
            <a:xfrm>
              <a:off x="3280015" y="1323962"/>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grpSp>
        <p:nvGrpSpPr>
          <p:cNvPr id="62" name="Group 61">
            <a:extLst>
              <a:ext uri="{FF2B5EF4-FFF2-40B4-BE49-F238E27FC236}">
                <a16:creationId xmlns:a16="http://schemas.microsoft.com/office/drawing/2014/main" id="{8965DE17-0026-2A77-7253-9DF2CAEA2614}"/>
              </a:ext>
            </a:extLst>
          </p:cNvPr>
          <p:cNvGrpSpPr/>
          <p:nvPr/>
        </p:nvGrpSpPr>
        <p:grpSpPr>
          <a:xfrm>
            <a:off x="731520" y="1322955"/>
            <a:ext cx="1888051" cy="2174413"/>
            <a:chOff x="731520" y="1322955"/>
            <a:chExt cx="1888051" cy="2174413"/>
          </a:xfrm>
        </p:grpSpPr>
        <p:sp>
          <p:nvSpPr>
            <p:cNvPr id="9" name="TextBox 8">
              <a:extLst>
                <a:ext uri="{FF2B5EF4-FFF2-40B4-BE49-F238E27FC236}">
                  <a16:creationId xmlns:a16="http://schemas.microsoft.com/office/drawing/2014/main" id="{1F359D38-E486-5F34-5F0A-E36A7B97F4EE}"/>
                </a:ext>
              </a:extLst>
            </p:cNvPr>
            <p:cNvSpPr txBox="1"/>
            <p:nvPr/>
          </p:nvSpPr>
          <p:spPr>
            <a:xfrm>
              <a:off x="731520" y="2666371"/>
              <a:ext cx="1888051" cy="830997"/>
            </a:xfrm>
            <a:prstGeom prst="rect">
              <a:avLst/>
            </a:prstGeom>
            <a:noFill/>
          </p:spPr>
          <p:txBody>
            <a:bodyPr wrap="square" lIns="0" tIns="0" rIns="0" bIns="0" rtlCol="0">
              <a:spAutoFit/>
            </a:bodyPr>
            <a:lstStyle/>
            <a:p>
              <a:pPr algn="ctr"/>
              <a:r>
                <a:rPr lang="en-US"/>
                <a:t>Company </a:t>
              </a:r>
              <a:br>
                <a:rPr lang="en-US"/>
              </a:br>
              <a:r>
                <a:rPr lang="en-US"/>
                <a:t>stability and longevity</a:t>
              </a:r>
            </a:p>
          </p:txBody>
        </p:sp>
        <p:sp>
          <p:nvSpPr>
            <p:cNvPr id="60" name="Star: 32 Points 59">
              <a:extLst>
                <a:ext uri="{FF2B5EF4-FFF2-40B4-BE49-F238E27FC236}">
                  <a16:creationId xmlns:a16="http://schemas.microsoft.com/office/drawing/2014/main" id="{9977A228-7601-91CB-C3A6-A4700808E0E4}"/>
                </a:ext>
              </a:extLst>
            </p:cNvPr>
            <p:cNvSpPr/>
            <p:nvPr/>
          </p:nvSpPr>
          <p:spPr>
            <a:xfrm>
              <a:off x="107398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a:solidFill>
                    <a:schemeClr val="tx1"/>
                  </a:solidFill>
                </a:rPr>
                <a:t>#10</a:t>
              </a:r>
            </a:p>
          </p:txBody>
        </p:sp>
      </p:grpSp>
      <p:grpSp>
        <p:nvGrpSpPr>
          <p:cNvPr id="71" name="Group 70">
            <a:extLst>
              <a:ext uri="{FF2B5EF4-FFF2-40B4-BE49-F238E27FC236}">
                <a16:creationId xmlns:a16="http://schemas.microsoft.com/office/drawing/2014/main" id="{6EC9D84B-5553-8F46-8AB3-36647F155FEB}"/>
              </a:ext>
            </a:extLst>
          </p:cNvPr>
          <p:cNvGrpSpPr/>
          <p:nvPr/>
        </p:nvGrpSpPr>
        <p:grpSpPr>
          <a:xfrm>
            <a:off x="9411340" y="3722920"/>
            <a:ext cx="2210228" cy="2292327"/>
            <a:chOff x="9411340" y="3722920"/>
            <a:chExt cx="2210228" cy="2292327"/>
          </a:xfrm>
        </p:grpSpPr>
        <p:pic>
          <p:nvPicPr>
            <p:cNvPr id="46" name="Graphic 45" descr="Trophy with solid fill">
              <a:extLst>
                <a:ext uri="{FF2B5EF4-FFF2-40B4-BE49-F238E27FC236}">
                  <a16:creationId xmlns:a16="http://schemas.microsoft.com/office/drawing/2014/main" id="{4D0D3FD0-F0F0-F60E-32F6-496F2A94D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3494" y="3798969"/>
              <a:ext cx="1393329" cy="1393329"/>
            </a:xfrm>
            <a:prstGeom prst="rect">
              <a:avLst/>
            </a:prstGeom>
          </p:spPr>
        </p:pic>
        <p:sp>
          <p:nvSpPr>
            <p:cNvPr id="44" name="TextBox 43">
              <a:extLst>
                <a:ext uri="{FF2B5EF4-FFF2-40B4-BE49-F238E27FC236}">
                  <a16:creationId xmlns:a16="http://schemas.microsoft.com/office/drawing/2014/main" id="{9FCA4C65-3B93-3DE3-1F15-651B2D43D02A}"/>
                </a:ext>
              </a:extLst>
            </p:cNvPr>
            <p:cNvSpPr txBox="1"/>
            <p:nvPr/>
          </p:nvSpPr>
          <p:spPr>
            <a:xfrm>
              <a:off x="9411340" y="5184250"/>
              <a:ext cx="2210228" cy="830997"/>
            </a:xfrm>
            <a:prstGeom prst="rect">
              <a:avLst/>
            </a:prstGeom>
            <a:noFill/>
          </p:spPr>
          <p:txBody>
            <a:bodyPr wrap="square" lIns="0" tIns="0" rIns="0" bIns="0" rtlCol="0">
              <a:spAutoFit/>
            </a:bodyPr>
            <a:lstStyle/>
            <a:p>
              <a:pPr algn="ctr"/>
              <a:r>
                <a:rPr lang="en-US"/>
                <a:t>Single platform for validation, logbooks, cleaning and CPV</a:t>
              </a:r>
            </a:p>
          </p:txBody>
        </p:sp>
        <p:sp>
          <p:nvSpPr>
            <p:cNvPr id="49" name="Oval 48">
              <a:extLst>
                <a:ext uri="{FF2B5EF4-FFF2-40B4-BE49-F238E27FC236}">
                  <a16:creationId xmlns:a16="http://schemas.microsoft.com/office/drawing/2014/main" id="{FEDBC3B4-AE84-90CF-5D33-C8C2C3EFDA10}"/>
                </a:ext>
              </a:extLst>
            </p:cNvPr>
            <p:cNvSpPr/>
            <p:nvPr/>
          </p:nvSpPr>
          <p:spPr>
            <a:xfrm>
              <a:off x="10034540" y="3722920"/>
              <a:ext cx="1016950" cy="1016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grpSp>
    </p:spTree>
    <p:extLst>
      <p:ext uri="{BB962C8B-B14F-4D97-AF65-F5344CB8AC3E}">
        <p14:creationId xmlns:p14="http://schemas.microsoft.com/office/powerpoint/2010/main" val="37143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F5BF6-E56D-58BA-2A5F-485D560EAF67}"/>
              </a:ext>
            </a:extLst>
          </p:cNvPr>
          <p:cNvSpPr>
            <a:spLocks noGrp="1"/>
          </p:cNvSpPr>
          <p:nvPr>
            <p:ph type="ctrTitle"/>
          </p:nvPr>
        </p:nvSpPr>
        <p:spPr/>
        <p:txBody>
          <a:bodyPr/>
          <a:lstStyle/>
          <a:p>
            <a:r>
              <a:rPr lang="en-US" dirty="0"/>
              <a:t>Demo</a:t>
            </a:r>
          </a:p>
        </p:txBody>
      </p:sp>
      <p:sp>
        <p:nvSpPr>
          <p:cNvPr id="4" name="Text Placeholder 3">
            <a:extLst>
              <a:ext uri="{FF2B5EF4-FFF2-40B4-BE49-F238E27FC236}">
                <a16:creationId xmlns:a16="http://schemas.microsoft.com/office/drawing/2014/main" id="{C4206F91-1C0B-DC40-125C-97005579D8F8}"/>
              </a:ext>
            </a:extLst>
          </p:cNvPr>
          <p:cNvSpPr>
            <a:spLocks noGrp="1"/>
          </p:cNvSpPr>
          <p:nvPr>
            <p:ph type="body" idx="1"/>
          </p:nvPr>
        </p:nvSpPr>
        <p:spPr/>
        <p:txBody>
          <a:bodyPr/>
          <a:lstStyle/>
          <a:p>
            <a:r>
              <a:rPr lang="en-US" dirty="0"/>
              <a:t>With Emmanuel Cansino / Your SET Person</a:t>
            </a:r>
          </a:p>
        </p:txBody>
      </p:sp>
    </p:spTree>
    <p:extLst>
      <p:ext uri="{BB962C8B-B14F-4D97-AF65-F5344CB8AC3E}">
        <p14:creationId xmlns:p14="http://schemas.microsoft.com/office/powerpoint/2010/main" val="1220631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1BA7D034-76C5-FDAA-9EE7-2BF1F0BA44CC}"/>
              </a:ext>
            </a:extLst>
          </p:cNvPr>
          <p:cNvSpPr>
            <a:spLocks noGrp="1"/>
          </p:cNvSpPr>
          <p:nvPr>
            <p:ph type="subTitle" idx="10"/>
          </p:nvPr>
        </p:nvSpPr>
        <p:spPr/>
        <p:txBody>
          <a:bodyPr/>
          <a:lstStyle/>
          <a:p>
            <a:r>
              <a:rPr lang="en-US"/>
              <a:t>Presenter Name</a:t>
            </a:r>
          </a:p>
          <a:p>
            <a:r>
              <a:rPr lang="en-US"/>
              <a:t>Title</a:t>
            </a:r>
          </a:p>
          <a:p>
            <a:endParaRPr lang="en-US"/>
          </a:p>
          <a:p>
            <a:r>
              <a:rPr lang="en-US"/>
              <a:t>contact info</a:t>
            </a:r>
            <a:endParaRPr lang="en-GB"/>
          </a:p>
        </p:txBody>
      </p:sp>
      <p:sp>
        <p:nvSpPr>
          <p:cNvPr id="6" name="Título 5">
            <a:extLst>
              <a:ext uri="{FF2B5EF4-FFF2-40B4-BE49-F238E27FC236}">
                <a16:creationId xmlns:a16="http://schemas.microsoft.com/office/drawing/2014/main" id="{BC92F9AF-F3DB-1233-42EB-730424D75114}"/>
              </a:ext>
            </a:extLst>
          </p:cNvPr>
          <p:cNvSpPr>
            <a:spLocks noGrp="1"/>
          </p:cNvSpPr>
          <p:nvPr>
            <p:ph type="title"/>
          </p:nvPr>
        </p:nvSpPr>
        <p:spPr/>
        <p:txBody>
          <a:bodyPr/>
          <a:lstStyle/>
          <a:p>
            <a:r>
              <a:rPr lang="pt-PT" dirty="0"/>
              <a:t>Thank you!</a:t>
            </a:r>
            <a:endParaRPr lang="en-GB" dirty="0"/>
          </a:p>
        </p:txBody>
      </p:sp>
    </p:spTree>
    <p:extLst>
      <p:ext uri="{BB962C8B-B14F-4D97-AF65-F5344CB8AC3E}">
        <p14:creationId xmlns:p14="http://schemas.microsoft.com/office/powerpoint/2010/main" val="2144363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9B331-1542-1756-F664-2A53B24C23B7}"/>
              </a:ext>
            </a:extLst>
          </p:cNvPr>
          <p:cNvSpPr>
            <a:spLocks noGrp="1"/>
          </p:cNvSpPr>
          <p:nvPr>
            <p:ph sz="half" idx="10"/>
          </p:nvPr>
        </p:nvSpPr>
        <p:spPr/>
        <p:txBody>
          <a:bodyPr vert="horz" lIns="91440" tIns="45720" rIns="91440" bIns="45720" rtlCol="0" anchor="t">
            <a:normAutofit fontScale="92500" lnSpcReduction="20000"/>
          </a:bodyPr>
          <a:lstStyle/>
          <a:p>
            <a:r>
              <a:rPr lang="en-US"/>
              <a:t>Risk models are unlimited:</a:t>
            </a:r>
            <a:br>
              <a:rPr lang="en-US">
                <a:cs typeface="Arial"/>
              </a:rPr>
            </a:br>
            <a:r>
              <a:rPr lang="en-US">
                <a:cs typeface="Arial"/>
              </a:rPr>
              <a:t>FMEA, RPN, Custom with multiple factors and derivatives</a:t>
            </a:r>
          </a:p>
          <a:p>
            <a:r>
              <a:rPr lang="en-US">
                <a:cs typeface="Arial"/>
              </a:rPr>
              <a:t>Risk is reported in the RTM at the Requirement and Test Step level</a:t>
            </a:r>
          </a:p>
          <a:p>
            <a:r>
              <a:rPr lang="en-US">
                <a:cs typeface="Arial"/>
              </a:rPr>
              <a:t>Risk outcomes can drive unlimited Frameworks which establish required and optional deliverables</a:t>
            </a:r>
            <a:endParaRPr lang="en-US"/>
          </a:p>
          <a:p>
            <a:r>
              <a:rPr lang="en-US">
                <a:cs typeface="Arial"/>
              </a:rPr>
              <a:t>Protocols and requirements can be automatically generated, powered by decision tree logic</a:t>
            </a:r>
            <a:endParaRPr lang="en-US"/>
          </a:p>
          <a:p>
            <a:r>
              <a:rPr lang="en-US"/>
              <a:t>Content types are unlimited:</a:t>
            </a:r>
            <a:br>
              <a:rPr lang="en-US">
                <a:cs typeface="Arial"/>
              </a:rPr>
            </a:br>
            <a:r>
              <a:rPr lang="en-US"/>
              <a:t>URS, FRS, DS, SRS, SAT, UAT, IQ, OQ, PQ, IOPQ, VP, VSR, MVP, etc. </a:t>
            </a:r>
            <a:endParaRPr lang="en-US">
              <a:cs typeface="Arial"/>
            </a:endParaRPr>
          </a:p>
          <a:p>
            <a:r>
              <a:rPr lang="en-US"/>
              <a:t>Test methodologies are unlimited: </a:t>
            </a:r>
            <a:br>
              <a:rPr lang="en-US"/>
            </a:br>
            <a:r>
              <a:rPr lang="en-US"/>
              <a:t>positive, negative, boundary, security, black/grey/white box, performance, ad hoc, unscripted, exploratory</a:t>
            </a:r>
            <a:endParaRPr lang="en-US">
              <a:cs typeface="Arial"/>
            </a:endParaRPr>
          </a:p>
          <a:p>
            <a:r>
              <a:rPr lang="en-US">
                <a:cs typeface="Arial"/>
              </a:rPr>
              <a:t>Unlimited Sites</a:t>
            </a:r>
            <a:endParaRPr lang="en-US"/>
          </a:p>
          <a:p>
            <a:r>
              <a:rPr lang="en-US"/>
              <a:t>VLMS was CSA ready before CSA guidance was released</a:t>
            </a:r>
          </a:p>
          <a:p>
            <a:r>
              <a:rPr lang="en-US"/>
              <a:t>VLMS was GAMP 5 E2 ready before release</a:t>
            </a:r>
            <a:endParaRPr lang="en-US">
              <a:cs typeface="Arial" panose="020B0604020202020204"/>
            </a:endParaRPr>
          </a:p>
          <a:p>
            <a:r>
              <a:rPr lang="en-US">
                <a:cs typeface="Arial" panose="020B0604020202020204"/>
              </a:rPr>
              <a:t>Hyperlinks will take you to requirement details</a:t>
            </a:r>
          </a:p>
          <a:p>
            <a:endParaRPr lang="en-US">
              <a:cs typeface="Arial" panose="020B0604020202020204"/>
            </a:endParaRPr>
          </a:p>
        </p:txBody>
      </p:sp>
      <p:sp>
        <p:nvSpPr>
          <p:cNvPr id="3" name="Title 2">
            <a:extLst>
              <a:ext uri="{FF2B5EF4-FFF2-40B4-BE49-F238E27FC236}">
                <a16:creationId xmlns:a16="http://schemas.microsoft.com/office/drawing/2014/main" id="{DB564FC4-55F3-81A4-2C6E-09DA7B193D9A}"/>
              </a:ext>
            </a:extLst>
          </p:cNvPr>
          <p:cNvSpPr>
            <a:spLocks noGrp="1"/>
          </p:cNvSpPr>
          <p:nvPr>
            <p:ph type="title"/>
          </p:nvPr>
        </p:nvSpPr>
        <p:spPr>
          <a:xfrm>
            <a:off x="731520" y="457200"/>
            <a:ext cx="10698480" cy="332399"/>
          </a:xfrm>
        </p:spPr>
        <p:txBody>
          <a:bodyPr/>
          <a:lstStyle/>
          <a:p>
            <a:r>
              <a:rPr lang="en-US"/>
              <a:t>Interesting facts about the ValGenesis VLMS</a:t>
            </a:r>
            <a:endParaRPr lang="en-US">
              <a:ea typeface="+mj-lt"/>
              <a:cs typeface="+mj-lt"/>
            </a:endParaRPr>
          </a:p>
        </p:txBody>
      </p:sp>
    </p:spTree>
    <p:extLst>
      <p:ext uri="{BB962C8B-B14F-4D97-AF65-F5344CB8AC3E}">
        <p14:creationId xmlns:p14="http://schemas.microsoft.com/office/powerpoint/2010/main" val="3264316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fontScale="92500" lnSpcReduction="20000"/>
          </a:bodyPr>
          <a:lstStyle/>
          <a:p>
            <a:r>
              <a:rPr lang="en-US"/>
              <a:t>My hand and wrist isn't sore from writing</a:t>
            </a:r>
          </a:p>
          <a:p>
            <a:r>
              <a:rPr lang="en-US"/>
              <a:t>Electronic execution is a game-changer</a:t>
            </a:r>
            <a:endParaRPr lang="en-US">
              <a:cs typeface="Arial"/>
            </a:endParaRPr>
          </a:p>
          <a:p>
            <a:r>
              <a:rPr lang="en-US"/>
              <a:t>Documents will always route to the right person or group</a:t>
            </a:r>
            <a:endParaRPr lang="en-US">
              <a:cs typeface="Arial"/>
            </a:endParaRPr>
          </a:p>
          <a:p>
            <a:r>
              <a:rPr lang="en-US"/>
              <a:t>My entire validation package is at my fingertips</a:t>
            </a:r>
            <a:endParaRPr lang="en-US">
              <a:cs typeface="Arial"/>
            </a:endParaRPr>
          </a:p>
          <a:p>
            <a:r>
              <a:rPr lang="en-US"/>
              <a:t>Defending my validation has never been easier</a:t>
            </a:r>
            <a:endParaRPr lang="en-US">
              <a:cs typeface="Arial"/>
            </a:endParaRPr>
          </a:p>
          <a:p>
            <a:r>
              <a:rPr lang="en-US">
                <a:cs typeface="Arial"/>
              </a:rPr>
              <a:t>I don't have to jump to different systems to handle deviations or manage my documents</a:t>
            </a:r>
          </a:p>
          <a:p>
            <a:r>
              <a:rPr lang="en-US">
                <a:cs typeface="Arial"/>
              </a:rPr>
              <a:t>Keyword searches help me find things throughout history</a:t>
            </a:r>
          </a:p>
          <a:p>
            <a:r>
              <a:rPr lang="en-US">
                <a:cs typeface="Arial"/>
              </a:rPr>
              <a:t>I won't ever miss a required deliverable</a:t>
            </a:r>
          </a:p>
          <a:p>
            <a:r>
              <a:rPr lang="en-US">
                <a:cs typeface="Arial"/>
              </a:rPr>
              <a:t>I can reuse deliverables</a:t>
            </a:r>
          </a:p>
          <a:p>
            <a:r>
              <a:rPr lang="en-US">
                <a:cs typeface="Arial"/>
              </a:rPr>
              <a:t>I can automatically generate protocol content</a:t>
            </a:r>
          </a:p>
          <a:p>
            <a:r>
              <a:rPr lang="en-US">
                <a:cs typeface="Arial"/>
              </a:rPr>
              <a:t>I can have my colleagues help me no matter where they are in the world</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people?</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I don't have to worry about handwriting</a:t>
            </a:r>
            <a:endParaRPr lang="en-US" sz="1700">
              <a:cs typeface="Arial"/>
            </a:endParaRPr>
          </a:p>
          <a:p>
            <a:r>
              <a:rPr lang="en-US" sz="1700"/>
              <a:t>ALCOA data integrity is automatic</a:t>
            </a:r>
            <a:endParaRPr lang="en-US" sz="1700">
              <a:cs typeface="Arial"/>
            </a:endParaRPr>
          </a:p>
          <a:p>
            <a:r>
              <a:rPr lang="en-US" sz="1700"/>
              <a:t>My trace matrix is automated</a:t>
            </a:r>
            <a:endParaRPr lang="en-US" sz="1700">
              <a:cs typeface="Arial"/>
            </a:endParaRPr>
          </a:p>
          <a:p>
            <a:r>
              <a:rPr lang="en-US" sz="1700"/>
              <a:t>Screenshots captured with a mouse click</a:t>
            </a:r>
            <a:endParaRPr lang="en-US" sz="1700">
              <a:cs typeface="Arial"/>
            </a:endParaRPr>
          </a:p>
          <a:p>
            <a:r>
              <a:rPr lang="en-US" sz="1700"/>
              <a:t>Audit, data, edit trails are automatic </a:t>
            </a:r>
            <a:endParaRPr lang="en-US" sz="1700">
              <a:cs typeface="Arial"/>
            </a:endParaRPr>
          </a:p>
          <a:p>
            <a:r>
              <a:rPr lang="en-US" sz="1700"/>
              <a:t>QA is happy because I use the correct template every time</a:t>
            </a:r>
            <a:endParaRPr lang="en-US" sz="1700">
              <a:cs typeface="Arial"/>
            </a:endParaRPr>
          </a:p>
          <a:p>
            <a:r>
              <a:rPr lang="en-US" sz="1700"/>
              <a:t>I don't have to walk around trying to get signatures or find documents</a:t>
            </a:r>
            <a:endParaRPr lang="en-US" sz="1700">
              <a:cs typeface="Arial"/>
            </a:endParaRPr>
          </a:p>
          <a:p>
            <a:r>
              <a:rPr lang="en-US" sz="1700"/>
              <a:t>If a person is out-of-office, no big deal. I can transfer tasks</a:t>
            </a:r>
            <a:endParaRPr lang="en-US" sz="1700">
              <a:cs typeface="Arial"/>
            </a:endParaRPr>
          </a:p>
          <a:p>
            <a:r>
              <a:rPr lang="en-US" sz="1700"/>
              <a:t>My supervisor can see progress in real-time without even having to ask</a:t>
            </a:r>
            <a:endParaRPr lang="en-US" sz="1700">
              <a:cs typeface="Arial" panose="020B0604020202020204"/>
            </a:endParaRPr>
          </a:p>
          <a:p>
            <a:r>
              <a:rPr lang="en-US" sz="1700">
                <a:cs typeface="Arial" panose="020B0604020202020204"/>
              </a:rPr>
              <a:t>I can raise the quality and compliance bar</a:t>
            </a:r>
          </a:p>
          <a:p>
            <a:endParaRPr lang="en-US">
              <a:cs typeface="Arial" panose="020B0604020202020204"/>
            </a:endParaRPr>
          </a:p>
        </p:txBody>
      </p:sp>
    </p:spTree>
    <p:extLst>
      <p:ext uri="{BB962C8B-B14F-4D97-AF65-F5344CB8AC3E}">
        <p14:creationId xmlns:p14="http://schemas.microsoft.com/office/powerpoint/2010/main" val="268688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3501B-E3DA-D514-0DE2-63CD1C635DB0}"/>
              </a:ext>
            </a:extLst>
          </p:cNvPr>
          <p:cNvSpPr>
            <a:spLocks noGrp="1"/>
          </p:cNvSpPr>
          <p:nvPr>
            <p:ph type="ctrTitle"/>
          </p:nvPr>
        </p:nvSpPr>
        <p:spPr/>
        <p:txBody>
          <a:bodyPr/>
          <a:lstStyle/>
          <a:p>
            <a:r>
              <a:rPr lang="en-US"/>
              <a:t>About </a:t>
            </a:r>
            <a:r>
              <a:rPr lang="en-US" err="1"/>
              <a:t>ValGenesis</a:t>
            </a:r>
            <a:endParaRPr lang="en-US"/>
          </a:p>
        </p:txBody>
      </p:sp>
      <p:sp>
        <p:nvSpPr>
          <p:cNvPr id="4" name="Text Placeholder 3">
            <a:extLst>
              <a:ext uri="{FF2B5EF4-FFF2-40B4-BE49-F238E27FC236}">
                <a16:creationId xmlns:a16="http://schemas.microsoft.com/office/drawing/2014/main" id="{C6019F28-FC6D-ED15-C15C-D47CB54A35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31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lnSpcReduction="10000"/>
          </a:bodyPr>
          <a:lstStyle/>
          <a:p>
            <a:r>
              <a:rPr lang="en-US"/>
              <a:t>We can eliminate frustration experienced between QA, Validation, PMO, and the business</a:t>
            </a:r>
          </a:p>
          <a:p>
            <a:r>
              <a:rPr lang="en-US">
                <a:cs typeface="Arial" panose="020B0604020202020204"/>
              </a:rPr>
              <a:t>We won't lose documents</a:t>
            </a:r>
          </a:p>
          <a:p>
            <a:r>
              <a:rPr lang="en-US">
                <a:cs typeface="Arial" panose="020B0604020202020204"/>
              </a:rPr>
              <a:t>We are assured the correct document is accessed</a:t>
            </a:r>
          </a:p>
          <a:p>
            <a:r>
              <a:rPr lang="en-US">
                <a:cs typeface="Arial" panose="020B0604020202020204"/>
              </a:rPr>
              <a:t>We can enforce processes with technical controls</a:t>
            </a:r>
          </a:p>
          <a:p>
            <a:r>
              <a:rPr lang="en-US">
                <a:cs typeface="Arial" panose="020B0604020202020204"/>
              </a:rPr>
              <a:t>We can streamline Standard Operating Procedures (SOPs)</a:t>
            </a:r>
          </a:p>
          <a:p>
            <a:r>
              <a:rPr lang="en-US">
                <a:cs typeface="Arial" panose="020B0604020202020204"/>
              </a:rPr>
              <a:t>We can manage all our validation in one place</a:t>
            </a:r>
          </a:p>
          <a:p>
            <a:r>
              <a:rPr lang="en-US">
                <a:cs typeface="Arial" panose="020B0604020202020204"/>
              </a:rPr>
              <a:t>We don't need different systems for deviation management, risk management, document management, etc.</a:t>
            </a:r>
          </a:p>
          <a:p>
            <a:r>
              <a:rPr lang="en-US">
                <a:cs typeface="Arial" panose="020B0604020202020204"/>
              </a:rPr>
              <a:t>We will save time and money while improving Quality</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the company?</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We're always in a state of inspection readiness</a:t>
            </a:r>
            <a:endParaRPr lang="en-US" sz="1700">
              <a:cs typeface="Arial"/>
            </a:endParaRPr>
          </a:p>
          <a:p>
            <a:r>
              <a:rPr lang="en-US" sz="1700"/>
              <a:t>We can focus on real high risk and not waste time on low risk (risk-based &amp; least burdensome)</a:t>
            </a:r>
            <a:endParaRPr lang="en-US" sz="1700">
              <a:cs typeface="Arial"/>
            </a:endParaRPr>
          </a:p>
          <a:p>
            <a:r>
              <a:rPr lang="en-US" sz="1700"/>
              <a:t>We can deploy CSA just my implementing this technology</a:t>
            </a:r>
            <a:endParaRPr lang="en-US" sz="1700">
              <a:cs typeface="Arial"/>
            </a:endParaRPr>
          </a:p>
          <a:p>
            <a:r>
              <a:rPr lang="en-US">
                <a:cs typeface="Arial" panose="020B0604020202020204"/>
              </a:rPr>
              <a:t>We can perform follow-the-sun validation (365/24/7)</a:t>
            </a:r>
          </a:p>
          <a:p>
            <a:r>
              <a:rPr lang="en-US">
                <a:cs typeface="Arial" panose="020B0604020202020204"/>
              </a:rPr>
              <a:t>We can leverage validation deliverables from internal and external sources</a:t>
            </a:r>
          </a:p>
          <a:p>
            <a:r>
              <a:rPr lang="en-US">
                <a:cs typeface="Arial" panose="020B0604020202020204"/>
              </a:rPr>
              <a:t>We can achieve 100% paperless</a:t>
            </a:r>
          </a:p>
          <a:p>
            <a:r>
              <a:rPr lang="en-US">
                <a:cs typeface="Arial" panose="020B0604020202020204"/>
              </a:rPr>
              <a:t>We can progress to Pharma 4.0</a:t>
            </a:r>
          </a:p>
          <a:p>
            <a:r>
              <a:rPr lang="en-US">
                <a:cs typeface="Arial" panose="020B0604020202020204"/>
              </a:rPr>
              <a:t>We can integrate with other systems to share data and functionality</a:t>
            </a:r>
          </a:p>
        </p:txBody>
      </p:sp>
    </p:spTree>
    <p:extLst>
      <p:ext uri="{BB962C8B-B14F-4D97-AF65-F5344CB8AC3E}">
        <p14:creationId xmlns:p14="http://schemas.microsoft.com/office/powerpoint/2010/main" val="2635265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0E6125-7902-70CF-4288-0EF24BB1DF1C}"/>
              </a:ext>
            </a:extLst>
          </p:cNvPr>
          <p:cNvSpPr>
            <a:spLocks noGrp="1"/>
          </p:cNvSpPr>
          <p:nvPr>
            <p:ph type="body" idx="1"/>
          </p:nvPr>
        </p:nvSpPr>
        <p:spPr>
          <a:xfrm>
            <a:off x="1042416" y="3154679"/>
            <a:ext cx="9144000" cy="1588127"/>
          </a:xfrm>
        </p:spPr>
        <p:txBody>
          <a:bodyPr/>
          <a:lstStyle/>
          <a:p>
            <a:r>
              <a:rPr lang="en-US" sz="3600">
                <a:solidFill>
                  <a:schemeClr val="accent1"/>
                </a:solidFill>
                <a:latin typeface="+mj-lt"/>
                <a:cs typeface="Arial" pitchFamily="34" charset="0"/>
              </a:rPr>
              <a:t>To become the de facto standard for manufacturing intelligence for life sciences companies</a:t>
            </a:r>
            <a:endParaRPr lang="en-US"/>
          </a:p>
        </p:txBody>
      </p:sp>
      <p:sp>
        <p:nvSpPr>
          <p:cNvPr id="6" name="Title 5">
            <a:extLst>
              <a:ext uri="{FF2B5EF4-FFF2-40B4-BE49-F238E27FC236}">
                <a16:creationId xmlns:a16="http://schemas.microsoft.com/office/drawing/2014/main" id="{30AF3D90-3F32-AF23-3E5A-60ED2C0D0C4D}"/>
              </a:ext>
            </a:extLst>
          </p:cNvPr>
          <p:cNvSpPr>
            <a:spLocks noGrp="1"/>
          </p:cNvSpPr>
          <p:nvPr>
            <p:ph type="ctrTitle"/>
          </p:nvPr>
        </p:nvSpPr>
        <p:spPr>
          <a:xfrm>
            <a:off x="1042416" y="1859578"/>
            <a:ext cx="9144000" cy="1200329"/>
          </a:xfrm>
        </p:spPr>
        <p:txBody>
          <a:bodyPr/>
          <a:lstStyle/>
          <a:p>
            <a:r>
              <a:rPr lang="en-US" sz="8000" b="1">
                <a:solidFill>
                  <a:schemeClr val="bg1"/>
                </a:solidFill>
                <a:latin typeface="+mj-lt"/>
              </a:rPr>
              <a:t>Our Vision</a:t>
            </a:r>
            <a:endParaRPr lang="en-US"/>
          </a:p>
        </p:txBody>
      </p:sp>
    </p:spTree>
    <p:extLst>
      <p:ext uri="{BB962C8B-B14F-4D97-AF65-F5344CB8AC3E}">
        <p14:creationId xmlns:p14="http://schemas.microsoft.com/office/powerpoint/2010/main" val="1487064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C1A244F-C420-FD98-0C46-2A6F8893ED66}"/>
              </a:ext>
            </a:extLst>
          </p:cNvPr>
          <p:cNvGrpSpPr/>
          <p:nvPr/>
        </p:nvGrpSpPr>
        <p:grpSpPr>
          <a:xfrm>
            <a:off x="5076911" y="785780"/>
            <a:ext cx="6845916" cy="6501982"/>
            <a:chOff x="5076911" y="785780"/>
            <a:chExt cx="6845916" cy="6501982"/>
          </a:xfrm>
        </p:grpSpPr>
        <p:pic>
          <p:nvPicPr>
            <p:cNvPr id="6" name="Graphic 5">
              <a:extLst>
                <a:ext uri="{FF2B5EF4-FFF2-40B4-BE49-F238E27FC236}">
                  <a16:creationId xmlns:a16="http://schemas.microsoft.com/office/drawing/2014/main" id="{038EEE69-5799-DD4C-D31E-D7A522520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6911" y="785780"/>
              <a:ext cx="6845916" cy="6501982"/>
            </a:xfrm>
            <a:prstGeom prst="rect">
              <a:avLst/>
            </a:prstGeom>
          </p:spPr>
        </p:pic>
        <p:grpSp>
          <p:nvGrpSpPr>
            <p:cNvPr id="30" name="Group 29">
              <a:extLst>
                <a:ext uri="{FF2B5EF4-FFF2-40B4-BE49-F238E27FC236}">
                  <a16:creationId xmlns:a16="http://schemas.microsoft.com/office/drawing/2014/main" id="{8BEC0A18-B16A-9B4F-ED2E-6DA3B8CCD40B}"/>
                </a:ext>
              </a:extLst>
            </p:cNvPr>
            <p:cNvGrpSpPr/>
            <p:nvPr/>
          </p:nvGrpSpPr>
          <p:grpSpPr>
            <a:xfrm>
              <a:off x="6101471" y="1132256"/>
              <a:ext cx="5759847" cy="4810284"/>
              <a:chOff x="6101471" y="1132256"/>
              <a:chExt cx="5759847" cy="4810284"/>
            </a:xfrm>
          </p:grpSpPr>
          <p:grpSp>
            <p:nvGrpSpPr>
              <p:cNvPr id="27" name="Group 26">
                <a:extLst>
                  <a:ext uri="{FF2B5EF4-FFF2-40B4-BE49-F238E27FC236}">
                    <a16:creationId xmlns:a16="http://schemas.microsoft.com/office/drawing/2014/main" id="{BFA5CE19-FA91-77B2-16AC-A369E9D75533}"/>
                  </a:ext>
                </a:extLst>
              </p:cNvPr>
              <p:cNvGrpSpPr/>
              <p:nvPr/>
            </p:nvGrpSpPr>
            <p:grpSpPr>
              <a:xfrm>
                <a:off x="6101471" y="1797907"/>
                <a:ext cx="1732836" cy="1157287"/>
                <a:chOff x="6101471" y="1797907"/>
                <a:chExt cx="1732836" cy="1157287"/>
              </a:xfrm>
            </p:grpSpPr>
            <p:pic>
              <p:nvPicPr>
                <p:cNvPr id="2050" name="Picture 2">
                  <a:extLst>
                    <a:ext uri="{FF2B5EF4-FFF2-40B4-BE49-F238E27FC236}">
                      <a16:creationId xmlns:a16="http://schemas.microsoft.com/office/drawing/2014/main" id="{3A3BE62A-40C8-B8EF-F821-338562C6B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471" y="1797907"/>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7A8122-1BE0-93CA-C02A-C34F95A4B49F}"/>
                    </a:ext>
                  </a:extLst>
                </p:cNvPr>
                <p:cNvSpPr txBox="1"/>
                <p:nvPr/>
              </p:nvSpPr>
              <p:spPr>
                <a:xfrm>
                  <a:off x="6101471" y="1797907"/>
                  <a:ext cx="1732836" cy="338554"/>
                </a:xfrm>
                <a:prstGeom prst="rect">
                  <a:avLst/>
                </a:prstGeom>
                <a:solidFill>
                  <a:schemeClr val="accent2"/>
                </a:solidFill>
              </p:spPr>
              <p:txBody>
                <a:bodyPr wrap="square" rtlCol="0">
                  <a:spAutoFit/>
                </a:bodyPr>
                <a:lstStyle/>
                <a:p>
                  <a:r>
                    <a:rPr lang="en-US" sz="1600"/>
                    <a:t>Santa Clara</a:t>
                  </a:r>
                </a:p>
              </p:txBody>
            </p:sp>
          </p:grpSp>
          <p:grpSp>
            <p:nvGrpSpPr>
              <p:cNvPr id="28" name="Group 27">
                <a:extLst>
                  <a:ext uri="{FF2B5EF4-FFF2-40B4-BE49-F238E27FC236}">
                    <a16:creationId xmlns:a16="http://schemas.microsoft.com/office/drawing/2014/main" id="{D0372459-44D1-226A-AEC1-E83DEDE61772}"/>
                  </a:ext>
                </a:extLst>
              </p:cNvPr>
              <p:cNvGrpSpPr/>
              <p:nvPr/>
            </p:nvGrpSpPr>
            <p:grpSpPr>
              <a:xfrm>
                <a:off x="8110594" y="1471394"/>
                <a:ext cx="1732836" cy="1157287"/>
                <a:chOff x="8110594" y="1471394"/>
                <a:chExt cx="1732836" cy="1157287"/>
              </a:xfrm>
            </p:grpSpPr>
            <p:pic>
              <p:nvPicPr>
                <p:cNvPr id="2052" name="Picture 4">
                  <a:extLst>
                    <a:ext uri="{FF2B5EF4-FFF2-40B4-BE49-F238E27FC236}">
                      <a16:creationId xmlns:a16="http://schemas.microsoft.com/office/drawing/2014/main" id="{8561A255-7FED-7AE7-9422-C3BB4666E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594" y="1471394"/>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775037-5203-1D06-A610-A816B2153749}"/>
                    </a:ext>
                  </a:extLst>
                </p:cNvPr>
                <p:cNvSpPr txBox="1"/>
                <p:nvPr/>
              </p:nvSpPr>
              <p:spPr>
                <a:xfrm>
                  <a:off x="8110594" y="1471394"/>
                  <a:ext cx="1732836" cy="338554"/>
                </a:xfrm>
                <a:prstGeom prst="rect">
                  <a:avLst/>
                </a:prstGeom>
                <a:solidFill>
                  <a:schemeClr val="accent2"/>
                </a:solidFill>
              </p:spPr>
              <p:txBody>
                <a:bodyPr wrap="square" rtlCol="0">
                  <a:spAutoFit/>
                </a:bodyPr>
                <a:lstStyle/>
                <a:p>
                  <a:r>
                    <a:rPr lang="en-US" sz="1600"/>
                    <a:t>Tampa</a:t>
                  </a:r>
                </a:p>
              </p:txBody>
            </p:sp>
          </p:grpSp>
          <p:grpSp>
            <p:nvGrpSpPr>
              <p:cNvPr id="26" name="Group 25">
                <a:extLst>
                  <a:ext uri="{FF2B5EF4-FFF2-40B4-BE49-F238E27FC236}">
                    <a16:creationId xmlns:a16="http://schemas.microsoft.com/office/drawing/2014/main" id="{A2085962-DFB2-EFA2-7DD4-2932BE250EF6}"/>
                  </a:ext>
                </a:extLst>
              </p:cNvPr>
              <p:cNvGrpSpPr/>
              <p:nvPr/>
            </p:nvGrpSpPr>
            <p:grpSpPr>
              <a:xfrm>
                <a:off x="8110594" y="2956856"/>
                <a:ext cx="1732836" cy="1157287"/>
                <a:chOff x="8110594" y="2956856"/>
                <a:chExt cx="1732836" cy="1157287"/>
              </a:xfrm>
            </p:grpSpPr>
            <p:pic>
              <p:nvPicPr>
                <p:cNvPr id="2054" name="Picture 6">
                  <a:extLst>
                    <a:ext uri="{FF2B5EF4-FFF2-40B4-BE49-F238E27FC236}">
                      <a16:creationId xmlns:a16="http://schemas.microsoft.com/office/drawing/2014/main" id="{6C7A0719-33A3-A0BF-C8AA-48F5E7B01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594" y="2956856"/>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24CE976-8C6F-668A-D58E-907C578BB2FE}"/>
                    </a:ext>
                  </a:extLst>
                </p:cNvPr>
                <p:cNvSpPr txBox="1"/>
                <p:nvPr/>
              </p:nvSpPr>
              <p:spPr>
                <a:xfrm>
                  <a:off x="8110594" y="2956856"/>
                  <a:ext cx="1732836" cy="338554"/>
                </a:xfrm>
                <a:prstGeom prst="rect">
                  <a:avLst/>
                </a:prstGeom>
                <a:solidFill>
                  <a:schemeClr val="accent2"/>
                </a:solidFill>
              </p:spPr>
              <p:txBody>
                <a:bodyPr wrap="square" rtlCol="0">
                  <a:spAutoFit/>
                </a:bodyPr>
                <a:lstStyle/>
                <a:p>
                  <a:r>
                    <a:rPr lang="en-US" sz="1600"/>
                    <a:t>Toronto</a:t>
                  </a:r>
                </a:p>
              </p:txBody>
            </p:sp>
          </p:grpSp>
          <p:grpSp>
            <p:nvGrpSpPr>
              <p:cNvPr id="29" name="Group 28">
                <a:extLst>
                  <a:ext uri="{FF2B5EF4-FFF2-40B4-BE49-F238E27FC236}">
                    <a16:creationId xmlns:a16="http://schemas.microsoft.com/office/drawing/2014/main" id="{C3A7B908-25E0-F25B-2F44-5D06C3B619F1}"/>
                  </a:ext>
                </a:extLst>
              </p:cNvPr>
              <p:cNvGrpSpPr/>
              <p:nvPr/>
            </p:nvGrpSpPr>
            <p:grpSpPr>
              <a:xfrm>
                <a:off x="10119716" y="1132256"/>
                <a:ext cx="1732836" cy="1157287"/>
                <a:chOff x="10119716" y="1132256"/>
                <a:chExt cx="1732836" cy="1157287"/>
              </a:xfrm>
            </p:grpSpPr>
            <p:pic>
              <p:nvPicPr>
                <p:cNvPr id="2056" name="Picture 8">
                  <a:extLst>
                    <a:ext uri="{FF2B5EF4-FFF2-40B4-BE49-F238E27FC236}">
                      <a16:creationId xmlns:a16="http://schemas.microsoft.com/office/drawing/2014/main" id="{96BA5855-8956-8F79-494C-D70E12388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9716" y="1132256"/>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C48F10-0ABF-4633-B83B-70FBBBD52C07}"/>
                    </a:ext>
                  </a:extLst>
                </p:cNvPr>
                <p:cNvSpPr txBox="1"/>
                <p:nvPr/>
              </p:nvSpPr>
              <p:spPr>
                <a:xfrm>
                  <a:off x="10119716" y="1132256"/>
                  <a:ext cx="1732836" cy="338554"/>
                </a:xfrm>
                <a:prstGeom prst="rect">
                  <a:avLst/>
                </a:prstGeom>
                <a:solidFill>
                  <a:schemeClr val="accent2"/>
                </a:solidFill>
              </p:spPr>
              <p:txBody>
                <a:bodyPr wrap="square" rtlCol="0">
                  <a:spAutoFit/>
                </a:bodyPr>
                <a:lstStyle/>
                <a:p>
                  <a:r>
                    <a:rPr lang="en-US" sz="1600"/>
                    <a:t>Schiphol</a:t>
                  </a:r>
                </a:p>
              </p:txBody>
            </p:sp>
          </p:grpSp>
          <p:grpSp>
            <p:nvGrpSpPr>
              <p:cNvPr id="25" name="Group 24">
                <a:extLst>
                  <a:ext uri="{FF2B5EF4-FFF2-40B4-BE49-F238E27FC236}">
                    <a16:creationId xmlns:a16="http://schemas.microsoft.com/office/drawing/2014/main" id="{A4F30711-B5EA-8F83-62E0-62E1844784B1}"/>
                  </a:ext>
                </a:extLst>
              </p:cNvPr>
              <p:cNvGrpSpPr/>
              <p:nvPr/>
            </p:nvGrpSpPr>
            <p:grpSpPr>
              <a:xfrm>
                <a:off x="10119716" y="3295410"/>
                <a:ext cx="1741602" cy="1157287"/>
                <a:chOff x="10119716" y="3295410"/>
                <a:chExt cx="1741602" cy="1157287"/>
              </a:xfrm>
            </p:grpSpPr>
            <p:pic>
              <p:nvPicPr>
                <p:cNvPr id="2058" name="Picture 10">
                  <a:extLst>
                    <a:ext uri="{FF2B5EF4-FFF2-40B4-BE49-F238E27FC236}">
                      <a16:creationId xmlns:a16="http://schemas.microsoft.com/office/drawing/2014/main" id="{F68E311B-6307-D7F0-AE38-88B1CB4EC5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482" y="3295410"/>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736AEE5-810A-A6CF-A330-1264BD8EAFBC}"/>
                    </a:ext>
                  </a:extLst>
                </p:cNvPr>
                <p:cNvSpPr txBox="1"/>
                <p:nvPr/>
              </p:nvSpPr>
              <p:spPr>
                <a:xfrm>
                  <a:off x="10119716" y="3295410"/>
                  <a:ext cx="1732836" cy="338554"/>
                </a:xfrm>
                <a:prstGeom prst="rect">
                  <a:avLst/>
                </a:prstGeom>
                <a:solidFill>
                  <a:schemeClr val="accent2"/>
                </a:solidFill>
              </p:spPr>
              <p:txBody>
                <a:bodyPr wrap="square" rtlCol="0">
                  <a:spAutoFit/>
                </a:bodyPr>
                <a:lstStyle/>
                <a:p>
                  <a:r>
                    <a:rPr lang="en-US" sz="1600"/>
                    <a:t>Chennai</a:t>
                  </a:r>
                </a:p>
              </p:txBody>
            </p:sp>
          </p:grpSp>
          <p:grpSp>
            <p:nvGrpSpPr>
              <p:cNvPr id="11" name="Group 10">
                <a:extLst>
                  <a:ext uri="{FF2B5EF4-FFF2-40B4-BE49-F238E27FC236}">
                    <a16:creationId xmlns:a16="http://schemas.microsoft.com/office/drawing/2014/main" id="{5AD472F0-C385-EF88-0E5F-681FD2096263}"/>
                  </a:ext>
                </a:extLst>
              </p:cNvPr>
              <p:cNvGrpSpPr/>
              <p:nvPr/>
            </p:nvGrpSpPr>
            <p:grpSpPr>
              <a:xfrm>
                <a:off x="8110594" y="4452697"/>
                <a:ext cx="1732836" cy="1157287"/>
                <a:chOff x="8110594" y="4452697"/>
                <a:chExt cx="1732836" cy="1157287"/>
              </a:xfrm>
            </p:grpSpPr>
            <p:pic>
              <p:nvPicPr>
                <p:cNvPr id="2060" name="Picture 12">
                  <a:extLst>
                    <a:ext uri="{FF2B5EF4-FFF2-40B4-BE49-F238E27FC236}">
                      <a16:creationId xmlns:a16="http://schemas.microsoft.com/office/drawing/2014/main" id="{EC09B089-2DB2-7513-CE3F-31A7329D20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0594" y="4452697"/>
                  <a:ext cx="1732836" cy="11572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631D2D3-4BFB-84F6-C939-3476FE4D8146}"/>
                    </a:ext>
                  </a:extLst>
                </p:cNvPr>
                <p:cNvSpPr txBox="1"/>
                <p:nvPr/>
              </p:nvSpPr>
              <p:spPr>
                <a:xfrm>
                  <a:off x="8110594" y="4452697"/>
                  <a:ext cx="1732836" cy="338554"/>
                </a:xfrm>
                <a:prstGeom prst="rect">
                  <a:avLst/>
                </a:prstGeom>
                <a:solidFill>
                  <a:schemeClr val="accent2"/>
                </a:solidFill>
              </p:spPr>
              <p:txBody>
                <a:bodyPr wrap="square" rtlCol="0">
                  <a:spAutoFit/>
                </a:bodyPr>
                <a:lstStyle/>
                <a:p>
                  <a:r>
                    <a:rPr lang="en-US" sz="1600"/>
                    <a:t>Bengaluru</a:t>
                  </a:r>
                </a:p>
              </p:txBody>
            </p:sp>
          </p:grpSp>
          <p:grpSp>
            <p:nvGrpSpPr>
              <p:cNvPr id="9" name="Group 8">
                <a:extLst>
                  <a:ext uri="{FF2B5EF4-FFF2-40B4-BE49-F238E27FC236}">
                    <a16:creationId xmlns:a16="http://schemas.microsoft.com/office/drawing/2014/main" id="{472F7D62-4102-8CC7-28B8-F0B4E0F37164}"/>
                  </a:ext>
                </a:extLst>
              </p:cNvPr>
              <p:cNvGrpSpPr/>
              <p:nvPr/>
            </p:nvGrpSpPr>
            <p:grpSpPr>
              <a:xfrm>
                <a:off x="6101471" y="4785253"/>
                <a:ext cx="1735159" cy="1157287"/>
                <a:chOff x="6101471" y="4785253"/>
                <a:chExt cx="1735159" cy="1157287"/>
              </a:xfrm>
            </p:grpSpPr>
            <p:graphicFrame>
              <p:nvGraphicFramePr>
                <p:cNvPr id="8" name="Object 7">
                  <a:extLst>
                    <a:ext uri="{FF2B5EF4-FFF2-40B4-BE49-F238E27FC236}">
                      <a16:creationId xmlns:a16="http://schemas.microsoft.com/office/drawing/2014/main" id="{7402A846-CF2F-D278-5B03-DF55CD6C44FD}"/>
                    </a:ext>
                  </a:extLst>
                </p:cNvPr>
                <p:cNvGraphicFramePr>
                  <a:graphicFrameLocks noChangeAspect="1"/>
                </p:cNvGraphicFramePr>
                <p:nvPr>
                  <p:extLst>
                    <p:ext uri="{D42A27DB-BD31-4B8C-83A1-F6EECF244321}">
                      <p14:modId xmlns:p14="http://schemas.microsoft.com/office/powerpoint/2010/main" val="166774992"/>
                    </p:ext>
                  </p:extLst>
                </p:nvPr>
              </p:nvGraphicFramePr>
              <p:xfrm>
                <a:off x="6101471" y="4785253"/>
                <a:ext cx="1735159" cy="1157287"/>
              </p:xfrm>
              <a:graphic>
                <a:graphicData uri="http://schemas.openxmlformats.org/presentationml/2006/ole">
                  <mc:AlternateContent xmlns:mc="http://schemas.openxmlformats.org/markup-compatibility/2006">
                    <mc:Choice xmlns:v="urn:schemas-microsoft-com:vml" Requires="v">
                      <p:oleObj r:id="rId10" imgW="1783080" imgH="1188720" progId="">
                        <p:embed/>
                      </p:oleObj>
                    </mc:Choice>
                    <mc:Fallback>
                      <p:oleObj r:id="rId10" imgW="1783080" imgH="1188720" progId="">
                        <p:embed/>
                        <p:pic>
                          <p:nvPicPr>
                            <p:cNvPr id="8" name="Object 7">
                              <a:extLst>
                                <a:ext uri="{FF2B5EF4-FFF2-40B4-BE49-F238E27FC236}">
                                  <a16:creationId xmlns:a16="http://schemas.microsoft.com/office/drawing/2014/main" id="{7402A846-CF2F-D278-5B03-DF55CD6C44FD}"/>
                                </a:ext>
                              </a:extLst>
                            </p:cNvPr>
                            <p:cNvPicPr/>
                            <p:nvPr/>
                          </p:nvPicPr>
                          <p:blipFill>
                            <a:blip r:embed="rId11"/>
                            <a:stretch>
                              <a:fillRect/>
                            </a:stretch>
                          </p:blipFill>
                          <p:spPr>
                            <a:xfrm>
                              <a:off x="6101471" y="4785253"/>
                              <a:ext cx="1735159" cy="1157287"/>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DADA9DB3-F45B-BF66-4472-D81E5B9458B0}"/>
                    </a:ext>
                  </a:extLst>
                </p:cNvPr>
                <p:cNvSpPr txBox="1"/>
                <p:nvPr/>
              </p:nvSpPr>
              <p:spPr>
                <a:xfrm>
                  <a:off x="6101471" y="4785253"/>
                  <a:ext cx="1732836" cy="338554"/>
                </a:xfrm>
                <a:prstGeom prst="rect">
                  <a:avLst/>
                </a:prstGeom>
                <a:solidFill>
                  <a:schemeClr val="accent2"/>
                </a:solidFill>
              </p:spPr>
              <p:txBody>
                <a:bodyPr wrap="square" rtlCol="0">
                  <a:spAutoFit/>
                </a:bodyPr>
                <a:lstStyle/>
                <a:p>
                  <a:r>
                    <a:rPr lang="en-US" sz="1600"/>
                    <a:t>Lisbon</a:t>
                  </a:r>
                </a:p>
              </p:txBody>
            </p:sp>
          </p:grpSp>
        </p:grpSp>
      </p:grpSp>
      <p:sp>
        <p:nvSpPr>
          <p:cNvPr id="7" name="Title 6">
            <a:extLst>
              <a:ext uri="{FF2B5EF4-FFF2-40B4-BE49-F238E27FC236}">
                <a16:creationId xmlns:a16="http://schemas.microsoft.com/office/drawing/2014/main" id="{E60A1A69-2850-BD31-1176-7E15183526A7}"/>
              </a:ext>
            </a:extLst>
          </p:cNvPr>
          <p:cNvSpPr>
            <a:spLocks noGrp="1"/>
          </p:cNvSpPr>
          <p:nvPr>
            <p:ph type="title"/>
          </p:nvPr>
        </p:nvSpPr>
        <p:spPr/>
        <p:txBody>
          <a:bodyPr/>
          <a:lstStyle/>
          <a:p>
            <a:r>
              <a:rPr lang="en-US"/>
              <a:t>About the company</a:t>
            </a:r>
          </a:p>
        </p:txBody>
      </p:sp>
      <p:sp>
        <p:nvSpPr>
          <p:cNvPr id="10" name="Content Placeholder 3">
            <a:extLst>
              <a:ext uri="{FF2B5EF4-FFF2-40B4-BE49-F238E27FC236}">
                <a16:creationId xmlns:a16="http://schemas.microsoft.com/office/drawing/2014/main" id="{3DE4EFCA-3F2D-ADF6-A19B-E09646F31F90}"/>
              </a:ext>
            </a:extLst>
          </p:cNvPr>
          <p:cNvSpPr txBox="1">
            <a:spLocks/>
          </p:cNvSpPr>
          <p:nvPr/>
        </p:nvSpPr>
        <p:spPr>
          <a:xfrm>
            <a:off x="731521" y="1470810"/>
            <a:ext cx="4511688" cy="38210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Trial Book"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Trial Book"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Trial Book"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ont-Trial Book"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ont-Trial Book"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Industry pioneer of digital validation</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Product-focused, patented technology​</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Expanding platform portfolio​</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98+% renewal rate</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Profitable, backed by Morgan Stanley</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YoY growth over past 10 years</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25+ global certified partners</a:t>
            </a:r>
          </a:p>
          <a:p>
            <a:pPr marL="365760" indent="-365760">
              <a:lnSpc>
                <a:spcPct val="110000"/>
              </a:lnSpc>
              <a:buClr>
                <a:schemeClr val="accent2"/>
              </a:buClr>
              <a:buFont typeface="Wingdings" panose="05000000000000000000" pitchFamily="2" charset="2"/>
              <a:buChar char="ü"/>
            </a:pPr>
            <a:r>
              <a:rPr lang="en-US">
                <a:solidFill>
                  <a:schemeClr val="tx2"/>
                </a:solidFill>
                <a:latin typeface="+mn-lt"/>
              </a:rPr>
              <a:t>550+ employees across 4 continents</a:t>
            </a:r>
          </a:p>
        </p:txBody>
      </p:sp>
    </p:spTree>
    <p:extLst>
      <p:ext uri="{BB962C8B-B14F-4D97-AF65-F5344CB8AC3E}">
        <p14:creationId xmlns:p14="http://schemas.microsoft.com/office/powerpoint/2010/main" val="3633953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6E57A-E40A-E5FF-2E1D-32C99B6664D7}"/>
              </a:ext>
            </a:extLst>
          </p:cNvPr>
          <p:cNvSpPr>
            <a:spLocks noGrp="1"/>
          </p:cNvSpPr>
          <p:nvPr>
            <p:ph type="body" idx="1"/>
          </p:nvPr>
        </p:nvSpPr>
        <p:spPr>
          <a:xfrm>
            <a:off x="2388782" y="5060558"/>
            <a:ext cx="6450418" cy="1330513"/>
          </a:xfrm>
        </p:spPr>
        <p:txBody>
          <a:bodyPr vert="horz" lIns="365760" tIns="45720" rIns="91440" bIns="45720" rtlCol="0" anchor="t">
            <a:normAutofit/>
          </a:bodyPr>
          <a:lstStyle/>
          <a:p>
            <a:pPr marL="285750" indent="-285750">
              <a:buFont typeface="Calibri" panose="020B0604020202020204" pitchFamily="34" charset="0"/>
              <a:buChar char="-"/>
            </a:pPr>
            <a:r>
              <a:rPr lang="en-US">
                <a:cs typeface="Arial"/>
              </a:rPr>
              <a:t>ValGenesis customer</a:t>
            </a:r>
          </a:p>
        </p:txBody>
      </p:sp>
      <p:sp>
        <p:nvSpPr>
          <p:cNvPr id="6" name="Text Placeholder 5">
            <a:extLst>
              <a:ext uri="{FF2B5EF4-FFF2-40B4-BE49-F238E27FC236}">
                <a16:creationId xmlns:a16="http://schemas.microsoft.com/office/drawing/2014/main" id="{39F6479C-4050-FF91-54D8-A8B35527C7C0}"/>
              </a:ext>
            </a:extLst>
          </p:cNvPr>
          <p:cNvSpPr>
            <a:spLocks noGrp="1"/>
          </p:cNvSpPr>
          <p:nvPr>
            <p:ph type="body" sz="quarter" idx="10"/>
          </p:nvPr>
        </p:nvSpPr>
        <p:spPr/>
        <p:txBody>
          <a:bodyPr>
            <a:normAutofit fontScale="85000" lnSpcReduction="20000"/>
          </a:bodyPr>
          <a:lstStyle/>
          <a:p>
            <a:r>
              <a:rPr lang="en-US"/>
              <a:t>ValGenesis VLMS has tremendously reduced manual work. It is contemporaneous, easy to execute, and we can quickly access executed documents. More importantly, it has improved compliance through system-driven interlocks.</a:t>
            </a:r>
          </a:p>
        </p:txBody>
      </p:sp>
    </p:spTree>
    <p:extLst>
      <p:ext uri="{BB962C8B-B14F-4D97-AF65-F5344CB8AC3E}">
        <p14:creationId xmlns:p14="http://schemas.microsoft.com/office/powerpoint/2010/main" val="296433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B352C-E627-C66A-2698-64379F44D26C}"/>
              </a:ext>
            </a:extLst>
          </p:cNvPr>
          <p:cNvSpPr>
            <a:spLocks noGrp="1"/>
          </p:cNvSpPr>
          <p:nvPr>
            <p:ph type="title"/>
          </p:nvPr>
        </p:nvSpPr>
        <p:spPr/>
        <p:txBody>
          <a:bodyPr/>
          <a:lstStyle/>
          <a:p>
            <a:r>
              <a:rPr lang="en-US"/>
              <a:t>How does digitized validation transform organizations? </a:t>
            </a:r>
          </a:p>
        </p:txBody>
      </p:sp>
      <p:graphicFrame>
        <p:nvGraphicFramePr>
          <p:cNvPr id="5" name="Table 5">
            <a:extLst>
              <a:ext uri="{FF2B5EF4-FFF2-40B4-BE49-F238E27FC236}">
                <a16:creationId xmlns:a16="http://schemas.microsoft.com/office/drawing/2014/main" id="{5A5E34C5-5F4A-B8C4-3CEA-6CA3D842B335}"/>
              </a:ext>
            </a:extLst>
          </p:cNvPr>
          <p:cNvGraphicFramePr>
            <a:graphicFrameLocks noGrp="1"/>
          </p:cNvGraphicFramePr>
          <p:nvPr>
            <p:extLst>
              <p:ext uri="{D42A27DB-BD31-4B8C-83A1-F6EECF244321}">
                <p14:modId xmlns:p14="http://schemas.microsoft.com/office/powerpoint/2010/main" val="415724143"/>
              </p:ext>
            </p:extLst>
          </p:nvPr>
        </p:nvGraphicFramePr>
        <p:xfrm>
          <a:off x="731519" y="1371600"/>
          <a:ext cx="10698480" cy="4673043"/>
        </p:xfrm>
        <a:graphic>
          <a:graphicData uri="http://schemas.openxmlformats.org/drawingml/2006/table">
            <a:tbl>
              <a:tblPr firstRow="1" bandRow="1">
                <a:tableStyleId>{6E25E649-3F16-4E02-A733-19D2CDBF48F0}</a:tableStyleId>
              </a:tblPr>
              <a:tblGrid>
                <a:gridCol w="5029200">
                  <a:extLst>
                    <a:ext uri="{9D8B030D-6E8A-4147-A177-3AD203B41FA5}">
                      <a16:colId xmlns:a16="http://schemas.microsoft.com/office/drawing/2014/main" val="1249154846"/>
                    </a:ext>
                  </a:extLst>
                </a:gridCol>
                <a:gridCol w="640080">
                  <a:extLst>
                    <a:ext uri="{9D8B030D-6E8A-4147-A177-3AD203B41FA5}">
                      <a16:colId xmlns:a16="http://schemas.microsoft.com/office/drawing/2014/main" val="658495199"/>
                    </a:ext>
                  </a:extLst>
                </a:gridCol>
                <a:gridCol w="5029200">
                  <a:extLst>
                    <a:ext uri="{9D8B030D-6E8A-4147-A177-3AD203B41FA5}">
                      <a16:colId xmlns:a16="http://schemas.microsoft.com/office/drawing/2014/main" val="1254795697"/>
                    </a:ext>
                  </a:extLst>
                </a:gridCol>
              </a:tblGrid>
              <a:tr h="558243">
                <a:tc>
                  <a:txBody>
                    <a:bodyPr/>
                    <a:lstStyle/>
                    <a:p>
                      <a:r>
                        <a:rPr lang="en-US"/>
                        <a:t>Before</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After</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37535"/>
                  </a:ext>
                </a:extLst>
              </a:tr>
              <a:tr h="558243">
                <a:tc>
                  <a:txBody>
                    <a:bodyPr/>
                    <a:lstStyle/>
                    <a:p>
                      <a:r>
                        <a:rPr lang="en-US"/>
                        <a:t>All requirements are tested as high risk, wasting time and creating over-documentation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Arial" panose="020B0604020202020204"/>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Assess risk early and prioritize high risk requirements to remove 80% of over-testing</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6320459"/>
                  </a:ext>
                </a:extLst>
              </a:tr>
              <a:tr h="558243">
                <a:tc>
                  <a:txBody>
                    <a:bodyPr/>
                    <a:lstStyle/>
                    <a:p>
                      <a:r>
                        <a:rPr lang="en-US"/>
                        <a:t>Misalignment with QA on correct templates creates frustration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Arial" panose="020B0604020202020204"/>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Correct template is used every time and delivered consistently, streamlining QA</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4675418"/>
                  </a:ext>
                </a:extLst>
              </a:tr>
              <a:tr h="558243">
                <a:tc>
                  <a:txBody>
                    <a:bodyPr/>
                    <a:lstStyle/>
                    <a:p>
                      <a:r>
                        <a:rPr lang="en-US"/>
                        <a:t>Handwritten evidence, unsecure Office documents, and paper threaten data integrity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accent1"/>
                          </a:solidFill>
                          <a:sym typeface="Wingdings" panose="05000000000000000000" pitchFamily="2" charset="2"/>
                        </a:rPr>
                        <a:t></a:t>
                      </a:r>
                      <a:endParaRPr lang="en-US">
                        <a:solidFill>
                          <a:schemeClr val="accent1"/>
                        </a:solidFill>
                      </a:endParaRP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Every deliverable follows ALCOA++ data integrity principles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1110251"/>
                  </a:ext>
                </a:extLst>
              </a:tr>
              <a:tr h="558243">
                <a:tc>
                  <a:txBody>
                    <a:bodyPr/>
                    <a:lstStyle/>
                    <a:p>
                      <a:r>
                        <a:rPr lang="en-US"/>
                        <a:t>Preparing for audits takes days of manual data collation with risk of missing information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mn-lt"/>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Preparing for audits takes minutes with all data automatically assembled for reviewers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216105"/>
                  </a:ext>
                </a:extLst>
              </a:tr>
              <a:tr h="558243">
                <a:tc>
                  <a:txBody>
                    <a:bodyPr/>
                    <a:lstStyle/>
                    <a:p>
                      <a:r>
                        <a:rPr lang="en-US"/>
                        <a:t>Validation is time-consuming and stops frequently based on team availability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mn-lt"/>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Collaborate virtually in a single application and perform follow-the-sun validation (365/24/7)</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9926895"/>
                  </a:ext>
                </a:extLst>
              </a:tr>
            </a:tbl>
          </a:graphicData>
        </a:graphic>
      </p:graphicFrame>
    </p:spTree>
    <p:extLst>
      <p:ext uri="{BB962C8B-B14F-4D97-AF65-F5344CB8AC3E}">
        <p14:creationId xmlns:p14="http://schemas.microsoft.com/office/powerpoint/2010/main" val="3151430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Equipment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35</a:t>
            </a:fld>
            <a:endParaRPr lang="en-US">
              <a:solidFill>
                <a:srgbClr val="FFFFFF"/>
              </a:solidFill>
            </a:endParaRPr>
          </a:p>
        </p:txBody>
      </p:sp>
      <p:grpSp>
        <p:nvGrpSpPr>
          <p:cNvPr id="280" name="Group 279">
            <a:extLst>
              <a:ext uri="{FF2B5EF4-FFF2-40B4-BE49-F238E27FC236}">
                <a16:creationId xmlns:a16="http://schemas.microsoft.com/office/drawing/2014/main" id="{9C1E4393-F825-F4CD-34B8-C06C78D21108}"/>
              </a:ext>
            </a:extLst>
          </p:cNvPr>
          <p:cNvGrpSpPr/>
          <p:nvPr/>
        </p:nvGrpSpPr>
        <p:grpSpPr>
          <a:xfrm>
            <a:off x="731519" y="1115806"/>
            <a:ext cx="10727856" cy="5082747"/>
            <a:chOff x="731519" y="1031582"/>
            <a:chExt cx="10727856" cy="5082747"/>
          </a:xfrm>
        </p:grpSpPr>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544843"/>
              <a:ext cx="2034860"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544843"/>
              <a:ext cx="2030171"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VLMS</a:t>
              </a:r>
            </a:p>
            <a:p>
              <a:pPr algn="ctr" defTabSz="822960"/>
              <a:r>
                <a:rPr lang="en-US" sz="990">
                  <a:solidFill>
                    <a:schemeClr val="tx1">
                      <a:lumMod val="20000"/>
                      <a:lumOff val="80000"/>
                    </a:schemeClr>
                  </a:solidFill>
                  <a:cs typeface="Arial" panose="020B0604020202020204" pitchFamily="34" charset="0"/>
                </a:rPr>
                <a:t>Validation Lifecycle Management</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031582"/>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539676"/>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538019"/>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422462"/>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05433"/>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12598"/>
              <a:ext cx="10092351" cy="701731"/>
            </a:xfrm>
            <a:prstGeom prst="rect">
              <a:avLst/>
            </a:prstGeom>
            <a:noFill/>
          </p:spPr>
          <p:txBody>
            <a:bodyPr wrap="square">
              <a:spAutoFit/>
            </a:bodyPr>
            <a:lstStyle/>
            <a:p>
              <a:pPr algn="ctr" defTabSz="822960">
                <a:lnSpc>
                  <a:spcPct val="110000"/>
                </a:lnSpc>
                <a:defRPr/>
              </a:pPr>
              <a:r>
                <a:rPr lang="en-IN" sz="1200" kern="0">
                  <a:solidFill>
                    <a:srgbClr val="000000">
                      <a:lumMod val="65000"/>
                      <a:lumOff val="35000"/>
                    </a:srgbClr>
                  </a:solidFill>
                  <a:cs typeface="Arial" panose="020B0604020202020204" pitchFamily="34" charset="0"/>
                </a:rPr>
                <a:t>Real-time status of facility and equipment cleaning and usage during production</a:t>
              </a:r>
            </a:p>
            <a:p>
              <a:pPr algn="ctr" defTabSz="822960">
                <a:lnSpc>
                  <a:spcPct val="110000"/>
                </a:lnSpc>
                <a:defRPr/>
              </a:pPr>
              <a:r>
                <a:rPr lang="en-IN" sz="1200" kern="0">
                  <a:solidFill>
                    <a:srgbClr val="000000">
                      <a:lumMod val="65000"/>
                      <a:lumOff val="35000"/>
                    </a:srgbClr>
                  </a:solidFill>
                  <a:cs typeface="Arial" panose="020B0604020202020204" pitchFamily="34" charset="0"/>
                </a:rPr>
                <a:t>Holistic view of the equipment lifecycle and overall equipment efficiency (OEE)</a:t>
              </a:r>
            </a:p>
            <a:p>
              <a:pPr algn="ctr" defTabSz="822960">
                <a:lnSpc>
                  <a:spcPct val="110000"/>
                </a:lnSpc>
                <a:defRPr/>
              </a:pPr>
              <a:r>
                <a:rPr lang="en-IN" sz="1200" kern="0">
                  <a:solidFill>
                    <a:srgbClr val="000000">
                      <a:lumMod val="65000"/>
                      <a:lumOff val="35000"/>
                    </a:srgbClr>
                  </a:solidFill>
                  <a:cs typeface="Arial" panose="020B0604020202020204" pitchFamily="34" charset="0"/>
                </a:rPr>
                <a:t>Predictive maintenance for equipment </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382138"/>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379269"/>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379269"/>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379269"/>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Commissioning</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Qualification</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Periodic Review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Re Qualification</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Change Impact Assessment</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09814"/>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09814"/>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12683"/>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4926627"/>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a:t>
              </a: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VConnect</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Direct Data Access from Equipment and Instruments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491706"/>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13393"/>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1553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0969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grpSp>
    </p:spTree>
    <p:extLst>
      <p:ext uri="{BB962C8B-B14F-4D97-AF65-F5344CB8AC3E}">
        <p14:creationId xmlns:p14="http://schemas.microsoft.com/office/powerpoint/2010/main" val="3156429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Product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36</a:t>
            </a:fld>
            <a:endParaRPr lang="en-US">
              <a:solidFill>
                <a:srgbClr val="FFFFFF"/>
              </a:solidFill>
            </a:endParaRPr>
          </a:p>
        </p:txBody>
      </p:sp>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629066"/>
            <a:ext cx="2034860"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a:t>
            </a:r>
            <a:r>
              <a:rPr lang="en-US" sz="1260" b="1" err="1">
                <a:solidFill>
                  <a:schemeClr val="bg1"/>
                </a:solidFill>
                <a:cs typeface="Arial" panose="020B0604020202020204" pitchFamily="34" charset="0"/>
              </a:rPr>
              <a:t>Mngr</a:t>
            </a:r>
            <a:r>
              <a:rPr lang="en-US" sz="1260" b="1">
                <a:solidFill>
                  <a:schemeClr val="bg1"/>
                </a:solidFill>
                <a:cs typeface="Arial" panose="020B0604020202020204" pitchFamily="34" charset="0"/>
              </a:rPr>
              <a:t> + VLMS</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629067"/>
            <a:ext cx="2030171"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a:t>
            </a:r>
            <a:br>
              <a:rPr lang="en-US" sz="990">
                <a:solidFill>
                  <a:schemeClr val="tx1">
                    <a:lumMod val="20000"/>
                    <a:lumOff val="80000"/>
                  </a:schemeClr>
                </a:solidFill>
                <a:cs typeface="Arial" panose="020B0604020202020204" pitchFamily="34" charset="0"/>
              </a:rPr>
            </a:br>
            <a:r>
              <a:rPr lang="en-US" sz="990">
                <a:solidFill>
                  <a:schemeClr val="tx1">
                    <a:lumMod val="20000"/>
                    <a:lumOff val="80000"/>
                  </a:schemeClr>
                </a:solidFill>
                <a:cs typeface="Arial" panose="020B0604020202020204" pitchFamily="34" charset="0"/>
              </a:rPr>
              <a:t>Validation</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115806"/>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623900"/>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622243"/>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5066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89657"/>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96822"/>
            <a:ext cx="10092351" cy="686022"/>
          </a:xfrm>
          <a:prstGeom prst="rect">
            <a:avLst/>
          </a:prstGeom>
          <a:noFill/>
        </p:spPr>
        <p:txBody>
          <a:bodyPr wrap="square">
            <a:spAutoFit/>
          </a:bodyPr>
          <a:lstStyle/>
          <a:p>
            <a:pPr algn="ctr" defTabSz="822960">
              <a:lnSpc>
                <a:spcPct val="110000"/>
              </a:lnSpc>
              <a:defRPr/>
            </a:pPr>
            <a:r>
              <a:rPr lang="en-US" sz="1200" kern="0">
                <a:solidFill>
                  <a:srgbClr val="000000">
                    <a:lumMod val="65000"/>
                    <a:lumOff val="35000"/>
                  </a:srgbClr>
                </a:solidFill>
                <a:cs typeface="Arial" panose="020B0604020202020204" pitchFamily="34" charset="0"/>
              </a:rPr>
              <a:t>Realtime Status of Product Lifecycle</a:t>
            </a:r>
          </a:p>
          <a:p>
            <a:pPr algn="ctr" defTabSz="822960">
              <a:lnSpc>
                <a:spcPct val="110000"/>
              </a:lnSpc>
              <a:defRPr/>
            </a:pPr>
            <a:r>
              <a:rPr lang="en-US" sz="1200" kern="0">
                <a:solidFill>
                  <a:srgbClr val="000000">
                    <a:lumMod val="65000"/>
                    <a:lumOff val="35000"/>
                  </a:srgbClr>
                </a:solidFill>
                <a:cs typeface="Arial" panose="020B0604020202020204" pitchFamily="34" charset="0"/>
              </a:rPr>
              <a:t>Eliminate Batch Failures</a:t>
            </a:r>
          </a:p>
          <a:p>
            <a:pPr algn="ctr" defTabSz="822960">
              <a:lnSpc>
                <a:spcPct val="110000"/>
              </a:lnSpc>
              <a:defRPr/>
            </a:pPr>
            <a:r>
              <a:rPr lang="en-US" sz="1200" kern="0">
                <a:solidFill>
                  <a:srgbClr val="000000">
                    <a:lumMod val="65000"/>
                    <a:lumOff val="35000"/>
                  </a:srgbClr>
                </a:solidFill>
                <a:cs typeface="Arial" panose="020B0604020202020204" pitchFamily="34" charset="0"/>
              </a:rPr>
              <a:t>Predictive Maintenance</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466362"/>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463493"/>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463493"/>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463493"/>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Studies (Stage 1)</a:t>
              </a: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Equipment and Product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Grouping for CV</a:t>
              </a: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err="1">
                  <a:ln>
                    <a:noFill/>
                  </a:ln>
                  <a:solidFill>
                    <a:schemeClr val="bg2">
                      <a:lumMod val="10000"/>
                    </a:schemeClr>
                  </a:solidFill>
                  <a:effectLst/>
                  <a:uLnTx/>
                  <a:uFillTx/>
                  <a:ea typeface="+mn-ea"/>
                  <a:cs typeface="Arial" panose="020B0604020202020204" pitchFamily="34" charset="0"/>
                </a:rPr>
                <a:t>QbD</a:t>
              </a: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for Process Validation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(Stage 1)</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Design, Scaleup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Formulation Studies for PV</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94038"/>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94038"/>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96907"/>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5010851"/>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ValGenesis</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Gateway: API Layer for LIMS, SAP and QMS Systems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57593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97617"/>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99758"/>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9391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Tree>
    <p:extLst>
      <p:ext uri="{BB962C8B-B14F-4D97-AF65-F5344CB8AC3E}">
        <p14:creationId xmlns:p14="http://schemas.microsoft.com/office/powerpoint/2010/main" val="829658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2612C2-06EF-5109-BBB7-331394A8D900}"/>
              </a:ext>
            </a:extLst>
          </p:cNvPr>
          <p:cNvSpPr>
            <a:spLocks noGrp="1"/>
          </p:cNvSpPr>
          <p:nvPr>
            <p:ph type="body" idx="4294967295"/>
          </p:nvPr>
        </p:nvSpPr>
        <p:spPr>
          <a:xfrm>
            <a:off x="1042416" y="3522663"/>
            <a:ext cx="9144000" cy="590550"/>
          </a:xfrm>
        </p:spPr>
        <p:txBody>
          <a:bodyPr>
            <a:normAutofit/>
          </a:bodyPr>
          <a:lstStyle/>
          <a:p>
            <a:pPr marL="0" indent="0">
              <a:buNone/>
            </a:pPr>
            <a:r>
              <a:rPr lang="en-US" sz="3600">
                <a:solidFill>
                  <a:schemeClr val="accent5"/>
                </a:solidFill>
              </a:rPr>
              <a:t>Backed by real customer efficiency studies. </a:t>
            </a:r>
          </a:p>
        </p:txBody>
      </p:sp>
      <p:sp>
        <p:nvSpPr>
          <p:cNvPr id="6" name="Title 5">
            <a:extLst>
              <a:ext uri="{FF2B5EF4-FFF2-40B4-BE49-F238E27FC236}">
                <a16:creationId xmlns:a16="http://schemas.microsoft.com/office/drawing/2014/main" id="{6CCCC96B-EFB4-08C2-E1C6-2818834E2252}"/>
              </a:ext>
            </a:extLst>
          </p:cNvPr>
          <p:cNvSpPr>
            <a:spLocks noGrp="1"/>
          </p:cNvSpPr>
          <p:nvPr>
            <p:ph type="ctrTitle" idx="4294967295"/>
          </p:nvPr>
        </p:nvSpPr>
        <p:spPr>
          <a:xfrm>
            <a:off x="1042416" y="2197100"/>
            <a:ext cx="9144000" cy="1231900"/>
          </a:xfrm>
        </p:spPr>
        <p:txBody>
          <a:bodyPr>
            <a:normAutofit/>
          </a:bodyPr>
          <a:lstStyle/>
          <a:p>
            <a:r>
              <a:rPr lang="en-US" sz="8000" b="1">
                <a:solidFill>
                  <a:schemeClr val="tx1"/>
                </a:solidFill>
              </a:rPr>
              <a:t>A real ROI of 54%</a:t>
            </a:r>
          </a:p>
        </p:txBody>
      </p:sp>
    </p:spTree>
    <p:extLst>
      <p:ext uri="{BB962C8B-B14F-4D97-AF65-F5344CB8AC3E}">
        <p14:creationId xmlns:p14="http://schemas.microsoft.com/office/powerpoint/2010/main" val="414913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503B01-388B-68D3-077D-4002BB4317AF}"/>
              </a:ext>
            </a:extLst>
          </p:cNvPr>
          <p:cNvSpPr>
            <a:spLocks noGrp="1"/>
          </p:cNvSpPr>
          <p:nvPr>
            <p:ph type="sldNum" sz="quarter" idx="4294967295"/>
          </p:nvPr>
        </p:nvSpPr>
        <p:spPr>
          <a:xfrm>
            <a:off x="0" y="6356350"/>
            <a:ext cx="466725" cy="501650"/>
          </a:xfrm>
        </p:spPr>
        <p:txBody>
          <a:bodyPr/>
          <a:lstStyle/>
          <a:p>
            <a:fld id="{668D70EB-B7FF-4AB0-A48E-08C24E2E3245}" type="slidenum">
              <a:rPr lang="en-US" smtClean="0"/>
              <a:pPr/>
              <a:t>38</a:t>
            </a:fld>
            <a:endParaRPr lang="en-US"/>
          </a:p>
        </p:txBody>
      </p:sp>
      <p:pic>
        <p:nvPicPr>
          <p:cNvPr id="6" name="Picture 5" descr="A picture containing person, hospital room, indoor, room&#10;&#10;Description automatically generated">
            <a:extLst>
              <a:ext uri="{FF2B5EF4-FFF2-40B4-BE49-F238E27FC236}">
                <a16:creationId xmlns:a16="http://schemas.microsoft.com/office/drawing/2014/main" id="{F6C972AE-37DE-3ED0-BCC3-72454F27966C}"/>
              </a:ext>
            </a:extLst>
          </p:cNvPr>
          <p:cNvPicPr>
            <a:picLocks noChangeAspect="1"/>
          </p:cNvPicPr>
          <p:nvPr/>
        </p:nvPicPr>
        <p:blipFill rotWithShape="1">
          <a:blip r:embed="rId3">
            <a:extLst>
              <a:ext uri="{28A0092B-C50C-407E-A947-70E740481C1C}">
                <a14:useLocalDpi xmlns:a14="http://schemas.microsoft.com/office/drawing/2010/main" val="0"/>
              </a:ext>
            </a:extLst>
          </a:blip>
          <a:srcRect l="11234" r="29442"/>
          <a:stretch/>
        </p:blipFill>
        <p:spPr>
          <a:xfrm>
            <a:off x="1" y="0"/>
            <a:ext cx="6096000" cy="68580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849B84DB-79D9-08FF-ED31-48A0EC770B50}"/>
              </a:ext>
            </a:extLst>
          </p:cNvPr>
          <p:cNvPicPr>
            <a:picLocks noChangeAspect="1"/>
          </p:cNvPicPr>
          <p:nvPr/>
        </p:nvPicPr>
        <p:blipFill rotWithShape="1">
          <a:blip r:embed="rId4">
            <a:extLst>
              <a:ext uri="{28A0092B-C50C-407E-A947-70E740481C1C}">
                <a14:useLocalDpi xmlns:a14="http://schemas.microsoft.com/office/drawing/2010/main" val="0"/>
              </a:ext>
            </a:extLst>
          </a:blip>
          <a:srcRect l="6899" r="33842"/>
          <a:stretch/>
        </p:blipFill>
        <p:spPr>
          <a:xfrm>
            <a:off x="6096000" y="0"/>
            <a:ext cx="6096000" cy="6858000"/>
          </a:xfrm>
          <a:prstGeom prst="rect">
            <a:avLst/>
          </a:prstGeom>
        </p:spPr>
      </p:pic>
      <p:sp>
        <p:nvSpPr>
          <p:cNvPr id="10" name="Rectangle 9">
            <a:extLst>
              <a:ext uri="{FF2B5EF4-FFF2-40B4-BE49-F238E27FC236}">
                <a16:creationId xmlns:a16="http://schemas.microsoft.com/office/drawing/2014/main" id="{6BF305CD-4BEA-EAC1-47EE-DA20EED27A09}"/>
              </a:ext>
            </a:extLst>
          </p:cNvPr>
          <p:cNvSpPr/>
          <p:nvPr/>
        </p:nvSpPr>
        <p:spPr>
          <a:xfrm>
            <a:off x="0" y="3309583"/>
            <a:ext cx="6096000" cy="24293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solidFill>
                  <a:schemeClr val="tx1"/>
                </a:solidFill>
              </a:rPr>
              <a:t>Superior business</a:t>
            </a:r>
            <a:br>
              <a:rPr lang="en-US" sz="4000" b="1">
                <a:solidFill>
                  <a:schemeClr val="tx1"/>
                </a:solidFill>
              </a:rPr>
            </a:br>
            <a:r>
              <a:rPr lang="en-US" sz="4000" b="1">
                <a:solidFill>
                  <a:schemeClr val="tx1"/>
                </a:solidFill>
              </a:rPr>
              <a:t>results today</a:t>
            </a:r>
          </a:p>
        </p:txBody>
      </p:sp>
      <p:sp>
        <p:nvSpPr>
          <p:cNvPr id="11" name="Rectangle 10">
            <a:extLst>
              <a:ext uri="{FF2B5EF4-FFF2-40B4-BE49-F238E27FC236}">
                <a16:creationId xmlns:a16="http://schemas.microsoft.com/office/drawing/2014/main" id="{BF92F497-655F-E7ED-0DFA-8F5FBBE62456}"/>
              </a:ext>
            </a:extLst>
          </p:cNvPr>
          <p:cNvSpPr/>
          <p:nvPr/>
        </p:nvSpPr>
        <p:spPr>
          <a:xfrm>
            <a:off x="6096000" y="3309583"/>
            <a:ext cx="6096000" cy="24293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t>Life-changing patient results tomorrow</a:t>
            </a:r>
          </a:p>
        </p:txBody>
      </p:sp>
    </p:spTree>
    <p:extLst>
      <p:ext uri="{BB962C8B-B14F-4D97-AF65-F5344CB8AC3E}">
        <p14:creationId xmlns:p14="http://schemas.microsoft.com/office/powerpoint/2010/main" val="38941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CD9-EA3D-56AE-1068-66A5AF41E65B}"/>
              </a:ext>
            </a:extLst>
          </p:cNvPr>
          <p:cNvSpPr>
            <a:spLocks noGrp="1"/>
          </p:cNvSpPr>
          <p:nvPr>
            <p:ph type="title"/>
          </p:nvPr>
        </p:nvSpPr>
        <p:spPr/>
        <p:txBody>
          <a:bodyPr/>
          <a:lstStyle/>
          <a:p>
            <a:r>
              <a:rPr lang="en-US"/>
              <a:t>About the company</a:t>
            </a:r>
          </a:p>
        </p:txBody>
      </p:sp>
      <p:grpSp>
        <p:nvGrpSpPr>
          <p:cNvPr id="8" name="Group 7">
            <a:extLst>
              <a:ext uri="{FF2B5EF4-FFF2-40B4-BE49-F238E27FC236}">
                <a16:creationId xmlns:a16="http://schemas.microsoft.com/office/drawing/2014/main" id="{DCEC62C5-35B2-3DEF-9C4E-A47DAD7C8BEF}"/>
              </a:ext>
            </a:extLst>
          </p:cNvPr>
          <p:cNvGrpSpPr/>
          <p:nvPr/>
        </p:nvGrpSpPr>
        <p:grpSpPr>
          <a:xfrm>
            <a:off x="4786009" y="0"/>
            <a:ext cx="7405991" cy="6762469"/>
            <a:chOff x="4786009" y="0"/>
            <a:chExt cx="7405991" cy="6762469"/>
          </a:xfrm>
        </p:grpSpPr>
        <p:pic>
          <p:nvPicPr>
            <p:cNvPr id="6" name="Graphic 5">
              <a:extLst>
                <a:ext uri="{FF2B5EF4-FFF2-40B4-BE49-F238E27FC236}">
                  <a16:creationId xmlns:a16="http://schemas.microsoft.com/office/drawing/2014/main" id="{BDF75C82-15D6-B1B8-039F-B47B40516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090" y="260487"/>
              <a:ext cx="6845916" cy="6501982"/>
            </a:xfrm>
            <a:prstGeom prst="rect">
              <a:avLst/>
            </a:prstGeom>
          </p:spPr>
        </p:pic>
        <p:sp>
          <p:nvSpPr>
            <p:cNvPr id="7" name="Rectangle 6">
              <a:extLst>
                <a:ext uri="{FF2B5EF4-FFF2-40B4-BE49-F238E27FC236}">
                  <a16:creationId xmlns:a16="http://schemas.microsoft.com/office/drawing/2014/main" id="{EBFBD6AF-21A9-BE08-EBB0-9542B945EE2C}"/>
                </a:ext>
              </a:extLst>
            </p:cNvPr>
            <p:cNvSpPr/>
            <p:nvPr/>
          </p:nvSpPr>
          <p:spPr>
            <a:xfrm>
              <a:off x="4786009" y="0"/>
              <a:ext cx="7405991" cy="64008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5" name="Content Placeholder 3">
            <a:extLst>
              <a:ext uri="{FF2B5EF4-FFF2-40B4-BE49-F238E27FC236}">
                <a16:creationId xmlns:a16="http://schemas.microsoft.com/office/drawing/2014/main" id="{32C7C99E-EFEC-7C7D-BD1F-2EADF642C1BE}"/>
              </a:ext>
            </a:extLst>
          </p:cNvPr>
          <p:cNvSpPr txBox="1">
            <a:spLocks/>
          </p:cNvSpPr>
          <p:nvPr/>
        </p:nvSpPr>
        <p:spPr>
          <a:xfrm>
            <a:off x="6780179" y="0"/>
            <a:ext cx="4416357" cy="68580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Trial Book"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Trial Book"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Trial Book"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ont-Trial Book"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ont-Trial Book"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Industry pioneer of digital validation</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Product-focused, patented technology​</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Expanding platform portfolio​</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98+% renewal rate</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Profitable, backed by Morgan Stanley</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YoY growth over past 10 years</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25+ global certified partners</a:t>
            </a:r>
          </a:p>
          <a:p>
            <a:pPr marL="365760" indent="-365760">
              <a:lnSpc>
                <a:spcPct val="110000"/>
              </a:lnSpc>
              <a:buClr>
                <a:schemeClr val="accent2"/>
              </a:buClr>
              <a:buFont typeface="Wingdings" panose="05000000000000000000" pitchFamily="2" charset="2"/>
              <a:buChar char="ü"/>
            </a:pPr>
            <a:r>
              <a:rPr lang="en-US">
                <a:solidFill>
                  <a:schemeClr val="bg1"/>
                </a:solidFill>
                <a:latin typeface="+mn-lt"/>
              </a:rPr>
              <a:t>550+ employees across 4 continents</a:t>
            </a:r>
          </a:p>
        </p:txBody>
      </p:sp>
      <p:sp>
        <p:nvSpPr>
          <p:cNvPr id="3" name="Title 3">
            <a:extLst>
              <a:ext uri="{FF2B5EF4-FFF2-40B4-BE49-F238E27FC236}">
                <a16:creationId xmlns:a16="http://schemas.microsoft.com/office/drawing/2014/main" id="{37494CB9-128F-ED2B-E615-DD222CECF584}"/>
              </a:ext>
            </a:extLst>
          </p:cNvPr>
          <p:cNvSpPr txBox="1">
            <a:spLocks/>
          </p:cNvSpPr>
          <p:nvPr/>
        </p:nvSpPr>
        <p:spPr>
          <a:xfrm>
            <a:off x="731520" y="2905397"/>
            <a:ext cx="5831205" cy="297152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tx1"/>
                </a:solidFill>
                <a:latin typeface="Mont-Trial SemiBold" panose="00000600000000000000" pitchFamily="50" charset="0"/>
                <a:ea typeface="+mj-ea"/>
                <a:cs typeface="+mj-cs"/>
              </a:defRPr>
            </a:lvl1pPr>
          </a:lstStyle>
          <a:p>
            <a:r>
              <a:rPr lang="en-US" sz="3200" dirty="0">
                <a:solidFill>
                  <a:schemeClr val="bg1"/>
                </a:solidFill>
                <a:latin typeface="+mj-lt"/>
                <a:cs typeface="Arial"/>
              </a:rPr>
              <a:t>To deliver you a platform for manufacturing intelligence that drives digital transformation, stronger compliance, and corporate efficiency.</a:t>
            </a:r>
          </a:p>
        </p:txBody>
      </p:sp>
      <p:sp>
        <p:nvSpPr>
          <p:cNvPr id="4" name="TextBox 3">
            <a:extLst>
              <a:ext uri="{FF2B5EF4-FFF2-40B4-BE49-F238E27FC236}">
                <a16:creationId xmlns:a16="http://schemas.microsoft.com/office/drawing/2014/main" id="{9D5F369F-54E1-2CAD-A3F6-FCB2B8847543}"/>
              </a:ext>
            </a:extLst>
          </p:cNvPr>
          <p:cNvSpPr txBox="1"/>
          <p:nvPr/>
        </p:nvSpPr>
        <p:spPr>
          <a:xfrm>
            <a:off x="731520" y="1581958"/>
            <a:ext cx="5334794" cy="1107996"/>
          </a:xfrm>
          <a:prstGeom prst="rect">
            <a:avLst/>
          </a:prstGeom>
          <a:noFill/>
        </p:spPr>
        <p:txBody>
          <a:bodyPr wrap="none" lIns="0" tIns="0" rIns="0" bIns="0" rtlCol="0">
            <a:spAutoFit/>
          </a:bodyPr>
          <a:lstStyle/>
          <a:p>
            <a:r>
              <a:rPr lang="en-US" sz="7200" b="1">
                <a:solidFill>
                  <a:schemeClr val="accent1"/>
                </a:solidFill>
                <a:latin typeface="+mj-lt"/>
              </a:rPr>
              <a:t>Our Mission</a:t>
            </a:r>
          </a:p>
        </p:txBody>
      </p:sp>
    </p:spTree>
    <p:extLst>
      <p:ext uri="{BB962C8B-B14F-4D97-AF65-F5344CB8AC3E}">
        <p14:creationId xmlns:p14="http://schemas.microsoft.com/office/powerpoint/2010/main" val="285115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4188D-5806-C1BD-E370-81DFEDB12EE0}"/>
              </a:ext>
            </a:extLst>
          </p:cNvPr>
          <p:cNvSpPr>
            <a:spLocks noGrp="1"/>
          </p:cNvSpPr>
          <p:nvPr>
            <p:ph type="title"/>
          </p:nvPr>
        </p:nvSpPr>
        <p:spPr/>
        <p:txBody>
          <a:bodyPr/>
          <a:lstStyle/>
          <a:p>
            <a:r>
              <a:rPr lang="en-US"/>
              <a:t>Leadership by the numbers</a:t>
            </a:r>
          </a:p>
        </p:txBody>
      </p:sp>
      <p:sp>
        <p:nvSpPr>
          <p:cNvPr id="5" name="TextBox 4">
            <a:extLst>
              <a:ext uri="{FF2B5EF4-FFF2-40B4-BE49-F238E27FC236}">
                <a16:creationId xmlns:a16="http://schemas.microsoft.com/office/drawing/2014/main" id="{4C3C10F4-9871-D751-4E3F-75B8924CCC04}"/>
              </a:ext>
            </a:extLst>
          </p:cNvPr>
          <p:cNvSpPr txBox="1"/>
          <p:nvPr/>
        </p:nvSpPr>
        <p:spPr>
          <a:xfrm>
            <a:off x="1231979" y="2042424"/>
            <a:ext cx="1430200" cy="1323439"/>
          </a:xfrm>
          <a:prstGeom prst="rect">
            <a:avLst/>
          </a:prstGeom>
          <a:noFill/>
        </p:spPr>
        <p:txBody>
          <a:bodyPr wrap="square" rtlCol="0">
            <a:spAutoFit/>
          </a:bodyPr>
          <a:lstStyle/>
          <a:p>
            <a:r>
              <a:rPr lang="en-US" sz="8000" b="1">
                <a:solidFill>
                  <a:schemeClr val="accent1"/>
                </a:solidFill>
                <a:latin typeface="+mj-lt"/>
              </a:rPr>
              <a:t>1</a:t>
            </a:r>
            <a:r>
              <a:rPr lang="en-US" sz="8000" b="1" baseline="30000">
                <a:solidFill>
                  <a:schemeClr val="accent1"/>
                </a:solidFill>
                <a:latin typeface="+mj-lt"/>
              </a:rPr>
              <a:t>st</a:t>
            </a:r>
            <a:r>
              <a:rPr lang="en-US" sz="8000" b="1">
                <a:solidFill>
                  <a:schemeClr val="accent1"/>
                </a:solidFill>
                <a:latin typeface="+mj-lt"/>
              </a:rPr>
              <a:t> </a:t>
            </a:r>
          </a:p>
        </p:txBody>
      </p:sp>
      <p:sp>
        <p:nvSpPr>
          <p:cNvPr id="6" name="TextBox 5">
            <a:extLst>
              <a:ext uri="{FF2B5EF4-FFF2-40B4-BE49-F238E27FC236}">
                <a16:creationId xmlns:a16="http://schemas.microsoft.com/office/drawing/2014/main" id="{547CD41C-F23B-478E-5D5C-D7831538038A}"/>
              </a:ext>
            </a:extLst>
          </p:cNvPr>
          <p:cNvSpPr txBox="1"/>
          <p:nvPr/>
        </p:nvSpPr>
        <p:spPr>
          <a:xfrm>
            <a:off x="731520" y="3677415"/>
            <a:ext cx="2454518" cy="923330"/>
          </a:xfrm>
          <a:prstGeom prst="rect">
            <a:avLst/>
          </a:prstGeom>
          <a:noFill/>
        </p:spPr>
        <p:txBody>
          <a:bodyPr wrap="none" rtlCol="0">
            <a:spAutoFit/>
          </a:bodyPr>
          <a:lstStyle/>
          <a:p>
            <a:pPr algn="ctr"/>
            <a:r>
              <a:rPr lang="en-US"/>
              <a:t>To market </a:t>
            </a:r>
            <a:br>
              <a:rPr lang="en-US"/>
            </a:br>
            <a:r>
              <a:rPr lang="en-US"/>
              <a:t>with a digitized </a:t>
            </a:r>
            <a:br>
              <a:rPr lang="en-US"/>
            </a:br>
            <a:r>
              <a:rPr lang="en-US"/>
              <a:t>validation platform</a:t>
            </a:r>
          </a:p>
        </p:txBody>
      </p:sp>
      <p:cxnSp>
        <p:nvCxnSpPr>
          <p:cNvPr id="16" name="Straight Connector 15">
            <a:extLst>
              <a:ext uri="{FF2B5EF4-FFF2-40B4-BE49-F238E27FC236}">
                <a16:creationId xmlns:a16="http://schemas.microsoft.com/office/drawing/2014/main" id="{7DB888D1-68DC-8B3A-BE7C-036E8329BE17}"/>
              </a:ext>
            </a:extLst>
          </p:cNvPr>
          <p:cNvCxnSpPr>
            <a:cxnSpLocks/>
          </p:cNvCxnSpPr>
          <p:nvPr/>
        </p:nvCxnSpPr>
        <p:spPr>
          <a:xfrm>
            <a:off x="123596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E2686C-CA6B-371B-B339-05B56B649524}"/>
              </a:ext>
            </a:extLst>
          </p:cNvPr>
          <p:cNvSpPr txBox="1"/>
          <p:nvPr/>
        </p:nvSpPr>
        <p:spPr>
          <a:xfrm>
            <a:off x="4166428" y="2042424"/>
            <a:ext cx="1430200" cy="1323439"/>
          </a:xfrm>
          <a:prstGeom prst="rect">
            <a:avLst/>
          </a:prstGeom>
          <a:noFill/>
        </p:spPr>
        <p:txBody>
          <a:bodyPr wrap="square" rtlCol="0">
            <a:spAutoFit/>
          </a:bodyPr>
          <a:lstStyle/>
          <a:p>
            <a:r>
              <a:rPr lang="en-US" sz="8000" b="1">
                <a:solidFill>
                  <a:schemeClr val="accent1"/>
                </a:solidFill>
                <a:latin typeface="+mj-lt"/>
              </a:rPr>
              <a:t>30</a:t>
            </a:r>
          </a:p>
        </p:txBody>
      </p:sp>
      <p:sp>
        <p:nvSpPr>
          <p:cNvPr id="8" name="TextBox 7">
            <a:extLst>
              <a:ext uri="{FF2B5EF4-FFF2-40B4-BE49-F238E27FC236}">
                <a16:creationId xmlns:a16="http://schemas.microsoft.com/office/drawing/2014/main" id="{6DF84925-E88C-6BAC-5345-AC4A88824256}"/>
              </a:ext>
            </a:extLst>
          </p:cNvPr>
          <p:cNvSpPr txBox="1"/>
          <p:nvPr/>
        </p:nvSpPr>
        <p:spPr>
          <a:xfrm>
            <a:off x="3515823" y="3677415"/>
            <a:ext cx="2574743" cy="923330"/>
          </a:xfrm>
          <a:prstGeom prst="rect">
            <a:avLst/>
          </a:prstGeom>
          <a:noFill/>
        </p:spPr>
        <p:txBody>
          <a:bodyPr wrap="none" rtlCol="0">
            <a:spAutoFit/>
          </a:bodyPr>
          <a:lstStyle/>
          <a:p>
            <a:pPr algn="ctr"/>
            <a:r>
              <a:rPr lang="en-US"/>
              <a:t>Of the top 50 life </a:t>
            </a:r>
            <a:br>
              <a:rPr lang="en-US"/>
            </a:br>
            <a:r>
              <a:rPr lang="en-US"/>
              <a:t>sciences companies</a:t>
            </a:r>
            <a:br>
              <a:rPr lang="en-US"/>
            </a:br>
            <a:r>
              <a:rPr lang="en-US"/>
              <a:t>are customers</a:t>
            </a:r>
          </a:p>
        </p:txBody>
      </p:sp>
      <p:cxnSp>
        <p:nvCxnSpPr>
          <p:cNvPr id="17" name="Straight Connector 16">
            <a:extLst>
              <a:ext uri="{FF2B5EF4-FFF2-40B4-BE49-F238E27FC236}">
                <a16:creationId xmlns:a16="http://schemas.microsoft.com/office/drawing/2014/main" id="{1DD0C252-0F3E-5E35-F5ED-3AE229015408}"/>
              </a:ext>
            </a:extLst>
          </p:cNvPr>
          <p:cNvCxnSpPr>
            <a:cxnSpLocks/>
          </p:cNvCxnSpPr>
          <p:nvPr/>
        </p:nvCxnSpPr>
        <p:spPr>
          <a:xfrm>
            <a:off x="410174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B66B7D-6CAD-70F8-B65C-A46F8E0787A5}"/>
              </a:ext>
            </a:extLst>
          </p:cNvPr>
          <p:cNvSpPr txBox="1"/>
          <p:nvPr/>
        </p:nvSpPr>
        <p:spPr>
          <a:xfrm>
            <a:off x="6433532" y="2042423"/>
            <a:ext cx="2496196" cy="1323439"/>
          </a:xfrm>
          <a:prstGeom prst="rect">
            <a:avLst/>
          </a:prstGeom>
          <a:noFill/>
        </p:spPr>
        <p:txBody>
          <a:bodyPr wrap="none" rtlCol="0">
            <a:spAutoFit/>
          </a:bodyPr>
          <a:lstStyle/>
          <a:p>
            <a:r>
              <a:rPr lang="en-US" sz="8000" b="1" dirty="0">
                <a:solidFill>
                  <a:schemeClr val="accent1"/>
                </a:solidFill>
                <a:latin typeface="+mj-lt"/>
              </a:rPr>
              <a:t>450+</a:t>
            </a:r>
          </a:p>
        </p:txBody>
      </p:sp>
      <p:sp>
        <p:nvSpPr>
          <p:cNvPr id="10" name="TextBox 9">
            <a:extLst>
              <a:ext uri="{FF2B5EF4-FFF2-40B4-BE49-F238E27FC236}">
                <a16:creationId xmlns:a16="http://schemas.microsoft.com/office/drawing/2014/main" id="{CDDD9663-4311-5C36-6FE6-1F7DDA8DD27D}"/>
              </a:ext>
            </a:extLst>
          </p:cNvPr>
          <p:cNvSpPr txBox="1"/>
          <p:nvPr/>
        </p:nvSpPr>
        <p:spPr>
          <a:xfrm>
            <a:off x="7001544" y="3677415"/>
            <a:ext cx="1347357" cy="923330"/>
          </a:xfrm>
          <a:prstGeom prst="rect">
            <a:avLst/>
          </a:prstGeom>
          <a:noFill/>
        </p:spPr>
        <p:txBody>
          <a:bodyPr wrap="none" rtlCol="0">
            <a:spAutoFit/>
          </a:bodyPr>
          <a:lstStyle/>
          <a:p>
            <a:pPr algn="ctr"/>
            <a:r>
              <a:rPr lang="en-US" dirty="0"/>
              <a:t>GMP </a:t>
            </a:r>
            <a:br>
              <a:rPr lang="en-US" dirty="0"/>
            </a:br>
            <a:r>
              <a:rPr lang="en-US" dirty="0"/>
              <a:t>sites using</a:t>
            </a:r>
            <a:br>
              <a:rPr lang="en-US" dirty="0"/>
            </a:br>
            <a:r>
              <a:rPr lang="en-US" dirty="0"/>
              <a:t>ValGenesis</a:t>
            </a:r>
          </a:p>
        </p:txBody>
      </p:sp>
      <p:cxnSp>
        <p:nvCxnSpPr>
          <p:cNvPr id="13" name="Straight Connector 12">
            <a:extLst>
              <a:ext uri="{FF2B5EF4-FFF2-40B4-BE49-F238E27FC236}">
                <a16:creationId xmlns:a16="http://schemas.microsoft.com/office/drawing/2014/main" id="{66EB2ACC-AD53-7740-4229-57A1A0011330}"/>
              </a:ext>
            </a:extLst>
          </p:cNvPr>
          <p:cNvCxnSpPr>
            <a:cxnSpLocks/>
          </p:cNvCxnSpPr>
          <p:nvPr/>
        </p:nvCxnSpPr>
        <p:spPr>
          <a:xfrm>
            <a:off x="696752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793957-F875-97B6-D20F-59AEC9BC0192}"/>
              </a:ext>
            </a:extLst>
          </p:cNvPr>
          <p:cNvSpPr txBox="1"/>
          <p:nvPr/>
        </p:nvSpPr>
        <p:spPr>
          <a:xfrm>
            <a:off x="9833306" y="2042423"/>
            <a:ext cx="1428206" cy="1323439"/>
          </a:xfrm>
          <a:prstGeom prst="rect">
            <a:avLst/>
          </a:prstGeom>
          <a:noFill/>
        </p:spPr>
        <p:txBody>
          <a:bodyPr wrap="square" rtlCol="0">
            <a:spAutoFit/>
          </a:bodyPr>
          <a:lstStyle/>
          <a:p>
            <a:r>
              <a:rPr lang="en-US" sz="8000" b="1" dirty="0">
                <a:solidFill>
                  <a:schemeClr val="accent1"/>
                </a:solidFill>
                <a:latin typeface="+mj-lt"/>
              </a:rPr>
              <a:t>18</a:t>
            </a:r>
          </a:p>
        </p:txBody>
      </p:sp>
      <p:sp>
        <p:nvSpPr>
          <p:cNvPr id="12" name="TextBox 11">
            <a:extLst>
              <a:ext uri="{FF2B5EF4-FFF2-40B4-BE49-F238E27FC236}">
                <a16:creationId xmlns:a16="http://schemas.microsoft.com/office/drawing/2014/main" id="{6479D9E4-DC3E-8CB8-FC4F-6A1DD6ED957B}"/>
              </a:ext>
            </a:extLst>
          </p:cNvPr>
          <p:cNvSpPr txBox="1"/>
          <p:nvPr/>
        </p:nvSpPr>
        <p:spPr>
          <a:xfrm>
            <a:off x="9727316" y="3677415"/>
            <a:ext cx="1640193" cy="923330"/>
          </a:xfrm>
          <a:prstGeom prst="rect">
            <a:avLst/>
          </a:prstGeom>
          <a:noFill/>
        </p:spPr>
        <p:txBody>
          <a:bodyPr wrap="none" rtlCol="0">
            <a:spAutoFit/>
          </a:bodyPr>
          <a:lstStyle/>
          <a:p>
            <a:pPr algn="ctr"/>
            <a:r>
              <a:rPr lang="en-US" dirty="0"/>
              <a:t>Years of </a:t>
            </a:r>
            <a:br>
              <a:rPr lang="en-US" dirty="0"/>
            </a:br>
            <a:r>
              <a:rPr lang="en-US" dirty="0"/>
              <a:t>double-digit</a:t>
            </a:r>
            <a:br>
              <a:rPr lang="en-US" dirty="0"/>
            </a:br>
            <a:r>
              <a:rPr lang="en-US" dirty="0"/>
              <a:t>growth</a:t>
            </a:r>
          </a:p>
        </p:txBody>
      </p:sp>
      <p:cxnSp>
        <p:nvCxnSpPr>
          <p:cNvPr id="14" name="Straight Connector 13">
            <a:extLst>
              <a:ext uri="{FF2B5EF4-FFF2-40B4-BE49-F238E27FC236}">
                <a16:creationId xmlns:a16="http://schemas.microsoft.com/office/drawing/2014/main" id="{9745FE47-8375-C90E-7D5B-F7DBF0AA2FFC}"/>
              </a:ext>
            </a:extLst>
          </p:cNvPr>
          <p:cNvCxnSpPr>
            <a:cxnSpLocks/>
          </p:cNvCxnSpPr>
          <p:nvPr/>
        </p:nvCxnSpPr>
        <p:spPr>
          <a:xfrm>
            <a:off x="9833306"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38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86B4-781C-8BA6-2197-CF001375A175}"/>
              </a:ext>
            </a:extLst>
          </p:cNvPr>
          <p:cNvSpPr>
            <a:spLocks noGrp="1"/>
          </p:cNvSpPr>
          <p:nvPr>
            <p:ph type="title"/>
          </p:nvPr>
        </p:nvSpPr>
        <p:spPr/>
        <p:txBody>
          <a:bodyPr/>
          <a:lstStyle/>
          <a:p>
            <a:r>
              <a:rPr lang="en-US"/>
              <a:t>The journey toward Pharma 4.0</a:t>
            </a:r>
          </a:p>
        </p:txBody>
      </p:sp>
      <p:sp>
        <p:nvSpPr>
          <p:cNvPr id="4" name="Retângulo 3">
            <a:extLst>
              <a:ext uri="{FF2B5EF4-FFF2-40B4-BE49-F238E27FC236}">
                <a16:creationId xmlns:a16="http://schemas.microsoft.com/office/drawing/2014/main" id="{64402607-5F3C-4AE4-9A96-6B4DA05EE5BB}"/>
              </a:ext>
            </a:extLst>
          </p:cNvPr>
          <p:cNvSpPr/>
          <p:nvPr/>
        </p:nvSpPr>
        <p:spPr>
          <a:xfrm>
            <a:off x="731520" y="1362075"/>
            <a:ext cx="10698480"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Digital Maturity</a:t>
            </a:r>
          </a:p>
        </p:txBody>
      </p:sp>
      <p:sp>
        <p:nvSpPr>
          <p:cNvPr id="5" name="Retângulo 4">
            <a:extLst>
              <a:ext uri="{FF2B5EF4-FFF2-40B4-BE49-F238E27FC236}">
                <a16:creationId xmlns:a16="http://schemas.microsoft.com/office/drawing/2014/main" id="{DBB683C8-5910-4BCA-A82A-94A66D7ACB43}"/>
              </a:ext>
            </a:extLst>
          </p:cNvPr>
          <p:cNvSpPr/>
          <p:nvPr/>
        </p:nvSpPr>
        <p:spPr>
          <a:xfrm>
            <a:off x="731520" y="1919599"/>
            <a:ext cx="5303520" cy="1666817"/>
          </a:xfrm>
          <a:prstGeom prst="rect">
            <a:avLst/>
          </a:prstGeom>
          <a:solidFill>
            <a:srgbClr val="34A0A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r>
              <a:rPr lang="en-US" sz="2400" b="1"/>
              <a:t>Resources</a:t>
            </a:r>
            <a:endParaRPr lang="en-US" sz="2000" b="1"/>
          </a:p>
          <a:p>
            <a:r>
              <a:rPr lang="en-US" sz="2000">
                <a:latin typeface="+mn-lt"/>
              </a:rPr>
              <a:t>Digitalization workforce 4.0</a:t>
            </a:r>
          </a:p>
          <a:p>
            <a:r>
              <a:rPr lang="en-US" sz="2000">
                <a:latin typeface="+mn-lt"/>
              </a:rPr>
              <a:t>available and qualified</a:t>
            </a:r>
          </a:p>
        </p:txBody>
      </p:sp>
      <p:sp>
        <p:nvSpPr>
          <p:cNvPr id="6" name="Retângulo 5">
            <a:extLst>
              <a:ext uri="{FF2B5EF4-FFF2-40B4-BE49-F238E27FC236}">
                <a16:creationId xmlns:a16="http://schemas.microsoft.com/office/drawing/2014/main" id="{FCD55990-1298-462A-9C45-81653DA7E348}"/>
              </a:ext>
            </a:extLst>
          </p:cNvPr>
          <p:cNvSpPr/>
          <p:nvPr/>
        </p:nvSpPr>
        <p:spPr>
          <a:xfrm>
            <a:off x="6126479" y="1919599"/>
            <a:ext cx="5303520" cy="1666817"/>
          </a:xfrm>
          <a:prstGeom prst="rect">
            <a:avLst/>
          </a:prstGeom>
          <a:solidFill>
            <a:srgbClr val="52B69A"/>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pPr algn="r"/>
            <a:r>
              <a:rPr lang="en-US" sz="2400" b="1"/>
              <a:t>Information Systems</a:t>
            </a:r>
            <a:endParaRPr lang="en-US" sz="2000" b="1"/>
          </a:p>
          <a:p>
            <a:pPr algn="r"/>
            <a:r>
              <a:rPr lang="en-US" sz="2000">
                <a:latin typeface="+mn-lt"/>
              </a:rPr>
              <a:t>Holistic value network integration </a:t>
            </a:r>
            <a:br>
              <a:rPr lang="en-US" sz="2000">
                <a:latin typeface="+mn-lt"/>
              </a:rPr>
            </a:br>
            <a:r>
              <a:rPr lang="en-US" sz="2000">
                <a:latin typeface="+mn-lt"/>
              </a:rPr>
              <a:t>and traceability</a:t>
            </a:r>
          </a:p>
        </p:txBody>
      </p:sp>
      <p:sp>
        <p:nvSpPr>
          <p:cNvPr id="10" name="Retângulo 9">
            <a:extLst>
              <a:ext uri="{FF2B5EF4-FFF2-40B4-BE49-F238E27FC236}">
                <a16:creationId xmlns:a16="http://schemas.microsoft.com/office/drawing/2014/main" id="{A91E2633-BFA2-4DCF-BA6D-BF1B899C16A4}"/>
              </a:ext>
            </a:extLst>
          </p:cNvPr>
          <p:cNvSpPr/>
          <p:nvPr/>
        </p:nvSpPr>
        <p:spPr>
          <a:xfrm>
            <a:off x="731520" y="3649224"/>
            <a:ext cx="5303520" cy="1666817"/>
          </a:xfrm>
          <a:prstGeom prst="rect">
            <a:avLst/>
          </a:prstGeom>
          <a:solidFill>
            <a:srgbClr val="99D98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r>
              <a:rPr lang="en-US" sz="2400" b="1"/>
              <a:t>Organization</a:t>
            </a:r>
            <a:endParaRPr lang="en-US" sz="2000" b="1"/>
          </a:p>
          <a:p>
            <a:r>
              <a:rPr lang="en-US" sz="2000">
                <a:latin typeface="+mn-lt"/>
              </a:rPr>
              <a:t>Process holistic control and</a:t>
            </a:r>
          </a:p>
          <a:p>
            <a:r>
              <a:rPr lang="en-US" sz="2000">
                <a:latin typeface="+mn-lt"/>
              </a:rPr>
              <a:t>strategy lifecycle management</a:t>
            </a:r>
          </a:p>
        </p:txBody>
      </p:sp>
      <p:sp>
        <p:nvSpPr>
          <p:cNvPr id="11" name="Retângulo 10">
            <a:extLst>
              <a:ext uri="{FF2B5EF4-FFF2-40B4-BE49-F238E27FC236}">
                <a16:creationId xmlns:a16="http://schemas.microsoft.com/office/drawing/2014/main" id="{EED92C1A-FC40-4E59-B908-40856C7948EB}"/>
              </a:ext>
            </a:extLst>
          </p:cNvPr>
          <p:cNvSpPr/>
          <p:nvPr/>
        </p:nvSpPr>
        <p:spPr>
          <a:xfrm>
            <a:off x="6126479" y="3649224"/>
            <a:ext cx="5303520" cy="1666817"/>
          </a:xfrm>
          <a:prstGeom prst="rect">
            <a:avLst/>
          </a:prstGeom>
          <a:solidFill>
            <a:srgbClr val="76C89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pPr algn="r"/>
            <a:r>
              <a:rPr lang="en-US" sz="2400" b="1"/>
              <a:t>Culture</a:t>
            </a:r>
            <a:endParaRPr lang="en-US" sz="2000" b="1"/>
          </a:p>
          <a:p>
            <a:pPr algn="r"/>
            <a:r>
              <a:rPr lang="en-US" sz="2000">
                <a:latin typeface="+mn-lt"/>
              </a:rPr>
              <a:t>Communication and </a:t>
            </a:r>
            <a:br>
              <a:rPr lang="en-US" sz="2000">
                <a:latin typeface="+mn-lt"/>
              </a:rPr>
            </a:br>
            <a:r>
              <a:rPr lang="en-US" sz="2000">
                <a:latin typeface="+mn-lt"/>
              </a:rPr>
              <a:t>decision-making</a:t>
            </a:r>
          </a:p>
        </p:txBody>
      </p:sp>
      <p:sp>
        <p:nvSpPr>
          <p:cNvPr id="16" name="Retângulo 15">
            <a:extLst>
              <a:ext uri="{FF2B5EF4-FFF2-40B4-BE49-F238E27FC236}">
                <a16:creationId xmlns:a16="http://schemas.microsoft.com/office/drawing/2014/main" id="{AF891E2C-ABB6-460B-ACAD-468659455859}"/>
              </a:ext>
            </a:extLst>
          </p:cNvPr>
          <p:cNvSpPr/>
          <p:nvPr/>
        </p:nvSpPr>
        <p:spPr>
          <a:xfrm>
            <a:off x="731520" y="5388374"/>
            <a:ext cx="10698479"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Data Integrity by Design</a:t>
            </a:r>
          </a:p>
        </p:txBody>
      </p:sp>
      <p:sp>
        <p:nvSpPr>
          <p:cNvPr id="21" name="Oval 20">
            <a:extLst>
              <a:ext uri="{FF2B5EF4-FFF2-40B4-BE49-F238E27FC236}">
                <a16:creationId xmlns:a16="http://schemas.microsoft.com/office/drawing/2014/main" id="{E5819D95-AAF7-FF63-DB2C-17EB262971F5}"/>
              </a:ext>
            </a:extLst>
          </p:cNvPr>
          <p:cNvSpPr/>
          <p:nvPr/>
        </p:nvSpPr>
        <p:spPr>
          <a:xfrm>
            <a:off x="4971574" y="2508158"/>
            <a:ext cx="2219325" cy="221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Pharma 4.0</a:t>
            </a:r>
          </a:p>
        </p:txBody>
      </p:sp>
      <p:sp>
        <p:nvSpPr>
          <p:cNvPr id="23" name="Oval 22">
            <a:extLst>
              <a:ext uri="{FF2B5EF4-FFF2-40B4-BE49-F238E27FC236}">
                <a16:creationId xmlns:a16="http://schemas.microsoft.com/office/drawing/2014/main" id="{41A71559-C275-542D-FA7C-1D0C0D927B31}"/>
              </a:ext>
            </a:extLst>
          </p:cNvPr>
          <p:cNvSpPr/>
          <p:nvPr/>
        </p:nvSpPr>
        <p:spPr>
          <a:xfrm>
            <a:off x="4819650" y="2356710"/>
            <a:ext cx="2523173" cy="2523173"/>
          </a:xfrm>
          <a:prstGeom prst="ellipse">
            <a:avLst/>
          </a:prstGeom>
          <a:noFill/>
          <a:ln w="222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4" name="Rectangle 23">
            <a:extLst>
              <a:ext uri="{FF2B5EF4-FFF2-40B4-BE49-F238E27FC236}">
                <a16:creationId xmlns:a16="http://schemas.microsoft.com/office/drawing/2014/main" id="{09CA8D18-1E88-BDF5-E7A9-9B74E8992642}"/>
              </a:ext>
            </a:extLst>
          </p:cNvPr>
          <p:cNvSpPr/>
          <p:nvPr/>
        </p:nvSpPr>
        <p:spPr>
          <a:xfrm>
            <a:off x="837248" y="2019300"/>
            <a:ext cx="10487025" cy="3190874"/>
          </a:xfrm>
          <a:prstGeom prst="rect">
            <a:avLst/>
          </a:prstGeom>
          <a:noFill/>
          <a:ln w="22225">
            <a:solidFill>
              <a:schemeClr val="bg1">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9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301E-0082-D23F-F1A7-DA6346C5A13D}"/>
              </a:ext>
            </a:extLst>
          </p:cNvPr>
          <p:cNvSpPr>
            <a:spLocks noGrp="1"/>
          </p:cNvSpPr>
          <p:nvPr>
            <p:ph type="title"/>
          </p:nvPr>
        </p:nvSpPr>
        <p:spPr/>
        <p:txBody>
          <a:bodyPr/>
          <a:lstStyle/>
          <a:p>
            <a:r>
              <a:rPr lang="en-US"/>
              <a:t>The ValGenesis platform for Pharma 4.0</a:t>
            </a:r>
          </a:p>
        </p:txBody>
      </p:sp>
      <p:cxnSp>
        <p:nvCxnSpPr>
          <p:cNvPr id="3" name="Straight Connector 2">
            <a:extLst>
              <a:ext uri="{FF2B5EF4-FFF2-40B4-BE49-F238E27FC236}">
                <a16:creationId xmlns:a16="http://schemas.microsoft.com/office/drawing/2014/main" id="{8AF270A0-6816-05BC-10DD-D58E8C4265D4}"/>
              </a:ext>
            </a:extLst>
          </p:cNvPr>
          <p:cNvCxnSpPr>
            <a:cxnSpLocks/>
          </p:cNvCxnSpPr>
          <p:nvPr/>
        </p:nvCxnSpPr>
        <p:spPr>
          <a:xfrm>
            <a:off x="3610555" y="881081"/>
            <a:ext cx="0" cy="5643009"/>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EA450F0-E016-96E4-BFED-8DC50D97B63E}"/>
              </a:ext>
            </a:extLst>
          </p:cNvPr>
          <p:cNvSpPr txBox="1">
            <a:spLocks/>
          </p:cNvSpPr>
          <p:nvPr/>
        </p:nvSpPr>
        <p:spPr>
          <a:xfrm>
            <a:off x="494010" y="864040"/>
            <a:ext cx="3101690" cy="5660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1</a:t>
            </a:r>
            <a:br>
              <a:rPr kumimoji="0" lang="en-US" sz="18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4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rPr>
              <a:t>R&amp;D</a:t>
            </a:r>
            <a:endParaRPr kumimoji="0" lang="en-US" sz="18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C34BF71-BB68-F0DF-E180-8723D667F391}"/>
              </a:ext>
            </a:extLst>
          </p:cNvPr>
          <p:cNvCxnSpPr>
            <a:cxnSpLocks/>
          </p:cNvCxnSpPr>
          <p:nvPr/>
        </p:nvCxnSpPr>
        <p:spPr>
          <a:xfrm>
            <a:off x="7114638" y="870606"/>
            <a:ext cx="0" cy="5653484"/>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A276478-3BBE-2CA4-D816-3A063B980A1F}"/>
              </a:ext>
            </a:extLst>
          </p:cNvPr>
          <p:cNvSpPr txBox="1">
            <a:spLocks/>
          </p:cNvSpPr>
          <p:nvPr/>
        </p:nvSpPr>
        <p:spPr>
          <a:xfrm>
            <a:off x="3605951" y="870390"/>
            <a:ext cx="3508688" cy="4777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2</a:t>
            </a:r>
            <a:endParaRPr kumimoji="0" lang="en-US" sz="2000" b="1"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endParaRPr>
          </a:p>
          <a:p>
            <a:pPr lvl="0" algn="ctr">
              <a:lnSpc>
                <a:spcPct val="100000"/>
              </a:lnSpc>
              <a:spcBef>
                <a:spcPts val="0"/>
              </a:spcBef>
              <a:defRPr/>
            </a:pPr>
            <a:r>
              <a:rPr lang="en-US" sz="1400" b="1">
                <a:solidFill>
                  <a:srgbClr val="02216E"/>
                </a:solidFill>
                <a:latin typeface="Arial" panose="020B0604020202020204"/>
                <a:ea typeface="Calibri" panose="020F0502020204030204" pitchFamily="34" charset="0"/>
                <a:cs typeface="Calibri"/>
              </a:rPr>
              <a:t>Qualification &amp; Validation</a:t>
            </a:r>
          </a:p>
        </p:txBody>
      </p:sp>
      <p:sp>
        <p:nvSpPr>
          <p:cNvPr id="7" name="Title 1">
            <a:extLst>
              <a:ext uri="{FF2B5EF4-FFF2-40B4-BE49-F238E27FC236}">
                <a16:creationId xmlns:a16="http://schemas.microsoft.com/office/drawing/2014/main" id="{CD14AF26-214B-C022-C268-C4268600E9CC}"/>
              </a:ext>
            </a:extLst>
          </p:cNvPr>
          <p:cNvSpPr txBox="1">
            <a:spLocks/>
          </p:cNvSpPr>
          <p:nvPr/>
        </p:nvSpPr>
        <p:spPr>
          <a:xfrm>
            <a:off x="7114638" y="870648"/>
            <a:ext cx="4559878" cy="51110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3</a:t>
            </a:r>
            <a:endParaRPr kumimoji="0" lang="en-US" sz="2000" b="1"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rPr>
              <a:t>Commercial Operations</a:t>
            </a:r>
          </a:p>
        </p:txBody>
      </p:sp>
      <p:grpSp>
        <p:nvGrpSpPr>
          <p:cNvPr id="55" name="Group 54">
            <a:extLst>
              <a:ext uri="{FF2B5EF4-FFF2-40B4-BE49-F238E27FC236}">
                <a16:creationId xmlns:a16="http://schemas.microsoft.com/office/drawing/2014/main" id="{A8BC3B9D-40B0-B0C8-7152-F47956B0D215}"/>
              </a:ext>
            </a:extLst>
          </p:cNvPr>
          <p:cNvGrpSpPr/>
          <p:nvPr/>
        </p:nvGrpSpPr>
        <p:grpSpPr>
          <a:xfrm>
            <a:off x="471694" y="1459475"/>
            <a:ext cx="11284745" cy="1892373"/>
            <a:chOff x="471694" y="1562215"/>
            <a:chExt cx="11284745" cy="1892373"/>
          </a:xfrm>
        </p:grpSpPr>
        <p:sp>
          <p:nvSpPr>
            <p:cNvPr id="39" name="Hexagon 38">
              <a:extLst>
                <a:ext uri="{FF2B5EF4-FFF2-40B4-BE49-F238E27FC236}">
                  <a16:creationId xmlns:a16="http://schemas.microsoft.com/office/drawing/2014/main" id="{E662DF47-31B1-22A6-F9DA-9B2F7E0AD41B}"/>
                </a:ext>
              </a:extLst>
            </p:cNvPr>
            <p:cNvSpPr/>
            <p:nvPr/>
          </p:nvSpPr>
          <p:spPr>
            <a:xfrm>
              <a:off x="471694"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D09C4A81-E5F3-71A3-E2B1-DCEB0D9C3C95}"/>
                </a:ext>
              </a:extLst>
            </p:cNvPr>
            <p:cNvSpPr/>
            <p:nvPr/>
          </p:nvSpPr>
          <p:spPr>
            <a:xfrm>
              <a:off x="1462468"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63B4E0B2-98B5-BFD0-9B85-8CD7EABE10F2}"/>
                </a:ext>
              </a:extLst>
            </p:cNvPr>
            <p:cNvSpPr/>
            <p:nvPr/>
          </p:nvSpPr>
          <p:spPr>
            <a:xfrm>
              <a:off x="2468285"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a:extLst>
                <a:ext uri="{FF2B5EF4-FFF2-40B4-BE49-F238E27FC236}">
                  <a16:creationId xmlns:a16="http://schemas.microsoft.com/office/drawing/2014/main" id="{477FC683-655C-A2A1-7971-1BA966FD1BD0}"/>
                </a:ext>
              </a:extLst>
            </p:cNvPr>
            <p:cNvSpPr/>
            <p:nvPr/>
          </p:nvSpPr>
          <p:spPr>
            <a:xfrm>
              <a:off x="3474098"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DCDAA3B8-4C33-CC36-C55C-F8B0CB2DE8DF}"/>
                </a:ext>
              </a:extLst>
            </p:cNvPr>
            <p:cNvSpPr/>
            <p:nvPr/>
          </p:nvSpPr>
          <p:spPr>
            <a:xfrm>
              <a:off x="448481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42FF3F6A-2F1F-BF70-942B-C1B138CFF019}"/>
                </a:ext>
              </a:extLst>
            </p:cNvPr>
            <p:cNvSpPr/>
            <p:nvPr/>
          </p:nvSpPr>
          <p:spPr>
            <a:xfrm>
              <a:off x="5475590"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0D048737-12F6-EE6C-96F0-4E1383A8D5B0}"/>
                </a:ext>
              </a:extLst>
            </p:cNvPr>
            <p:cNvSpPr/>
            <p:nvPr/>
          </p:nvSpPr>
          <p:spPr>
            <a:xfrm>
              <a:off x="648140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B0403DDA-ED9E-4927-9511-3DD299EC7BAB}"/>
                </a:ext>
              </a:extLst>
            </p:cNvPr>
            <p:cNvSpPr/>
            <p:nvPr/>
          </p:nvSpPr>
          <p:spPr>
            <a:xfrm>
              <a:off x="7487220"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87CD4D2D-BA07-7CAE-B543-2BD677B3822F}"/>
                </a:ext>
              </a:extLst>
            </p:cNvPr>
            <p:cNvSpPr/>
            <p:nvPr/>
          </p:nvSpPr>
          <p:spPr>
            <a:xfrm>
              <a:off x="848744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a:extLst>
                <a:ext uri="{FF2B5EF4-FFF2-40B4-BE49-F238E27FC236}">
                  <a16:creationId xmlns:a16="http://schemas.microsoft.com/office/drawing/2014/main" id="{8713076D-F2B3-28AD-1612-E3089D3F29DC}"/>
                </a:ext>
              </a:extLst>
            </p:cNvPr>
            <p:cNvSpPr/>
            <p:nvPr/>
          </p:nvSpPr>
          <p:spPr>
            <a:xfrm>
              <a:off x="9485742"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a:extLst>
                <a:ext uri="{FF2B5EF4-FFF2-40B4-BE49-F238E27FC236}">
                  <a16:creationId xmlns:a16="http://schemas.microsoft.com/office/drawing/2014/main" id="{E2098D44-C4E7-3CEC-E7A2-716F5AD9325F}"/>
                </a:ext>
              </a:extLst>
            </p:cNvPr>
            <p:cNvSpPr/>
            <p:nvPr/>
          </p:nvSpPr>
          <p:spPr>
            <a:xfrm>
              <a:off x="1048403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Rounded Corners 29">
            <a:extLst>
              <a:ext uri="{FF2B5EF4-FFF2-40B4-BE49-F238E27FC236}">
                <a16:creationId xmlns:a16="http://schemas.microsoft.com/office/drawing/2014/main" id="{AB04C301-99A8-377F-712F-D023F6BAC19E}"/>
              </a:ext>
            </a:extLst>
          </p:cNvPr>
          <p:cNvSpPr/>
          <p:nvPr/>
        </p:nvSpPr>
        <p:spPr>
          <a:xfrm>
            <a:off x="532654" y="5749885"/>
            <a:ext cx="11165337" cy="293775"/>
          </a:xfrm>
          <a:prstGeom prst="roundRect">
            <a:avLst/>
          </a:prstGeom>
          <a:solidFill>
            <a:schemeClr val="accent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Consulting Services (Internal + Partner)</a:t>
            </a:r>
          </a:p>
        </p:txBody>
      </p:sp>
      <p:sp>
        <p:nvSpPr>
          <p:cNvPr id="34" name="Rectangle: Rounded Corners 33">
            <a:extLst>
              <a:ext uri="{FF2B5EF4-FFF2-40B4-BE49-F238E27FC236}">
                <a16:creationId xmlns:a16="http://schemas.microsoft.com/office/drawing/2014/main" id="{5D9D85B2-F6D1-C6CD-B17F-9D7C96F6377F}"/>
              </a:ext>
            </a:extLst>
          </p:cNvPr>
          <p:cNvSpPr/>
          <p:nvPr/>
        </p:nvSpPr>
        <p:spPr>
          <a:xfrm>
            <a:off x="532656" y="3514304"/>
            <a:ext cx="1116533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a:t>
            </a:r>
            <a:r>
              <a:rPr kumimoji="0" lang="en-US" sz="1400" b="0" i="0" u="none" strike="noStrike" kern="1200" cap="none" spc="0" normalizeH="0" baseline="0" noProof="0" err="1">
                <a:ln>
                  <a:noFill/>
                </a:ln>
                <a:solidFill>
                  <a:srgbClr val="1B449C"/>
                </a:solidFill>
                <a:effectLst/>
                <a:uLnTx/>
                <a:uFillTx/>
                <a:latin typeface="+mj-lt"/>
                <a:ea typeface="Calibri" panose="020F0502020204030204" pitchFamily="34" charset="0"/>
                <a:cs typeface="Calibri" panose="020F0502020204030204" pitchFamily="34" charset="0"/>
              </a:rPr>
              <a:t>iRisk</a:t>
            </a:r>
            <a:endPar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F206C24A-C65F-4AA8-B95F-870A9AD10444}"/>
              </a:ext>
            </a:extLst>
          </p:cNvPr>
          <p:cNvSpPr/>
          <p:nvPr/>
        </p:nvSpPr>
        <p:spPr>
          <a:xfrm>
            <a:off x="532655" y="3961420"/>
            <a:ext cx="10091546"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Process Manager</a:t>
            </a:r>
          </a:p>
        </p:txBody>
      </p:sp>
      <p:sp>
        <p:nvSpPr>
          <p:cNvPr id="36" name="Rectangle: Rounded Corners 35">
            <a:extLst>
              <a:ext uri="{FF2B5EF4-FFF2-40B4-BE49-F238E27FC236}">
                <a16:creationId xmlns:a16="http://schemas.microsoft.com/office/drawing/2014/main" id="{1F11954B-CC16-2293-F087-FF86A3F29325}"/>
              </a:ext>
            </a:extLst>
          </p:cNvPr>
          <p:cNvSpPr/>
          <p:nvPr/>
        </p:nvSpPr>
        <p:spPr>
          <a:xfrm>
            <a:off x="3610555" y="4408536"/>
            <a:ext cx="5936060"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Validation Lifecycle Management</a:t>
            </a:r>
          </a:p>
        </p:txBody>
      </p:sp>
      <p:sp>
        <p:nvSpPr>
          <p:cNvPr id="37" name="Rectangle: Rounded Corners 36">
            <a:extLst>
              <a:ext uri="{FF2B5EF4-FFF2-40B4-BE49-F238E27FC236}">
                <a16:creationId xmlns:a16="http://schemas.microsoft.com/office/drawing/2014/main" id="{59EB21E1-1235-0859-885C-070D17CF4955}"/>
              </a:ext>
            </a:extLst>
          </p:cNvPr>
          <p:cNvSpPr/>
          <p:nvPr/>
        </p:nvSpPr>
        <p:spPr>
          <a:xfrm>
            <a:off x="3610555" y="4855652"/>
            <a:ext cx="5936060"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Process Insight</a:t>
            </a:r>
          </a:p>
        </p:txBody>
      </p:sp>
      <p:sp>
        <p:nvSpPr>
          <p:cNvPr id="38" name="Rectangle: Rounded Corners 37">
            <a:extLst>
              <a:ext uri="{FF2B5EF4-FFF2-40B4-BE49-F238E27FC236}">
                <a16:creationId xmlns:a16="http://schemas.microsoft.com/office/drawing/2014/main" id="{021DAF81-61A4-D4D0-13BD-2E62A5582472}"/>
              </a:ext>
            </a:extLst>
          </p:cNvPr>
          <p:cNvSpPr/>
          <p:nvPr/>
        </p:nvSpPr>
        <p:spPr>
          <a:xfrm>
            <a:off x="2542806" y="5302768"/>
            <a:ext cx="915518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e-Logbook</a:t>
            </a:r>
          </a:p>
        </p:txBody>
      </p:sp>
      <p:grpSp>
        <p:nvGrpSpPr>
          <p:cNvPr id="56" name="Group 55">
            <a:extLst>
              <a:ext uri="{FF2B5EF4-FFF2-40B4-BE49-F238E27FC236}">
                <a16:creationId xmlns:a16="http://schemas.microsoft.com/office/drawing/2014/main" id="{265B5386-4AC0-4F86-C52A-F25D92B2CC8C}"/>
              </a:ext>
            </a:extLst>
          </p:cNvPr>
          <p:cNvGrpSpPr/>
          <p:nvPr/>
        </p:nvGrpSpPr>
        <p:grpSpPr>
          <a:xfrm>
            <a:off x="494009" y="1452872"/>
            <a:ext cx="11262430" cy="1897428"/>
            <a:chOff x="494009" y="1555612"/>
            <a:chExt cx="11262430" cy="1897428"/>
          </a:xfrm>
        </p:grpSpPr>
        <p:sp>
          <p:nvSpPr>
            <p:cNvPr id="18" name="Title 1">
              <a:extLst>
                <a:ext uri="{FF2B5EF4-FFF2-40B4-BE49-F238E27FC236}">
                  <a16:creationId xmlns:a16="http://schemas.microsoft.com/office/drawing/2014/main" id="{7261B5F1-EDA0-5E87-0525-14FA45A9B72D}"/>
                </a:ext>
              </a:extLst>
            </p:cNvPr>
            <p:cNvSpPr txBox="1">
              <a:spLocks/>
            </p:cNvSpPr>
            <p:nvPr/>
          </p:nvSpPr>
          <p:spPr>
            <a:xfrm>
              <a:off x="494009" y="1563850"/>
              <a:ext cx="1239838" cy="120263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Risk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Assessment</a:t>
              </a:r>
            </a:p>
          </p:txBody>
        </p:sp>
        <p:sp>
          <p:nvSpPr>
            <p:cNvPr id="19" name="Title 1">
              <a:extLst>
                <a:ext uri="{FF2B5EF4-FFF2-40B4-BE49-F238E27FC236}">
                  <a16:creationId xmlns:a16="http://schemas.microsoft.com/office/drawing/2014/main" id="{AB7536DD-4AC5-59A9-1359-653A1A1DAD66}"/>
                </a:ext>
              </a:extLst>
            </p:cNvPr>
            <p:cNvSpPr txBox="1">
              <a:spLocks/>
            </p:cNvSpPr>
            <p:nvPr/>
          </p:nvSpPr>
          <p:spPr>
            <a:xfrm>
              <a:off x="1462469" y="2249915"/>
              <a:ext cx="1265184" cy="120312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Design</a:t>
              </a:r>
            </a:p>
          </p:txBody>
        </p:sp>
        <p:sp>
          <p:nvSpPr>
            <p:cNvPr id="20" name="Title 1">
              <a:extLst>
                <a:ext uri="{FF2B5EF4-FFF2-40B4-BE49-F238E27FC236}">
                  <a16:creationId xmlns:a16="http://schemas.microsoft.com/office/drawing/2014/main" id="{89D8F4D2-2E87-FF39-BB5A-9DF564C0367F}"/>
                </a:ext>
              </a:extLst>
            </p:cNvPr>
            <p:cNvSpPr txBox="1">
              <a:spLocks/>
            </p:cNvSpPr>
            <p:nvPr/>
          </p:nvSpPr>
          <p:spPr>
            <a:xfrm>
              <a:off x="2478535" y="1562215"/>
              <a:ext cx="1262148" cy="120263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Development</a:t>
              </a:r>
            </a:p>
          </p:txBody>
        </p:sp>
        <p:sp>
          <p:nvSpPr>
            <p:cNvPr id="22" name="Title 1">
              <a:extLst>
                <a:ext uri="{FF2B5EF4-FFF2-40B4-BE49-F238E27FC236}">
                  <a16:creationId xmlns:a16="http://schemas.microsoft.com/office/drawing/2014/main" id="{25F08EED-3F68-A398-91E4-B275553262AF}"/>
                </a:ext>
              </a:extLst>
            </p:cNvPr>
            <p:cNvSpPr txBox="1">
              <a:spLocks/>
            </p:cNvSpPr>
            <p:nvPr/>
          </p:nvSpPr>
          <p:spPr>
            <a:xfrm>
              <a:off x="4493459" y="1570200"/>
              <a:ext cx="1261828" cy="120122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Validation</a:t>
              </a:r>
            </a:p>
          </p:txBody>
        </p:sp>
        <p:sp>
          <p:nvSpPr>
            <p:cNvPr id="23" name="Title 1">
              <a:extLst>
                <a:ext uri="{FF2B5EF4-FFF2-40B4-BE49-F238E27FC236}">
                  <a16:creationId xmlns:a16="http://schemas.microsoft.com/office/drawing/2014/main" id="{B9AF4CB5-5098-1F3C-837A-63FACCE60C31}"/>
                </a:ext>
              </a:extLst>
            </p:cNvPr>
            <p:cNvSpPr txBox="1">
              <a:spLocks/>
            </p:cNvSpPr>
            <p:nvPr/>
          </p:nvSpPr>
          <p:spPr>
            <a:xfrm>
              <a:off x="5480138" y="2249915"/>
              <a:ext cx="1261916" cy="119652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Control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Strategy Specifications</a:t>
              </a:r>
            </a:p>
          </p:txBody>
        </p:sp>
        <p:sp>
          <p:nvSpPr>
            <p:cNvPr id="24" name="Title 1">
              <a:extLst>
                <a:ext uri="{FF2B5EF4-FFF2-40B4-BE49-F238E27FC236}">
                  <a16:creationId xmlns:a16="http://schemas.microsoft.com/office/drawing/2014/main" id="{5501082A-F6A8-404E-8933-26E4698C8FFA}"/>
                </a:ext>
              </a:extLst>
            </p:cNvPr>
            <p:cNvSpPr txBox="1">
              <a:spLocks/>
            </p:cNvSpPr>
            <p:nvPr/>
          </p:nvSpPr>
          <p:spPr>
            <a:xfrm>
              <a:off x="6486308" y="1562215"/>
              <a:ext cx="1267495" cy="120921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Technology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Transfer</a:t>
              </a:r>
            </a:p>
          </p:txBody>
        </p:sp>
        <p:sp>
          <p:nvSpPr>
            <p:cNvPr id="25" name="Title 1">
              <a:extLst>
                <a:ext uri="{FF2B5EF4-FFF2-40B4-BE49-F238E27FC236}">
                  <a16:creationId xmlns:a16="http://schemas.microsoft.com/office/drawing/2014/main" id="{76A52CF0-6C5A-EB57-9F69-944CE22B2926}"/>
                </a:ext>
              </a:extLst>
            </p:cNvPr>
            <p:cNvSpPr txBox="1">
              <a:spLocks/>
            </p:cNvSpPr>
            <p:nvPr/>
          </p:nvSpPr>
          <p:spPr>
            <a:xfrm>
              <a:off x="7481286" y="2250406"/>
              <a:ext cx="1278330" cy="119603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Change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Impact Assessment</a:t>
              </a:r>
            </a:p>
          </p:txBody>
        </p:sp>
        <p:sp>
          <p:nvSpPr>
            <p:cNvPr id="28" name="Title 1">
              <a:extLst>
                <a:ext uri="{FF2B5EF4-FFF2-40B4-BE49-F238E27FC236}">
                  <a16:creationId xmlns:a16="http://schemas.microsoft.com/office/drawing/2014/main" id="{9921B0C2-6189-0F82-C98D-DE7548E571CD}"/>
                </a:ext>
              </a:extLst>
            </p:cNvPr>
            <p:cNvSpPr txBox="1">
              <a:spLocks/>
            </p:cNvSpPr>
            <p:nvPr/>
          </p:nvSpPr>
          <p:spPr>
            <a:xfrm>
              <a:off x="8496007" y="1562214"/>
              <a:ext cx="1263841" cy="120263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Quality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Metrics / Product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Reviews</a:t>
              </a:r>
            </a:p>
          </p:txBody>
        </p:sp>
        <p:sp>
          <p:nvSpPr>
            <p:cNvPr id="29" name="Title 1">
              <a:extLst>
                <a:ext uri="{FF2B5EF4-FFF2-40B4-BE49-F238E27FC236}">
                  <a16:creationId xmlns:a16="http://schemas.microsoft.com/office/drawing/2014/main" id="{53B9A405-339D-3310-5321-A5C930ECF16A}"/>
                </a:ext>
              </a:extLst>
            </p:cNvPr>
            <p:cNvSpPr txBox="1">
              <a:spLocks/>
            </p:cNvSpPr>
            <p:nvPr/>
          </p:nvSpPr>
          <p:spPr>
            <a:xfrm>
              <a:off x="9501814" y="2273164"/>
              <a:ext cx="1256329" cy="117327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Continuous Improvement</a:t>
              </a:r>
            </a:p>
          </p:txBody>
        </p:sp>
        <p:sp>
          <p:nvSpPr>
            <p:cNvPr id="33" name="Title 1">
              <a:extLst>
                <a:ext uri="{FF2B5EF4-FFF2-40B4-BE49-F238E27FC236}">
                  <a16:creationId xmlns:a16="http://schemas.microsoft.com/office/drawing/2014/main" id="{2B6B97F9-5FD6-7010-AD67-72CFAF8B861A}"/>
                </a:ext>
              </a:extLst>
            </p:cNvPr>
            <p:cNvSpPr txBox="1">
              <a:spLocks/>
            </p:cNvSpPr>
            <p:nvPr/>
          </p:nvSpPr>
          <p:spPr>
            <a:xfrm>
              <a:off x="10492599" y="1555612"/>
              <a:ext cx="1263840" cy="120923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Decommission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000" b="1">
                  <a:solidFill>
                    <a:prstClr val="black"/>
                  </a:solidFill>
                  <a:latin typeface="+mn-lt"/>
                  <a:ea typeface="Calibri" panose="020F0502020204030204" pitchFamily="34" charset="0"/>
                  <a:cs typeface="Calibri" panose="020F0502020204030204" pitchFamily="34" charset="0"/>
                </a:rPr>
                <a:t>and Retire</a:t>
              </a:r>
              <a:endPar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E1E4B765-C4F4-9D6D-2FAA-C72E1268D9E8}"/>
                </a:ext>
              </a:extLst>
            </p:cNvPr>
            <p:cNvSpPr txBox="1">
              <a:spLocks/>
            </p:cNvSpPr>
            <p:nvPr/>
          </p:nvSpPr>
          <p:spPr>
            <a:xfrm>
              <a:off x="3481316" y="2249915"/>
              <a:ext cx="1265184" cy="119652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CQV</a:t>
              </a:r>
            </a:p>
          </p:txBody>
        </p:sp>
      </p:grpSp>
      <p:pic>
        <p:nvPicPr>
          <p:cNvPr id="8" name="Picture 7">
            <a:extLst>
              <a:ext uri="{FF2B5EF4-FFF2-40B4-BE49-F238E27FC236}">
                <a16:creationId xmlns:a16="http://schemas.microsoft.com/office/drawing/2014/main" id="{6CAC5DBB-A1FA-34C0-21B5-20B920BC7A9C}"/>
              </a:ext>
            </a:extLst>
          </p:cNvPr>
          <p:cNvPicPr>
            <a:picLocks noChangeAspect="1"/>
          </p:cNvPicPr>
          <p:nvPr/>
        </p:nvPicPr>
        <p:blipFill>
          <a:blip r:embed="rId3"/>
          <a:stretch>
            <a:fillRect/>
          </a:stretch>
        </p:blipFill>
        <p:spPr>
          <a:xfrm>
            <a:off x="173329" y="2054846"/>
            <a:ext cx="11880000" cy="701718"/>
          </a:xfrm>
          <a:prstGeom prst="rect">
            <a:avLst/>
          </a:prstGeom>
          <a:effectLst>
            <a:outerShdw blurRad="50800" dist="25400" dir="5400000" algn="t" rotWithShape="0">
              <a:prstClr val="black">
                <a:alpha val="19000"/>
              </a:prstClr>
            </a:outerShdw>
          </a:effectLst>
        </p:spPr>
      </p:pic>
    </p:spTree>
    <p:extLst>
      <p:ext uri="{BB962C8B-B14F-4D97-AF65-F5344CB8AC3E}">
        <p14:creationId xmlns:p14="http://schemas.microsoft.com/office/powerpoint/2010/main" val="31132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childTnLst>
                          </p:cTn>
                        </p:par>
                        <p:par>
                          <p:cTn id="37" fill="hold">
                            <p:stCondLst>
                              <p:cond delay="5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0"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Life sciences leaders use ValGenesis VLMS …</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algn="ctr" fontAlgn="t"/>
            <a:r>
              <a:rPr lang="en-US" sz="2000">
                <a:solidFill>
                  <a:schemeClr val="bg2">
                    <a:lumMod val="75000"/>
                  </a:schemeClr>
                </a:solidFill>
                <a:latin typeface="+mj-lt"/>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r>
              <a:rPr lang="en-US" sz="2000" b="0">
                <a:solidFill>
                  <a:schemeClr val="bg2">
                    <a:lumMod val="75000"/>
                  </a:schemeClr>
                </a:solidFill>
                <a:latin typeface="+mj-lt"/>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r>
              <a:rPr lang="en-US" sz="2000" b="0">
                <a:solidFill>
                  <a:schemeClr val="bg2">
                    <a:lumMod val="75000"/>
                  </a:schemeClr>
                </a:solidFill>
                <a:latin typeface="+mj-lt"/>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7C754C1-D918-4AB3-0FCD-2B5864F7B169}"/>
              </a:ext>
            </a:extLst>
          </p:cNvPr>
          <p:cNvGrpSpPr/>
          <p:nvPr/>
        </p:nvGrpSpPr>
        <p:grpSpPr>
          <a:xfrm>
            <a:off x="4546997" y="2034899"/>
            <a:ext cx="3098923" cy="3705169"/>
            <a:chOff x="4546997" y="1940893"/>
            <a:chExt cx="3098923"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078" y="2497863"/>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81" y="1940893"/>
              <a:ext cx="965213" cy="387383"/>
            </a:xfrm>
            <a:prstGeom prst="rect">
              <a:avLst/>
            </a:prstGeom>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6"/>
            <a:stretch>
              <a:fillRect/>
            </a:stretch>
          </p:blipFill>
          <p:spPr>
            <a:xfrm>
              <a:off x="6245809" y="4660207"/>
              <a:ext cx="1186412" cy="257576"/>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7"/>
            <a:srcRect r="48576" b="34606"/>
            <a:stretch/>
          </p:blipFill>
          <p:spPr>
            <a:xfrm>
              <a:off x="5057109" y="3993714"/>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8"/>
            <a:stretch>
              <a:fillRect/>
            </a:stretch>
          </p:blipFill>
          <p:spPr>
            <a:xfrm>
              <a:off x="4772632" y="4653065"/>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9"/>
            <a:stretch>
              <a:fillRect/>
            </a:stretch>
          </p:blipFill>
          <p:spPr>
            <a:xfrm>
              <a:off x="5359963" y="3184351"/>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10"/>
            <a:stretch>
              <a:fillRect/>
            </a:stretch>
          </p:blipFill>
          <p:spPr>
            <a:xfrm>
              <a:off x="6755640" y="3147434"/>
              <a:ext cx="890280" cy="192049"/>
            </a:xfrm>
            <a:prstGeom prst="rect">
              <a:avLst/>
            </a:prstGeom>
          </p:spPr>
        </p:pic>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9842" y="5341105"/>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12"/>
            <a:stretch>
              <a:fillRect/>
            </a:stretch>
          </p:blipFill>
          <p:spPr>
            <a:xfrm>
              <a:off x="4629076" y="5322966"/>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4326" y="3846241"/>
              <a:ext cx="832698" cy="832698"/>
            </a:xfrm>
            <a:prstGeom prst="rect">
              <a:avLst/>
            </a:prstGeom>
          </p:spPr>
        </p:pic>
        <p:pic>
          <p:nvPicPr>
            <p:cNvPr id="68" name="Graphic 67">
              <a:extLst>
                <a:ext uri="{FF2B5EF4-FFF2-40B4-BE49-F238E27FC236}">
                  <a16:creationId xmlns:a16="http://schemas.microsoft.com/office/drawing/2014/main" id="{A2F0B8D8-575B-0320-A2A4-61D7E482B2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36630" y="2021559"/>
              <a:ext cx="756603" cy="207070"/>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46997" y="3073538"/>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82895" y="5223268"/>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31922" y="2570725"/>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71927" y="3646772"/>
              <a:ext cx="1394506" cy="212627"/>
            </a:xfrm>
            <a:prstGeom prst="rect">
              <a:avLst/>
            </a:prstGeom>
          </p:spPr>
        </p:pic>
      </p:grpSp>
      <p:grpSp>
        <p:nvGrpSpPr>
          <p:cNvPr id="98" name="Group 97">
            <a:extLst>
              <a:ext uri="{FF2B5EF4-FFF2-40B4-BE49-F238E27FC236}">
                <a16:creationId xmlns:a16="http://schemas.microsoft.com/office/drawing/2014/main" id="{86A570DB-1526-2123-8BE7-5F72A2FD297A}"/>
              </a:ext>
            </a:extLst>
          </p:cNvPr>
          <p:cNvGrpSpPr/>
          <p:nvPr/>
        </p:nvGrpSpPr>
        <p:grpSpPr>
          <a:xfrm>
            <a:off x="8255546" y="2116338"/>
            <a:ext cx="3018673" cy="3108574"/>
            <a:chOff x="8255546" y="2022332"/>
            <a:chExt cx="3018673" cy="3108574"/>
          </a:xfrm>
        </p:grpSpPr>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919444" y="2022332"/>
              <a:ext cx="935124" cy="224504"/>
            </a:xfrm>
            <a:prstGeom prst="rect">
              <a:avLst/>
            </a:prstGeom>
          </p:spPr>
        </p:pic>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23796" y="4915661"/>
              <a:ext cx="949609" cy="21524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35444" y="3650779"/>
              <a:ext cx="788846" cy="370543"/>
            </a:xfrm>
            <a:prstGeom prst="rect">
              <a:avLst/>
            </a:prstGeom>
          </p:spPr>
        </p:pic>
        <p:pic>
          <p:nvPicPr>
            <p:cNvPr id="16" name="Graphic 15">
              <a:extLst>
                <a:ext uri="{FF2B5EF4-FFF2-40B4-BE49-F238E27FC236}">
                  <a16:creationId xmlns:a16="http://schemas.microsoft.com/office/drawing/2014/main" id="{49F6AA00-2885-0320-CA18-4A21B9E2455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292800" y="3102975"/>
              <a:ext cx="821922" cy="148482"/>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32"/>
            <a:stretch>
              <a:fillRect/>
            </a:stretch>
          </p:blipFill>
          <p:spPr>
            <a:xfrm>
              <a:off x="8609352" y="4305594"/>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33"/>
            <a:stretch>
              <a:fillRect/>
            </a:stretch>
          </p:blipFill>
          <p:spPr>
            <a:xfrm>
              <a:off x="10004604" y="4276806"/>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34"/>
            <a:stretch>
              <a:fillRect/>
            </a:stretch>
          </p:blipFill>
          <p:spPr>
            <a:xfrm>
              <a:off x="9340805" y="3093726"/>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538318" y="3062834"/>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492254" y="2034078"/>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8255546" y="2538576"/>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654643" y="2547429"/>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354056" y="3644162"/>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endParaRPr lang="en-US"/>
            </a:p>
          </p:txBody>
        </p:sp>
      </p:gr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9802535" y="4441232"/>
            <a:ext cx="1300958" cy="1300958"/>
          </a:xfrm>
          <a:prstGeom prst="rect">
            <a:avLst/>
          </a:prstGeom>
        </p:spPr>
      </p:pic>
      <p:grpSp>
        <p:nvGrpSpPr>
          <p:cNvPr id="3" name="Group 2">
            <a:extLst>
              <a:ext uri="{FF2B5EF4-FFF2-40B4-BE49-F238E27FC236}">
                <a16:creationId xmlns:a16="http://schemas.microsoft.com/office/drawing/2014/main" id="{34D45C17-95D1-D728-E172-73F06725ACDF}"/>
              </a:ext>
            </a:extLst>
          </p:cNvPr>
          <p:cNvGrpSpPr/>
          <p:nvPr/>
        </p:nvGrpSpPr>
        <p:grpSpPr>
          <a:xfrm>
            <a:off x="775267" y="2057903"/>
            <a:ext cx="3379737" cy="3886904"/>
            <a:chOff x="775267" y="2057903"/>
            <a:chExt cx="3379737" cy="3886904"/>
          </a:xfrm>
        </p:grpSpPr>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47"/>
            <a:stretch>
              <a:fillRect/>
            </a:stretch>
          </p:blipFill>
          <p:spPr>
            <a:xfrm>
              <a:off x="1149849" y="4735944"/>
              <a:ext cx="750887" cy="390612"/>
            </a:xfrm>
            <a:prstGeom prst="rect">
              <a:avLst/>
            </a:prstGeom>
          </p:spPr>
        </p:pic>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67640" y="5432721"/>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56"/>
            <a:stretch>
              <a:fillRect/>
            </a:stretch>
          </p:blipFill>
          <p:spPr>
            <a:xfrm>
              <a:off x="2417230" y="5381642"/>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75267" y="3724291"/>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58"/>
            <a:stretch>
              <a:fillRect/>
            </a:stretch>
          </p:blipFill>
          <p:spPr>
            <a:xfrm>
              <a:off x="1799412" y="374394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59"/>
            <a:stretch>
              <a:fillRect/>
            </a:stretch>
          </p:blipFill>
          <p:spPr>
            <a:xfrm>
              <a:off x="1045690" y="2587911"/>
              <a:ext cx="1567053" cy="216372"/>
            </a:xfrm>
            <a:prstGeom prst="rect">
              <a:avLst/>
            </a:prstGeom>
          </p:spPr>
        </p:pic>
        <p:pic>
          <p:nvPicPr>
            <p:cNvPr id="37" name="Graphic 36">
              <a:extLst>
                <a:ext uri="{FF2B5EF4-FFF2-40B4-BE49-F238E27FC236}">
                  <a16:creationId xmlns:a16="http://schemas.microsoft.com/office/drawing/2014/main" id="{A648E169-2F39-8CD1-A0D8-9396D46378D8}"/>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3125897" y="5456053"/>
              <a:ext cx="917459" cy="172331"/>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695951" y="4285837"/>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1229476" y="4317607"/>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2351751" y="3188920"/>
              <a:ext cx="952962" cy="196643"/>
            </a:xfrm>
            <a:prstGeom prst="rect">
              <a:avLst/>
            </a:prstGeom>
          </p:spPr>
        </p:pic>
        <p:pic>
          <p:nvPicPr>
            <p:cNvPr id="1026" name="Picture 2">
              <a:extLst>
                <a:ext uri="{FF2B5EF4-FFF2-40B4-BE49-F238E27FC236}">
                  <a16:creationId xmlns:a16="http://schemas.microsoft.com/office/drawing/2014/main" id="{57281A8D-86F9-C51C-9B62-82F9F8500DA4}"/>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929295" y="3735888"/>
              <a:ext cx="1225709" cy="328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1284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 and see real business results</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algn="ctr" fontAlgn="t"/>
            <a:r>
              <a:rPr lang="en-US" sz="2000">
                <a:solidFill>
                  <a:schemeClr val="bg2"/>
                </a:solidFill>
                <a:latin typeface="+mj-lt"/>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r>
              <a:rPr lang="en-US" sz="2000" b="0">
                <a:solidFill>
                  <a:schemeClr val="bg2"/>
                </a:solidFill>
                <a:latin typeface="+mj-lt"/>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r>
              <a:rPr lang="en-US" sz="2000" b="0">
                <a:solidFill>
                  <a:schemeClr val="bg2"/>
                </a:solidFill>
                <a:latin typeface="+mj-lt"/>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5"/>
          <a:stretch>
            <a:fillRect/>
          </a:stretch>
        </p:blipFill>
        <p:spPr>
          <a:xfrm>
            <a:off x="1149849" y="4735944"/>
            <a:ext cx="750887" cy="390612"/>
          </a:xfrm>
          <a:prstGeom prst="rect">
            <a:avLst/>
          </a:prstGeom>
        </p:spPr>
      </p:pic>
      <p:grpSp>
        <p:nvGrpSpPr>
          <p:cNvPr id="3" name="Group 2">
            <a:extLst>
              <a:ext uri="{FF2B5EF4-FFF2-40B4-BE49-F238E27FC236}">
                <a16:creationId xmlns:a16="http://schemas.microsoft.com/office/drawing/2014/main" id="{79930BFF-1C69-052D-7C79-40449419E23B}"/>
              </a:ext>
            </a:extLst>
          </p:cNvPr>
          <p:cNvGrpSpPr/>
          <p:nvPr/>
        </p:nvGrpSpPr>
        <p:grpSpPr>
          <a:xfrm>
            <a:off x="1038636" y="2057903"/>
            <a:ext cx="3004720" cy="3886904"/>
            <a:chOff x="1038636" y="2057903"/>
            <a:chExt cx="3004720" cy="3886904"/>
          </a:xfrm>
        </p:grpSpPr>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40" y="5432721"/>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14"/>
            <a:stretch>
              <a:fillRect/>
            </a:stretch>
          </p:blipFill>
          <p:spPr>
            <a:xfrm>
              <a:off x="2417230" y="5381642"/>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4219" y="3682408"/>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16"/>
            <a:stretch>
              <a:fillRect/>
            </a:stretch>
          </p:blipFill>
          <p:spPr>
            <a:xfrm>
              <a:off x="2555983" y="371788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17"/>
            <a:stretch>
              <a:fillRect/>
            </a:stretch>
          </p:blipFill>
          <p:spPr>
            <a:xfrm>
              <a:off x="1045690" y="2587911"/>
              <a:ext cx="1567053" cy="216372"/>
            </a:xfrm>
            <a:prstGeom prst="rect">
              <a:avLst/>
            </a:prstGeom>
          </p:spPr>
        </p:pic>
        <p:pic>
          <p:nvPicPr>
            <p:cNvPr id="37" name="Graphic 36">
              <a:extLst>
                <a:ext uri="{FF2B5EF4-FFF2-40B4-BE49-F238E27FC236}">
                  <a16:creationId xmlns:a16="http://schemas.microsoft.com/office/drawing/2014/main" id="{A648E169-2F39-8CD1-A0D8-9396D46378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25897" y="5456053"/>
              <a:ext cx="917459" cy="172331"/>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95951" y="4259710"/>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29476" y="4291480"/>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351751" y="3188920"/>
              <a:ext cx="952962" cy="196643"/>
            </a:xfrm>
            <a:prstGeom prst="rect">
              <a:avLst/>
            </a:prstGeom>
          </p:spPr>
        </p:pic>
      </p:grpSp>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9842" y="5435111"/>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33"/>
          <a:stretch>
            <a:fillRect/>
          </a:stretch>
        </p:blipFill>
        <p:spPr>
          <a:xfrm>
            <a:off x="6245809" y="4754213"/>
            <a:ext cx="1186412" cy="257576"/>
          </a:xfrm>
          <a:prstGeom prst="rect">
            <a:avLst/>
          </a:prstGeom>
        </p:spPr>
      </p:pic>
      <p:grpSp>
        <p:nvGrpSpPr>
          <p:cNvPr id="48" name="Group 47">
            <a:extLst>
              <a:ext uri="{FF2B5EF4-FFF2-40B4-BE49-F238E27FC236}">
                <a16:creationId xmlns:a16="http://schemas.microsoft.com/office/drawing/2014/main" id="{A3F6C408-C7BD-F744-5A1A-A70F74BBB76B}"/>
              </a:ext>
            </a:extLst>
          </p:cNvPr>
          <p:cNvGrpSpPr/>
          <p:nvPr/>
        </p:nvGrpSpPr>
        <p:grpSpPr>
          <a:xfrm>
            <a:off x="4546997" y="2034899"/>
            <a:ext cx="3098923" cy="3705169"/>
            <a:chOff x="4546997" y="2034899"/>
            <a:chExt cx="3098923"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113078" y="2591869"/>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165881" y="2034899"/>
              <a:ext cx="965213" cy="387383"/>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37"/>
            <a:srcRect r="48576" b="34606"/>
            <a:stretch/>
          </p:blipFill>
          <p:spPr>
            <a:xfrm>
              <a:off x="5057109" y="4087720"/>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38"/>
            <a:stretch>
              <a:fillRect/>
            </a:stretch>
          </p:blipFill>
          <p:spPr>
            <a:xfrm>
              <a:off x="4772632" y="4747071"/>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39"/>
            <a:stretch>
              <a:fillRect/>
            </a:stretch>
          </p:blipFill>
          <p:spPr>
            <a:xfrm>
              <a:off x="5359963" y="3278357"/>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40"/>
            <a:stretch>
              <a:fillRect/>
            </a:stretch>
          </p:blipFill>
          <p:spPr>
            <a:xfrm>
              <a:off x="6755640" y="3241440"/>
              <a:ext cx="890280" cy="192049"/>
            </a:xfrm>
            <a:prstGeom prst="rect">
              <a:avLst/>
            </a:prstGeom>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41"/>
            <a:stretch>
              <a:fillRect/>
            </a:stretch>
          </p:blipFill>
          <p:spPr>
            <a:xfrm>
              <a:off x="4629076" y="5416972"/>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44326" y="3940247"/>
              <a:ext cx="832698" cy="832698"/>
            </a:xfrm>
            <a:prstGeom prst="rect">
              <a:avLst/>
            </a:prstGeom>
          </p:spPr>
        </p:pic>
        <p:pic>
          <p:nvPicPr>
            <p:cNvPr id="68" name="Graphic 67">
              <a:extLst>
                <a:ext uri="{FF2B5EF4-FFF2-40B4-BE49-F238E27FC236}">
                  <a16:creationId xmlns:a16="http://schemas.microsoft.com/office/drawing/2014/main" id="{A2F0B8D8-575B-0320-A2A4-61D7E482B292}"/>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136630" y="2115565"/>
              <a:ext cx="756603" cy="207070"/>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546997" y="3167544"/>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5782895" y="5317274"/>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4731922" y="2664731"/>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5871927" y="3740778"/>
              <a:ext cx="1394506" cy="212627"/>
            </a:xfrm>
            <a:prstGeom prst="rect">
              <a:avLst/>
            </a:prstGeom>
          </p:spPr>
        </p:pic>
      </p:grpSp>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9919444" y="2116338"/>
            <a:ext cx="935124" cy="22450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9435444" y="3744785"/>
            <a:ext cx="788846" cy="370543"/>
          </a:xfrm>
          <a:prstGeom prst="rect">
            <a:avLst/>
          </a:prstGeom>
        </p:spPr>
      </p:pic>
      <p:grpSp>
        <p:nvGrpSpPr>
          <p:cNvPr id="30" name="Group 29">
            <a:extLst>
              <a:ext uri="{FF2B5EF4-FFF2-40B4-BE49-F238E27FC236}">
                <a16:creationId xmlns:a16="http://schemas.microsoft.com/office/drawing/2014/main" id="{2BB23FFB-B135-7B2F-673D-46F7562B8EF9}"/>
              </a:ext>
            </a:extLst>
          </p:cNvPr>
          <p:cNvGrpSpPr/>
          <p:nvPr/>
        </p:nvGrpSpPr>
        <p:grpSpPr>
          <a:xfrm>
            <a:off x="8255546" y="2128084"/>
            <a:ext cx="3018673" cy="3614106"/>
            <a:chOff x="8255546" y="2128084"/>
            <a:chExt cx="3018673" cy="3614106"/>
          </a:xfrm>
        </p:grpSpPr>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623796" y="5009667"/>
              <a:ext cx="949609" cy="215245"/>
            </a:xfrm>
            <a:prstGeom prst="rect">
              <a:avLst/>
            </a:prstGeom>
          </p:spPr>
        </p:pic>
        <p:pic>
          <p:nvPicPr>
            <p:cNvPr id="16" name="Graphic 15">
              <a:extLst>
                <a:ext uri="{FF2B5EF4-FFF2-40B4-BE49-F238E27FC236}">
                  <a16:creationId xmlns:a16="http://schemas.microsoft.com/office/drawing/2014/main" id="{49F6AA00-2885-0320-CA18-4A21B9E24559}"/>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8292800" y="3196981"/>
              <a:ext cx="821922" cy="148482"/>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61"/>
            <a:stretch>
              <a:fillRect/>
            </a:stretch>
          </p:blipFill>
          <p:spPr>
            <a:xfrm>
              <a:off x="8609352" y="4399600"/>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62"/>
            <a:stretch>
              <a:fillRect/>
            </a:stretch>
          </p:blipFill>
          <p:spPr>
            <a:xfrm>
              <a:off x="10004604" y="4370812"/>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63"/>
            <a:stretch>
              <a:fillRect/>
            </a:stretch>
          </p:blipFill>
          <p:spPr>
            <a:xfrm>
              <a:off x="9340805" y="3187732"/>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0538318" y="3156840"/>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8492254" y="2128084"/>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255546" y="2632582"/>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9654643" y="2641435"/>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354056" y="3738168"/>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endParaRPr lang="en-US"/>
            </a:p>
          </p:txBody>
        </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9802535" y="4441232"/>
              <a:ext cx="1300958" cy="1300958"/>
            </a:xfrm>
            <a:prstGeom prst="rect">
              <a:avLst/>
            </a:prstGeom>
          </p:spPr>
        </p:pic>
      </p:grpSp>
      <p:grpSp>
        <p:nvGrpSpPr>
          <p:cNvPr id="44" name="Group 43">
            <a:extLst>
              <a:ext uri="{FF2B5EF4-FFF2-40B4-BE49-F238E27FC236}">
                <a16:creationId xmlns:a16="http://schemas.microsoft.com/office/drawing/2014/main" id="{2C01DAE4-C3A1-8D17-A8F6-6EF61B263C94}"/>
              </a:ext>
            </a:extLst>
          </p:cNvPr>
          <p:cNvGrpSpPr>
            <a:grpSpLocks noGrp="1" noUngrp="1" noRot="1" noMove="1" noResize="1"/>
          </p:cNvGrpSpPr>
          <p:nvPr/>
        </p:nvGrpSpPr>
        <p:grpSpPr>
          <a:xfrm>
            <a:off x="719959" y="1872343"/>
            <a:ext cx="3457883" cy="4134755"/>
            <a:chOff x="719959" y="1872343"/>
            <a:chExt cx="3457883" cy="4134755"/>
          </a:xfrm>
          <a:solidFill>
            <a:schemeClr val="bg1">
              <a:alpha val="80000"/>
            </a:schemeClr>
          </a:solidFill>
        </p:grpSpPr>
        <p:sp>
          <p:nvSpPr>
            <p:cNvPr id="35" name="Rectangle 34">
              <a:extLst>
                <a:ext uri="{FF2B5EF4-FFF2-40B4-BE49-F238E27FC236}">
                  <a16:creationId xmlns:a16="http://schemas.microsoft.com/office/drawing/2014/main" id="{655FBB3F-640B-CC78-7185-1E3EECE917EB}"/>
                </a:ext>
              </a:extLst>
            </p:cNvPr>
            <p:cNvSpPr>
              <a:spLocks noGrp="1" noRot="1" noMove="1" noResize="1" noEditPoints="1" noAdjustHandles="1" noChangeArrowheads="1" noChangeShapeType="1"/>
            </p:cNvSpPr>
            <p:nvPr/>
          </p:nvSpPr>
          <p:spPr>
            <a:xfrm>
              <a:off x="731519" y="1872343"/>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114A8D2-511C-0CD0-FD72-292536CDCE98}"/>
                </a:ext>
              </a:extLst>
            </p:cNvPr>
            <p:cNvSpPr>
              <a:spLocks noGrp="1" noRot="1" noMove="1" noResize="1" noEditPoints="1" noAdjustHandles="1" noChangeArrowheads="1" noChangeShapeType="1"/>
            </p:cNvSpPr>
            <p:nvPr/>
          </p:nvSpPr>
          <p:spPr>
            <a:xfrm>
              <a:off x="724751" y="2813553"/>
              <a:ext cx="2650376"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7B17B0-3112-D6FC-F3DE-989D2480C2F3}"/>
                </a:ext>
              </a:extLst>
            </p:cNvPr>
            <p:cNvSpPr>
              <a:spLocks noGrp="1" noRot="1" noMove="1" noResize="1" noEditPoints="1" noAdjustHandles="1" noChangeArrowheads="1" noChangeShapeType="1"/>
            </p:cNvSpPr>
            <p:nvPr/>
          </p:nvSpPr>
          <p:spPr>
            <a:xfrm>
              <a:off x="719959" y="3669932"/>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4DB3B36-4C75-4119-227E-69FCAD14CA48}"/>
                </a:ext>
              </a:extLst>
            </p:cNvPr>
            <p:cNvSpPr>
              <a:spLocks noGrp="1" noRot="1" noMove="1" noResize="1" noEditPoints="1" noAdjustHandles="1" noChangeArrowheads="1" noChangeShapeType="1"/>
            </p:cNvSpPr>
            <p:nvPr/>
          </p:nvSpPr>
          <p:spPr>
            <a:xfrm>
              <a:off x="2004364" y="4410325"/>
              <a:ext cx="2149055"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FB14E8-9CD5-CAE8-5C08-9153B3925E15}"/>
                </a:ext>
              </a:extLst>
            </p:cNvPr>
            <p:cNvSpPr>
              <a:spLocks noGrp="1" noRot="1" noMove="1" noResize="1" noEditPoints="1" noAdjustHandles="1" noChangeArrowheads="1" noChangeShapeType="1"/>
            </p:cNvSpPr>
            <p:nvPr/>
          </p:nvSpPr>
          <p:spPr>
            <a:xfrm>
              <a:off x="769785" y="5279496"/>
              <a:ext cx="3408057" cy="727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BFC18489-533A-C991-51A9-D9CC4D46125D}"/>
              </a:ext>
            </a:extLst>
          </p:cNvPr>
          <p:cNvGrpSpPr>
            <a:grpSpLocks noGrp="1" noUngrp="1" noRot="1" noMove="1" noResize="1"/>
          </p:cNvGrpSpPr>
          <p:nvPr/>
        </p:nvGrpSpPr>
        <p:grpSpPr>
          <a:xfrm>
            <a:off x="4443916" y="1872343"/>
            <a:ext cx="3264905" cy="4346172"/>
            <a:chOff x="4443916" y="1872343"/>
            <a:chExt cx="3264905" cy="4346172"/>
          </a:xfrm>
          <a:solidFill>
            <a:schemeClr val="bg1">
              <a:alpha val="80000"/>
            </a:schemeClr>
          </a:solidFill>
        </p:grpSpPr>
        <p:sp>
          <p:nvSpPr>
            <p:cNvPr id="46" name="Rectangle 45">
              <a:extLst>
                <a:ext uri="{FF2B5EF4-FFF2-40B4-BE49-F238E27FC236}">
                  <a16:creationId xmlns:a16="http://schemas.microsoft.com/office/drawing/2014/main" id="{AD5870B5-EDC0-D7D5-F80C-4EE9DBF6BC44}"/>
                </a:ext>
              </a:extLst>
            </p:cNvPr>
            <p:cNvSpPr>
              <a:spLocks noGrp="1" noRot="1" noMove="1" noResize="1" noEditPoints="1" noAdjustHandles="1" noChangeArrowheads="1" noChangeShapeType="1"/>
            </p:cNvSpPr>
            <p:nvPr/>
          </p:nvSpPr>
          <p:spPr>
            <a:xfrm>
              <a:off x="4446817" y="5224548"/>
              <a:ext cx="2107622"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26FA2A9-A22D-1C1F-A76E-DE03DC13E511}"/>
                </a:ext>
              </a:extLst>
            </p:cNvPr>
            <p:cNvSpPr>
              <a:spLocks noGrp="1" noRot="1" noMove="1" noResize="1" noEditPoints="1" noAdjustHandles="1" noChangeArrowheads="1" noChangeShapeType="1"/>
            </p:cNvSpPr>
            <p:nvPr/>
          </p:nvSpPr>
          <p:spPr>
            <a:xfrm>
              <a:off x="4443916" y="4313888"/>
              <a:ext cx="1699375"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E1CA458-5F13-7D85-1E18-1BBA4FDB43FB}"/>
                </a:ext>
              </a:extLst>
            </p:cNvPr>
            <p:cNvSpPr>
              <a:spLocks noGrp="1" noRot="1" noMove="1" noResize="1" noEditPoints="1" noAdjustHandles="1" noChangeArrowheads="1" noChangeShapeType="1"/>
            </p:cNvSpPr>
            <p:nvPr/>
          </p:nvSpPr>
          <p:spPr>
            <a:xfrm>
              <a:off x="4467446" y="1872343"/>
              <a:ext cx="3241375" cy="26952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2AC3BC7-48A2-04A6-414E-065E910597D8}"/>
              </a:ext>
            </a:extLst>
          </p:cNvPr>
          <p:cNvGrpSpPr>
            <a:grpSpLocks noGrp="1" noUngrp="1" noRot="1" noMove="1" noResize="1"/>
          </p:cNvGrpSpPr>
          <p:nvPr/>
        </p:nvGrpSpPr>
        <p:grpSpPr>
          <a:xfrm>
            <a:off x="8078605" y="1931099"/>
            <a:ext cx="3268662" cy="3575729"/>
            <a:chOff x="8078605" y="1931099"/>
            <a:chExt cx="3268662" cy="3575729"/>
          </a:xfrm>
          <a:solidFill>
            <a:schemeClr val="bg1">
              <a:alpha val="80000"/>
            </a:schemeClr>
          </a:solidFill>
        </p:grpSpPr>
        <p:sp>
          <p:nvSpPr>
            <p:cNvPr id="53" name="Rectangle 52">
              <a:extLst>
                <a:ext uri="{FF2B5EF4-FFF2-40B4-BE49-F238E27FC236}">
                  <a16:creationId xmlns:a16="http://schemas.microsoft.com/office/drawing/2014/main" id="{1A1862CC-C6D1-9DAA-0B79-66305F094EEC}"/>
                </a:ext>
              </a:extLst>
            </p:cNvPr>
            <p:cNvSpPr>
              <a:spLocks noGrp="1" noRot="1" noMove="1" noResize="1" noEditPoints="1" noAdjustHandles="1" noChangeArrowheads="1" noChangeShapeType="1"/>
            </p:cNvSpPr>
            <p:nvPr/>
          </p:nvSpPr>
          <p:spPr>
            <a:xfrm>
              <a:off x="8100794" y="4228828"/>
              <a:ext cx="3246473" cy="127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FABA2D8-44E3-F23C-C5D2-BA8E3BC8EA9F}"/>
                </a:ext>
              </a:extLst>
            </p:cNvPr>
            <p:cNvSpPr>
              <a:spLocks noGrp="1" noRot="1" noMove="1" noResize="1" noEditPoints="1" noAdjustHandles="1" noChangeArrowheads="1" noChangeShapeType="1"/>
            </p:cNvSpPr>
            <p:nvPr/>
          </p:nvSpPr>
          <p:spPr>
            <a:xfrm>
              <a:off x="8109351" y="3443263"/>
              <a:ext cx="1141775"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1CA7488-66A2-2CA5-3AC4-3247C8732620}"/>
                </a:ext>
              </a:extLst>
            </p:cNvPr>
            <p:cNvSpPr>
              <a:spLocks noGrp="1" noRot="1" noMove="1" noResize="1" noEditPoints="1" noAdjustHandles="1" noChangeArrowheads="1" noChangeShapeType="1"/>
            </p:cNvSpPr>
            <p:nvPr/>
          </p:nvSpPr>
          <p:spPr>
            <a:xfrm>
              <a:off x="8078605" y="2534398"/>
              <a:ext cx="3195611" cy="1146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65F9097-160C-7964-251C-17D9A58CA776}"/>
                </a:ext>
              </a:extLst>
            </p:cNvPr>
            <p:cNvSpPr>
              <a:spLocks noGrp="1" noRot="1" noMove="1" noResize="1" noEditPoints="1" noAdjustHandles="1" noChangeArrowheads="1" noChangeShapeType="1"/>
            </p:cNvSpPr>
            <p:nvPr/>
          </p:nvSpPr>
          <p:spPr>
            <a:xfrm>
              <a:off x="10467707" y="2949417"/>
              <a:ext cx="821922"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6CBBC92-2037-9F40-32F4-30988A74F25F}"/>
                </a:ext>
              </a:extLst>
            </p:cNvPr>
            <p:cNvSpPr>
              <a:spLocks noGrp="1" noRot="1" noMove="1" noResize="1" noEditPoints="1" noAdjustHandles="1" noChangeArrowheads="1" noChangeShapeType="1"/>
            </p:cNvSpPr>
            <p:nvPr/>
          </p:nvSpPr>
          <p:spPr>
            <a:xfrm>
              <a:off x="8255543" y="1931099"/>
              <a:ext cx="1479583"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Speech Bubble: Rectangle with Corners Rounded 61">
            <a:extLst>
              <a:ext uri="{FF2B5EF4-FFF2-40B4-BE49-F238E27FC236}">
                <a16:creationId xmlns:a16="http://schemas.microsoft.com/office/drawing/2014/main" id="{EC62DCA2-A948-185B-5AE8-62001EC1C566}"/>
              </a:ext>
            </a:extLst>
          </p:cNvPr>
          <p:cNvSpPr/>
          <p:nvPr/>
        </p:nvSpPr>
        <p:spPr>
          <a:xfrm>
            <a:off x="4694968" y="2978841"/>
            <a:ext cx="2589880" cy="1344824"/>
          </a:xfrm>
          <a:prstGeom prst="wedgeRoundRectCallout">
            <a:avLst>
              <a:gd name="adj1" fmla="val 21535"/>
              <a:gd name="adj2" fmla="val 7221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ValGenesis VLMS has tremendously reduced manual work and improved compliance through system-driven interlocks.</a:t>
            </a:r>
          </a:p>
        </p:txBody>
      </p:sp>
      <p:sp>
        <p:nvSpPr>
          <p:cNvPr id="63" name="Speech Bubble: Rectangle with Corners Rounded 62">
            <a:extLst>
              <a:ext uri="{FF2B5EF4-FFF2-40B4-BE49-F238E27FC236}">
                <a16:creationId xmlns:a16="http://schemas.microsoft.com/office/drawing/2014/main" id="{943C20C5-6F26-0A72-2EEB-EFD27B9AAE91}"/>
              </a:ext>
            </a:extLst>
          </p:cNvPr>
          <p:cNvSpPr/>
          <p:nvPr/>
        </p:nvSpPr>
        <p:spPr>
          <a:xfrm>
            <a:off x="3629958" y="5274485"/>
            <a:ext cx="2589880" cy="869031"/>
          </a:xfrm>
          <a:prstGeom prst="wedgeRoundRectCallout">
            <a:avLst>
              <a:gd name="adj1" fmla="val 60540"/>
              <a:gd name="adj2" fmla="val -2101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Validation related observations dropped 90%</a:t>
            </a:r>
          </a:p>
          <a:p>
            <a:r>
              <a:rPr lang="en-US" sz="1400"/>
              <a:t>after implementation.</a:t>
            </a:r>
          </a:p>
        </p:txBody>
      </p:sp>
      <p:sp>
        <p:nvSpPr>
          <p:cNvPr id="64" name="Speech Bubble: Rectangle with Corners Rounded 63">
            <a:extLst>
              <a:ext uri="{FF2B5EF4-FFF2-40B4-BE49-F238E27FC236}">
                <a16:creationId xmlns:a16="http://schemas.microsoft.com/office/drawing/2014/main" id="{697EEDE2-568D-48B5-1E48-05C19840F9F0}"/>
              </a:ext>
            </a:extLst>
          </p:cNvPr>
          <p:cNvSpPr/>
          <p:nvPr/>
        </p:nvSpPr>
        <p:spPr>
          <a:xfrm>
            <a:off x="6868444" y="1546460"/>
            <a:ext cx="2589880" cy="943443"/>
          </a:xfrm>
          <a:prstGeom prst="wedgeRoundRectCallout">
            <a:avLst>
              <a:gd name="adj1" fmla="val 61549"/>
              <a:gd name="adj2" fmla="val 2144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We can perform seamless validations across the globe with quick turnaround.</a:t>
            </a:r>
          </a:p>
        </p:txBody>
      </p:sp>
      <p:sp>
        <p:nvSpPr>
          <p:cNvPr id="67" name="Speech Bubble: Rectangle with Corners Rounded 66">
            <a:extLst>
              <a:ext uri="{FF2B5EF4-FFF2-40B4-BE49-F238E27FC236}">
                <a16:creationId xmlns:a16="http://schemas.microsoft.com/office/drawing/2014/main" id="{0225B627-7560-AA22-8DE3-434A9B2F07D4}"/>
              </a:ext>
            </a:extLst>
          </p:cNvPr>
          <p:cNvSpPr/>
          <p:nvPr/>
        </p:nvSpPr>
        <p:spPr>
          <a:xfrm>
            <a:off x="8881175" y="4493002"/>
            <a:ext cx="2589880" cy="1344824"/>
          </a:xfrm>
          <a:prstGeom prst="wedgeRoundRectCallout">
            <a:avLst>
              <a:gd name="adj1" fmla="val -20833"/>
              <a:gd name="adj2" fmla="val -6960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Now it takes 90% less time to complete testing activities. 40 audits resulted in zero audit findings on the validation records.</a:t>
            </a:r>
          </a:p>
        </p:txBody>
      </p:sp>
      <p:sp>
        <p:nvSpPr>
          <p:cNvPr id="69" name="Speech Bubble: Rectangle with Corners Rounded 68">
            <a:extLst>
              <a:ext uri="{FF2B5EF4-FFF2-40B4-BE49-F238E27FC236}">
                <a16:creationId xmlns:a16="http://schemas.microsoft.com/office/drawing/2014/main" id="{FCB0BEB0-0843-4E2F-4D4A-2FDC180D8F2E}"/>
              </a:ext>
            </a:extLst>
          </p:cNvPr>
          <p:cNvSpPr/>
          <p:nvPr/>
        </p:nvSpPr>
        <p:spPr>
          <a:xfrm>
            <a:off x="2258005" y="3940247"/>
            <a:ext cx="2069399" cy="1170933"/>
          </a:xfrm>
          <a:prstGeom prst="wedgeRoundRectCallout">
            <a:avLst>
              <a:gd name="adj1" fmla="val -60511"/>
              <a:gd name="adj2" fmla="val 2808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We eliminated human errors and removed 50% from the validation cycle time.</a:t>
            </a:r>
          </a:p>
        </p:txBody>
      </p:sp>
      <p:sp>
        <p:nvSpPr>
          <p:cNvPr id="71" name="Speech Bubble: Rectangle with Corners Rounded 70">
            <a:extLst>
              <a:ext uri="{FF2B5EF4-FFF2-40B4-BE49-F238E27FC236}">
                <a16:creationId xmlns:a16="http://schemas.microsoft.com/office/drawing/2014/main" id="{1F24CDFC-513C-008E-C293-EAFF86982AC8}"/>
              </a:ext>
            </a:extLst>
          </p:cNvPr>
          <p:cNvSpPr/>
          <p:nvPr/>
        </p:nvSpPr>
        <p:spPr>
          <a:xfrm>
            <a:off x="1034445" y="2565794"/>
            <a:ext cx="2069399" cy="947940"/>
          </a:xfrm>
          <a:prstGeom prst="wedgeRoundRectCallout">
            <a:avLst>
              <a:gd name="adj1" fmla="val 59845"/>
              <a:gd name="adj2" fmla="val 2287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a:t>We reduced the validation cycle time by over 50%. </a:t>
            </a:r>
          </a:p>
        </p:txBody>
      </p:sp>
    </p:spTree>
    <p:extLst>
      <p:ext uri="{BB962C8B-B14F-4D97-AF65-F5344CB8AC3E}">
        <p14:creationId xmlns:p14="http://schemas.microsoft.com/office/powerpoint/2010/main" val="26028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9E9625FD3E44784871725F4B3ED1C" ma:contentTypeVersion="12" ma:contentTypeDescription="Create a new document." ma:contentTypeScope="" ma:versionID="edadebc04bcb5d15c9189f9922600566">
  <xsd:schema xmlns:xsd="http://www.w3.org/2001/XMLSchema" xmlns:xs="http://www.w3.org/2001/XMLSchema" xmlns:p="http://schemas.microsoft.com/office/2006/metadata/properties" xmlns:ns2="610af301-aa81-4794-8436-e1809c74a924" xmlns:ns3="6eb33e0b-4b89-4d6d-a047-133b446789f3" targetNamespace="http://schemas.microsoft.com/office/2006/metadata/properties" ma:root="true" ma:fieldsID="8c7a0e263f078b4566946d561012be09" ns2:_="" ns3:_="">
    <xsd:import namespace="610af301-aa81-4794-8436-e1809c74a924"/>
    <xsd:import namespace="6eb33e0b-4b89-4d6d-a047-133b446789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af301-aa81-4794-8436-e1809c74a9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3978e92-4e52-4c41-94ac-7bf1f4e9b0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eb33e0b-4b89-4d6d-a047-133b446789f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1abb473-21e0-4c23-ac34-ba4718dc5c49}" ma:internalName="TaxCatchAll" ma:showField="CatchAllData" ma:web="6eb33e0b-4b89-4d6d-a047-133b446789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eb33e0b-4b89-4d6d-a047-133b446789f3" xsi:nil="true"/>
    <lcf76f155ced4ddcb4097134ff3c332f xmlns="610af301-aa81-4794-8436-e1809c74a9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E3517E-EB73-49B7-BE64-B06330066A0D}"/>
</file>

<file path=customXml/itemProps2.xml><?xml version="1.0" encoding="utf-8"?>
<ds:datastoreItem xmlns:ds="http://schemas.openxmlformats.org/officeDocument/2006/customXml" ds:itemID="{C3CF12F0-E1EA-4763-9604-995056811E83}">
  <ds:schemaRefs>
    <ds:schemaRef ds:uri="http://schemas.microsoft.com/sharepoint/v3/contenttype/forms"/>
  </ds:schemaRefs>
</ds:datastoreItem>
</file>

<file path=customXml/itemProps3.xml><?xml version="1.0" encoding="utf-8"?>
<ds:datastoreItem xmlns:ds="http://schemas.openxmlformats.org/officeDocument/2006/customXml" ds:itemID="{35B2E5D9-714A-4AE9-BC5A-0711C4F70174}">
  <ds:schemaRefs>
    <ds:schemaRef ds:uri="http://schemas.microsoft.com/office/2006/documentManagement/types"/>
    <ds:schemaRef ds:uri="http://purl.org/dc/elements/1.1/"/>
    <ds:schemaRef ds:uri="ec73d439-0fa7-496a-b415-2420a004b1be"/>
    <ds:schemaRef ds:uri="http://purl.org/dc/term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9ed43a15-2e77-4b53-b0ed-7d2bd0d1329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1932</TotalTime>
  <Words>3617</Words>
  <Application>Microsoft Office PowerPoint</Application>
  <PresentationFormat>Widescreen</PresentationFormat>
  <Paragraphs>600</Paragraphs>
  <Slides>38</Slides>
  <Notes>23</Notes>
  <HiddenSlides>11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5" baseType="lpstr">
      <vt:lpstr>Arial</vt:lpstr>
      <vt:lpstr>Calibri</vt:lpstr>
      <vt:lpstr>Calibri Light</vt:lpstr>
      <vt:lpstr>McKinsey Sans</vt:lpstr>
      <vt:lpstr>Mont-Trial Book</vt:lpstr>
      <vt:lpstr>Wingdings</vt:lpstr>
      <vt:lpstr>LIGHT MODE</vt:lpstr>
      <vt:lpstr>PowerPoint Presentation</vt:lpstr>
      <vt:lpstr>PowerPoint Presentation</vt:lpstr>
      <vt:lpstr>About ValGenesis</vt:lpstr>
      <vt:lpstr>About the company</vt:lpstr>
      <vt:lpstr>Leadership by the numbers</vt:lpstr>
      <vt:lpstr>The journey toward Pharma 4.0</vt:lpstr>
      <vt:lpstr>The ValGenesis platform for Pharma 4.0</vt:lpstr>
      <vt:lpstr>Life sciences leaders use ValGenesis VLMS …</vt:lpstr>
      <vt:lpstr>… and see real business results</vt:lpstr>
      <vt:lpstr>PowerPoint Presentation</vt:lpstr>
      <vt:lpstr>Up to 30%</vt:lpstr>
      <vt:lpstr>What does a traditional validation process look like? </vt:lpstr>
      <vt:lpstr>What if?</vt:lpstr>
      <vt:lpstr>Your entire GxP organization benefits</vt:lpstr>
      <vt:lpstr>PowerPoint Presentation</vt:lpstr>
      <vt:lpstr>Let’s dive deeper</vt:lpstr>
      <vt:lpstr>ValGenesis VLMS: end-to-end digital validation lifecycle management</vt:lpstr>
      <vt:lpstr>Flexible authoring</vt:lpstr>
      <vt:lpstr>Risk-based requirements for CSA and agile</vt:lpstr>
      <vt:lpstr>Intuitive execution</vt:lpstr>
      <vt:lpstr>Dynamic traceability matrices</vt:lpstr>
      <vt:lpstr>Reporting and KPI dashboards</vt:lpstr>
      <vt:lpstr>ValGenesis SaaS architecture</vt:lpstr>
      <vt:lpstr>VLMS Implementation Model</vt:lpstr>
      <vt:lpstr>Top ten reasons why customers select and grow the ValGenesis VLMS</vt:lpstr>
      <vt:lpstr>Demo</vt:lpstr>
      <vt:lpstr>Thank you!</vt:lpstr>
      <vt:lpstr>Interesting facts about the ValGenesis VLMS</vt:lpstr>
      <vt:lpstr>How is validation transformed for people?</vt:lpstr>
      <vt:lpstr>How is validation transformed for the company?</vt:lpstr>
      <vt:lpstr>Our Vision</vt:lpstr>
      <vt:lpstr>About the company</vt:lpstr>
      <vt:lpstr>PowerPoint Presentation</vt:lpstr>
      <vt:lpstr>How does digitized validation transform organizations? </vt:lpstr>
      <vt:lpstr>Equipment Lifecyle in the ValGenesis platform</vt:lpstr>
      <vt:lpstr>Product Lifecyle in the ValGenesis platform</vt:lpstr>
      <vt:lpstr>A real ROI of 54%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Jessica E. Pestana</dc:creator>
  <cp:lastModifiedBy>Kevin Potts</cp:lastModifiedBy>
  <cp:revision>1</cp:revision>
  <dcterms:created xsi:type="dcterms:W3CDTF">2022-09-28T10:56:22Z</dcterms:created>
  <dcterms:modified xsi:type="dcterms:W3CDTF">2023-03-27T18:34:32Z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0x0101003169E9625FD3E44784871725F4B3ED1C</vt:lpwstr>
  </property>
  <property fmtid="{D5CDD505-2E9C-101B-9397-08002B2CF9AE}" pid="3" name="MediaServiceImageTags">
    <vt:lpwstr/>
  </property>
</Properties>
</file>