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46" r:id="rId5"/>
  </p:sldMasterIdLst>
  <p:notesMasterIdLst>
    <p:notesMasterId r:id="rId46"/>
  </p:notesMasterIdLst>
  <p:handoutMasterIdLst>
    <p:handoutMasterId r:id="rId47"/>
  </p:handoutMasterIdLst>
  <p:sldIdLst>
    <p:sldId id="5980" r:id="rId6"/>
    <p:sldId id="5979" r:id="rId7"/>
    <p:sldId id="278" r:id="rId8"/>
    <p:sldId id="2070" r:id="rId9"/>
    <p:sldId id="257" r:id="rId10"/>
    <p:sldId id="2047" r:id="rId11"/>
    <p:sldId id="284" r:id="rId12"/>
    <p:sldId id="281" r:id="rId13"/>
    <p:sldId id="5975" r:id="rId14"/>
    <p:sldId id="6006" r:id="rId15"/>
    <p:sldId id="1838" r:id="rId16"/>
    <p:sldId id="2055" r:id="rId17"/>
    <p:sldId id="2074" r:id="rId18"/>
    <p:sldId id="2061" r:id="rId19"/>
    <p:sldId id="2059" r:id="rId20"/>
    <p:sldId id="2067" r:id="rId21"/>
    <p:sldId id="1981" r:id="rId22"/>
    <p:sldId id="2062" r:id="rId23"/>
    <p:sldId id="2027" r:id="rId24"/>
    <p:sldId id="5981" r:id="rId25"/>
    <p:sldId id="2053" r:id="rId26"/>
    <p:sldId id="5992" r:id="rId27"/>
    <p:sldId id="2054" r:id="rId28"/>
    <p:sldId id="2046" r:id="rId29"/>
    <p:sldId id="5988" r:id="rId30"/>
    <p:sldId id="5993" r:id="rId31"/>
    <p:sldId id="2021" r:id="rId32"/>
    <p:sldId id="5985" r:id="rId33"/>
    <p:sldId id="5976" r:id="rId34"/>
    <p:sldId id="5986" r:id="rId35"/>
    <p:sldId id="272" r:id="rId36"/>
    <p:sldId id="2071" r:id="rId37"/>
    <p:sldId id="2060" r:id="rId38"/>
    <p:sldId id="2076" r:id="rId39"/>
    <p:sldId id="2065" r:id="rId40"/>
    <p:sldId id="5977" r:id="rId41"/>
    <p:sldId id="389" r:id="rId42"/>
    <p:sldId id="5978" r:id="rId43"/>
    <p:sldId id="5984" r:id="rId44"/>
    <p:sldId id="197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1B46EC7-2B1A-49B5-A476-BEBDCD34D45B}">
          <p14:sldIdLst>
            <p14:sldId id="5980"/>
            <p14:sldId id="5979"/>
          </p14:sldIdLst>
        </p14:section>
        <p14:section name="About ValGenesis" id="{332421CA-AD0D-42E4-AA2A-346A64E43CDB}">
          <p14:sldIdLst>
            <p14:sldId id="278"/>
            <p14:sldId id="2070"/>
            <p14:sldId id="257"/>
            <p14:sldId id="2047"/>
          </p14:sldIdLst>
        </p14:section>
        <p14:section name="Enabling Journey to Pharma 4.0" id="{E59D969E-9F97-4BCA-93B3-D2ACED32C942}">
          <p14:sldIdLst>
            <p14:sldId id="284"/>
            <p14:sldId id="281"/>
            <p14:sldId id="5975"/>
            <p14:sldId id="6006"/>
            <p14:sldId id="1838"/>
          </p14:sldIdLst>
        </p14:section>
        <p14:section name="VLMS Value Prop" id="{BAB8BE12-3B49-4C24-B0F0-2CC2C98F1382}">
          <p14:sldIdLst>
            <p14:sldId id="2055"/>
            <p14:sldId id="2074"/>
            <p14:sldId id="2061"/>
            <p14:sldId id="2059"/>
            <p14:sldId id="2067"/>
          </p14:sldIdLst>
        </p14:section>
        <p14:section name="VLMS Technical Dive" id="{BFD1116B-C3D1-41A3-AC49-367E164C880F}">
          <p14:sldIdLst>
            <p14:sldId id="1981"/>
            <p14:sldId id="2062"/>
            <p14:sldId id="2027"/>
            <p14:sldId id="5981"/>
            <p14:sldId id="2053"/>
            <p14:sldId id="5992"/>
            <p14:sldId id="2054"/>
            <p14:sldId id="2046"/>
            <p14:sldId id="5988"/>
            <p14:sldId id="5993"/>
            <p14:sldId id="2021"/>
            <p14:sldId id="5985"/>
            <p14:sldId id="5976"/>
            <p14:sldId id="5986"/>
          </p14:sldIdLst>
        </p14:section>
        <p14:section name="Thank you" id="{6349E45E-714A-4F20-92D6-44B431CC7E11}">
          <p14:sldIdLst>
            <p14:sldId id="272"/>
          </p14:sldIdLst>
        </p14:section>
        <p14:section name="Extra content for talk tracks" id="{2194874C-45C8-45E8-8FE0-E427AC4E73A0}">
          <p14:sldIdLst>
            <p14:sldId id="2071"/>
            <p14:sldId id="2060"/>
            <p14:sldId id="2076"/>
            <p14:sldId id="2065"/>
            <p14:sldId id="5977"/>
            <p14:sldId id="389"/>
            <p14:sldId id="5978"/>
            <p14:sldId id="5984"/>
            <p14:sldId id="197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412B1D-678B-C6C0-915E-0F64FA46336F}" name="Kevin Potts" initials="KP" userId="S::kevin.potts@valgenesis.com::19539caf-ca29-4481-8e3e-4ab5ff25e598" providerId="AD"/>
  <p188:author id="{15A74BC1-31E2-74FC-1378-840B94C66A28}" name="Steven Thompson" initials="ST" userId="S::steven.thompson@valgenesis.com::453249c3-3057-4038-b9db-fef20ee4cb37" providerId="AD"/>
  <p188:author id="{D989FDFF-A8F7-6E62-7305-1CA1BBE98E38}" name="Jeffrey Gleckler" initials="JG" userId="S::Jeff.Gleckler@valgenesis.com::d57956fc-d7f1-4f9a-81bf-36f6c22dbc3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D98C"/>
    <a:srgbClr val="76C893"/>
    <a:srgbClr val="52B69A"/>
    <a:srgbClr val="34A0A4"/>
    <a:srgbClr val="B5E48C"/>
    <a:srgbClr val="18FF6D"/>
    <a:srgbClr val="4DD628"/>
    <a:srgbClr val="49C826"/>
    <a:srgbClr val="019975"/>
    <a:srgbClr val="EF4B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30AA7A-21B3-4D76-94C9-AF82F99F71D0}" v="3" dt="2024-06-12T14:06:06.723"/>
  </p1510:revLst>
</p1510:revInfo>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961" autoAdjust="0"/>
  </p:normalViewPr>
  <p:slideViewPr>
    <p:cSldViewPr snapToGrid="0">
      <p:cViewPr varScale="1">
        <p:scale>
          <a:sx n="94" d="100"/>
          <a:sy n="94" d="100"/>
        </p:scale>
        <p:origin x="1194"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ffrey Gleckler" userId="d57956fc-d7f1-4f9a-81bf-36f6c22dbc3c" providerId="ADAL" clId="{2630AA7A-21B3-4D76-94C9-AF82F99F71D0}"/>
    <pc:docChg chg="custSel delSld modSld modSection">
      <pc:chgData name="Jeffrey Gleckler" userId="d57956fc-d7f1-4f9a-81bf-36f6c22dbc3c" providerId="ADAL" clId="{2630AA7A-21B3-4D76-94C9-AF82F99F71D0}" dt="2024-06-12T14:06:25.222" v="56" actId="47"/>
      <pc:docMkLst>
        <pc:docMk/>
      </pc:docMkLst>
      <pc:sldChg chg="del">
        <pc:chgData name="Jeffrey Gleckler" userId="d57956fc-d7f1-4f9a-81bf-36f6c22dbc3c" providerId="ADAL" clId="{2630AA7A-21B3-4D76-94C9-AF82F99F71D0}" dt="2024-06-06T17:46:13.712" v="1" actId="47"/>
        <pc:sldMkLst>
          <pc:docMk/>
          <pc:sldMk cId="2851150058" sldId="2070"/>
        </pc:sldMkLst>
      </pc:sldChg>
      <pc:sldChg chg="delSp modSp mod">
        <pc:chgData name="Jeffrey Gleckler" userId="d57956fc-d7f1-4f9a-81bf-36f6c22dbc3c" providerId="ADAL" clId="{2630AA7A-21B3-4D76-94C9-AF82F99F71D0}" dt="2024-06-06T17:50:45.790" v="55" actId="1076"/>
        <pc:sldMkLst>
          <pc:docMk/>
          <pc:sldMk cId="2421284117" sldId="5975"/>
        </pc:sldMkLst>
        <pc:spChg chg="mod">
          <ac:chgData name="Jeffrey Gleckler" userId="d57956fc-d7f1-4f9a-81bf-36f6c22dbc3c" providerId="ADAL" clId="{2630AA7A-21B3-4D76-94C9-AF82F99F71D0}" dt="2024-06-06T17:50:10.493" v="29" actId="1038"/>
          <ac:spMkLst>
            <pc:docMk/>
            <pc:sldMk cId="2421284117" sldId="5975"/>
            <ac:spMk id="91" creationId="{249BAEC9-D2BE-798E-2BDC-77516B6EE935}"/>
          </ac:spMkLst>
        </pc:spChg>
        <pc:picChg chg="mod">
          <ac:chgData name="Jeffrey Gleckler" userId="d57956fc-d7f1-4f9a-81bf-36f6c22dbc3c" providerId="ADAL" clId="{2630AA7A-21B3-4D76-94C9-AF82F99F71D0}" dt="2024-06-06T17:50:45.790" v="55" actId="1076"/>
          <ac:picMkLst>
            <pc:docMk/>
            <pc:sldMk cId="2421284117" sldId="5975"/>
            <ac:picMk id="12" creationId="{0C29E68A-16C7-A657-3EF6-A9A6E8FE0429}"/>
          </ac:picMkLst>
        </pc:picChg>
        <pc:picChg chg="del">
          <ac:chgData name="Jeffrey Gleckler" userId="d57956fc-d7f1-4f9a-81bf-36f6c22dbc3c" providerId="ADAL" clId="{2630AA7A-21B3-4D76-94C9-AF82F99F71D0}" dt="2024-06-06T17:50:02.495" v="3" actId="478"/>
          <ac:picMkLst>
            <pc:docMk/>
            <pc:sldMk cId="2421284117" sldId="5975"/>
            <ac:picMk id="16" creationId="{49F6AA00-2885-0320-CA18-4A21B9E24559}"/>
          </ac:picMkLst>
        </pc:picChg>
        <pc:picChg chg="mod">
          <ac:chgData name="Jeffrey Gleckler" userId="d57956fc-d7f1-4f9a-81bf-36f6c22dbc3c" providerId="ADAL" clId="{2630AA7A-21B3-4D76-94C9-AF82F99F71D0}" dt="2024-06-06T17:50:43.517" v="54" actId="1076"/>
          <ac:picMkLst>
            <pc:docMk/>
            <pc:sldMk cId="2421284117" sldId="5975"/>
            <ac:picMk id="21" creationId="{34E967DA-7D74-DC08-9DE6-3B33B6A92E82}"/>
          </ac:picMkLst>
        </pc:picChg>
        <pc:picChg chg="mod">
          <ac:chgData name="Jeffrey Gleckler" userId="d57956fc-d7f1-4f9a-81bf-36f6c22dbc3c" providerId="ADAL" clId="{2630AA7A-21B3-4D76-94C9-AF82F99F71D0}" dt="2024-06-06T17:50:33.900" v="52" actId="1038"/>
          <ac:picMkLst>
            <pc:docMk/>
            <pc:sldMk cId="2421284117" sldId="5975"/>
            <ac:picMk id="27" creationId="{23343F7D-E64A-ADBD-1E3B-D797146D299C}"/>
          </ac:picMkLst>
        </pc:picChg>
        <pc:picChg chg="mod">
          <ac:chgData name="Jeffrey Gleckler" userId="d57956fc-d7f1-4f9a-81bf-36f6c22dbc3c" providerId="ADAL" clId="{2630AA7A-21B3-4D76-94C9-AF82F99F71D0}" dt="2024-06-06T17:50:28.855" v="31" actId="1076"/>
          <ac:picMkLst>
            <pc:docMk/>
            <pc:sldMk cId="2421284117" sldId="5975"/>
            <ac:picMk id="29" creationId="{EB2E3A34-71E7-B538-E6BC-50C71FEFDA00}"/>
          </ac:picMkLst>
        </pc:picChg>
        <pc:picChg chg="del">
          <ac:chgData name="Jeffrey Gleckler" userId="d57956fc-d7f1-4f9a-81bf-36f6c22dbc3c" providerId="ADAL" clId="{2630AA7A-21B3-4D76-94C9-AF82F99F71D0}" dt="2024-06-06T17:50:38.773" v="53" actId="478"/>
          <ac:picMkLst>
            <pc:docMk/>
            <pc:sldMk cId="2421284117" sldId="5975"/>
            <ac:picMk id="37" creationId="{A648E169-2F39-8CD1-A0D8-9396D46378D8}"/>
          </ac:picMkLst>
        </pc:picChg>
        <pc:picChg chg="del">
          <ac:chgData name="Jeffrey Gleckler" userId="d57956fc-d7f1-4f9a-81bf-36f6c22dbc3c" providerId="ADAL" clId="{2630AA7A-21B3-4D76-94C9-AF82F99F71D0}" dt="2024-06-06T17:50:18.527" v="30" actId="478"/>
          <ac:picMkLst>
            <pc:docMk/>
            <pc:sldMk cId="2421284117" sldId="5975"/>
            <ac:picMk id="68" creationId="{A2F0B8D8-575B-0320-A2A4-61D7E482B292}"/>
          </ac:picMkLst>
        </pc:picChg>
        <pc:picChg chg="mod">
          <ac:chgData name="Jeffrey Gleckler" userId="d57956fc-d7f1-4f9a-81bf-36f6c22dbc3c" providerId="ADAL" clId="{2630AA7A-21B3-4D76-94C9-AF82F99F71D0}" dt="2024-06-06T17:50:33.900" v="52" actId="1038"/>
          <ac:picMkLst>
            <pc:docMk/>
            <pc:sldMk cId="2421284117" sldId="5975"/>
            <ac:picMk id="70" creationId="{7D32B85F-7C74-A9AA-DCD6-5FC7FB636705}"/>
          </ac:picMkLst>
        </pc:picChg>
      </pc:sldChg>
      <pc:sldChg chg="delSp mod">
        <pc:chgData name="Jeffrey Gleckler" userId="d57956fc-d7f1-4f9a-81bf-36f6c22dbc3c" providerId="ADAL" clId="{2630AA7A-21B3-4D76-94C9-AF82F99F71D0}" dt="2024-06-05T17:54:37.463" v="0" actId="478"/>
        <pc:sldMkLst>
          <pc:docMk/>
          <pc:sldMk cId="2339461299" sldId="5980"/>
        </pc:sldMkLst>
        <pc:spChg chg="del">
          <ac:chgData name="Jeffrey Gleckler" userId="d57956fc-d7f1-4f9a-81bf-36f6c22dbc3c" providerId="ADAL" clId="{2630AA7A-21B3-4D76-94C9-AF82F99F71D0}" dt="2024-06-05T17:54:37.463" v="0" actId="478"/>
          <ac:spMkLst>
            <pc:docMk/>
            <pc:sldMk cId="2339461299" sldId="5980"/>
            <ac:spMk id="2" creationId="{A471FC2E-C1EF-41C3-20D2-70B0065C8A44}"/>
          </ac:spMkLst>
        </pc:spChg>
      </pc:sldChg>
      <pc:sldChg chg="del">
        <pc:chgData name="Jeffrey Gleckler" userId="d57956fc-d7f1-4f9a-81bf-36f6c22dbc3c" providerId="ADAL" clId="{2630AA7A-21B3-4D76-94C9-AF82F99F71D0}" dt="2024-06-12T14:06:25.222" v="56" actId="47"/>
        <pc:sldMkLst>
          <pc:docMk/>
          <pc:sldMk cId="2602828899" sldId="5983"/>
        </pc:sldMkLst>
      </pc:sldChg>
      <pc:sldChg chg="del">
        <pc:chgData name="Jeffrey Gleckler" userId="d57956fc-d7f1-4f9a-81bf-36f6c22dbc3c" providerId="ADAL" clId="{2630AA7A-21B3-4D76-94C9-AF82F99F71D0}" dt="2024-06-06T17:47:14.694" v="2" actId="47"/>
        <pc:sldMkLst>
          <pc:docMk/>
          <pc:sldMk cId="2734929943" sldId="5989"/>
        </pc:sldMkLst>
      </pc:sldChg>
      <pc:sldChg chg="del">
        <pc:chgData name="Jeffrey Gleckler" userId="d57956fc-d7f1-4f9a-81bf-36f6c22dbc3c" providerId="ADAL" clId="{2630AA7A-21B3-4D76-94C9-AF82F99F71D0}" dt="2024-06-06T17:46:13.712" v="1" actId="47"/>
        <pc:sldMkLst>
          <pc:docMk/>
          <pc:sldMk cId="3195758548" sldId="599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561EAE-47C7-ABC9-3F77-D30845AB766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CC2017B-7ABD-4084-C65C-167BA54FC95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1C27AB-6C93-483C-AA17-CE044991AB94}" type="datetimeFigureOut">
              <a:rPr lang="en-US" smtClean="0"/>
              <a:t>6/12/2024</a:t>
            </a:fld>
            <a:endParaRPr lang="en-US"/>
          </a:p>
        </p:txBody>
      </p:sp>
      <p:sp>
        <p:nvSpPr>
          <p:cNvPr id="4" name="Footer Placeholder 3">
            <a:extLst>
              <a:ext uri="{FF2B5EF4-FFF2-40B4-BE49-F238E27FC236}">
                <a16:creationId xmlns:a16="http://schemas.microsoft.com/office/drawing/2014/main" id="{BA6B314F-D6CD-F9A6-70EA-100EB239D0E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17F137C-208D-93FA-A1FF-A3C1719CF1D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64C515-ED3B-4160-BC01-AC5E7CB39E21}" type="slidenum">
              <a:rPr lang="en-US" smtClean="0"/>
              <a:t>‹#›</a:t>
            </a:fld>
            <a:endParaRPr lang="en-US"/>
          </a:p>
        </p:txBody>
      </p:sp>
    </p:spTree>
    <p:extLst>
      <p:ext uri="{BB962C8B-B14F-4D97-AF65-F5344CB8AC3E}">
        <p14:creationId xmlns:p14="http://schemas.microsoft.com/office/powerpoint/2010/main" val="3018752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Marcador de Posição d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651ED8-50E1-4413-9504-FCCCAEC15230}" type="datetimeFigureOut">
              <a:rPr lang="en-GB" smtClean="0"/>
              <a:t>12/06/2024</a:t>
            </a:fld>
            <a:endParaRPr lang="en-GB"/>
          </a:p>
        </p:txBody>
      </p:sp>
      <p:sp>
        <p:nvSpPr>
          <p:cNvPr id="4" name="Marcador de Posição da Imagem do Diapositivo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Marcador de Posição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6" name="Marcador de Posição do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Marcador de Posição do Número do Diapositivo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0FDE4-8992-474A-B970-C0C5044E451E}" type="slidenum">
              <a:rPr lang="en-GB" smtClean="0"/>
              <a:t>‹#›</a:t>
            </a:fld>
            <a:endParaRPr lang="en-GB"/>
          </a:p>
        </p:txBody>
      </p:sp>
    </p:spTree>
    <p:extLst>
      <p:ext uri="{BB962C8B-B14F-4D97-AF65-F5344CB8AC3E}">
        <p14:creationId xmlns:p14="http://schemas.microsoft.com/office/powerpoint/2010/main" val="2338404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0FDE4-8992-474A-B970-C0C5044E451E}" type="slidenum">
              <a:rPr lang="en-GB" smtClean="0"/>
              <a:t>2</a:t>
            </a:fld>
            <a:endParaRPr lang="en-GB"/>
          </a:p>
        </p:txBody>
      </p:sp>
    </p:spTree>
    <p:extLst>
      <p:ext uri="{BB962C8B-B14F-4D97-AF65-F5344CB8AC3E}">
        <p14:creationId xmlns:p14="http://schemas.microsoft.com/office/powerpoint/2010/main" val="1508324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0FDE4-8992-474A-B970-C0C5044E451E}" type="slidenum">
              <a:rPr lang="en-GB" smtClean="0"/>
              <a:t>14</a:t>
            </a:fld>
            <a:endParaRPr lang="en-GB"/>
          </a:p>
        </p:txBody>
      </p:sp>
    </p:spTree>
    <p:extLst>
      <p:ext uri="{BB962C8B-B14F-4D97-AF65-F5344CB8AC3E}">
        <p14:creationId xmlns:p14="http://schemas.microsoft.com/office/powerpoint/2010/main" val="2883048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CLICK: Risk-Based</a:t>
            </a:r>
          </a:p>
          <a:p>
            <a:r>
              <a:rPr lang="en-US" sz="1800" dirty="0"/>
              <a:t>First of all, and most importantly, risk is assessed and managed upfront at the requirement level. </a:t>
            </a:r>
            <a:r>
              <a:rPr lang="en-US" sz="1800" i="1" dirty="0"/>
              <a:t>Before</a:t>
            </a:r>
            <a:r>
              <a:rPr lang="en-US" sz="1800" dirty="0"/>
              <a:t> execution. This promotes critical thinking and is foundational to adopting new guidance like CSA and GAMP 5. It also contributes to significantly less documentation. By focusing on only high-risk requirements, you can easily reduce unnecessary documentation by 60% or more.</a:t>
            </a:r>
          </a:p>
          <a:p>
            <a:endParaRPr lang="en-US" sz="1800" dirty="0"/>
          </a:p>
          <a:p>
            <a:r>
              <a:rPr lang="en-US" sz="1800" b="1" dirty="0"/>
              <a:t>CLICK: Data Integrity</a:t>
            </a:r>
          </a:p>
          <a:p>
            <a:r>
              <a:rPr lang="en-US" dirty="0"/>
              <a:t>By delivering data integrity that meets all the demands of ALCOA+, you’ll strengthened your audit-readiness like never before. In fact, prepping for audits and inspections takes literal minutes. And because it’s digital and organized, inspectors love it. There is a reason that the FDA loves our VLMS.</a:t>
            </a:r>
          </a:p>
          <a:p>
            <a:endParaRPr lang="en-US" dirty="0"/>
          </a:p>
          <a:p>
            <a:r>
              <a:rPr lang="en-US" b="1" dirty="0"/>
              <a:t>CLICK: Natively Digital</a:t>
            </a:r>
          </a:p>
          <a:p>
            <a:r>
              <a:rPr lang="en-US" dirty="0"/>
              <a:t>Everyone talks about digital transformation. Going paperless is one thing. We can all use Excel and scan documents into a DMS. But our VLMS is a purpose-built application that starts digital and ends digital with no compromise, from requirement through inspection. Electronic signatures. Remote collaboration. Mobile capability. Remove silos between Office docs, DMSs and QMSs.</a:t>
            </a:r>
          </a:p>
          <a:p>
            <a:endParaRPr lang="en-US" dirty="0"/>
          </a:p>
          <a:p>
            <a:r>
              <a:rPr lang="en-US" b="1" dirty="0"/>
              <a:t>CLICK: 54% Faster</a:t>
            </a:r>
          </a:p>
          <a:p>
            <a:r>
              <a:rPr lang="en-US" dirty="0"/>
              <a:t>This isn’t a made-up statistic. This is based on real ROI studies of our customers. In fact, across key parts of the validation lifecycle like traceability matrices, efficiency improves by well over 80%. Bottom line: when you cut time and cost in half, you’re getting to market faster with product. And that’s what it’s about.</a:t>
            </a:r>
          </a:p>
        </p:txBody>
      </p:sp>
      <p:sp>
        <p:nvSpPr>
          <p:cNvPr id="4" name="Slide Number Placeholder 3"/>
          <p:cNvSpPr>
            <a:spLocks noGrp="1"/>
          </p:cNvSpPr>
          <p:nvPr>
            <p:ph type="sldNum" sz="quarter" idx="5"/>
          </p:nvPr>
        </p:nvSpPr>
        <p:spPr/>
        <p:txBody>
          <a:bodyPr/>
          <a:lstStyle/>
          <a:p>
            <a:fld id="{1680FDE4-8992-474A-B970-C0C5044E451E}" type="slidenum">
              <a:rPr lang="en-GB" smtClean="0"/>
              <a:t>15</a:t>
            </a:fld>
            <a:endParaRPr lang="en-GB"/>
          </a:p>
        </p:txBody>
      </p:sp>
    </p:spTree>
    <p:extLst>
      <p:ext uri="{BB962C8B-B14F-4D97-AF65-F5344CB8AC3E}">
        <p14:creationId xmlns:p14="http://schemas.microsoft.com/office/powerpoint/2010/main" val="2515337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Bind functionality does XXXX, and it’s something our competition lacks.</a:t>
            </a:r>
          </a:p>
        </p:txBody>
      </p:sp>
      <p:sp>
        <p:nvSpPr>
          <p:cNvPr id="4" name="Slide Number Placeholder 3"/>
          <p:cNvSpPr>
            <a:spLocks noGrp="1"/>
          </p:cNvSpPr>
          <p:nvPr>
            <p:ph type="sldNum" sz="quarter" idx="5"/>
          </p:nvPr>
        </p:nvSpPr>
        <p:spPr/>
        <p:txBody>
          <a:bodyPr/>
          <a:lstStyle/>
          <a:p>
            <a:fld id="{1680FDE4-8992-474A-B970-C0C5044E451E}" type="slidenum">
              <a:rPr lang="en-GB" smtClean="0"/>
              <a:t>16</a:t>
            </a:fld>
            <a:endParaRPr lang="en-GB"/>
          </a:p>
        </p:txBody>
      </p:sp>
    </p:spTree>
    <p:extLst>
      <p:ext uri="{BB962C8B-B14F-4D97-AF65-F5344CB8AC3E}">
        <p14:creationId xmlns:p14="http://schemas.microsoft.com/office/powerpoint/2010/main" val="854023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107ADE-94E7-4101-8C33-20944A4927E9}" type="slidenum">
              <a:rPr lang="en-US" smtClean="0"/>
              <a:t>17</a:t>
            </a:fld>
            <a:endParaRPr lang="en-US"/>
          </a:p>
        </p:txBody>
      </p:sp>
    </p:spTree>
    <p:extLst>
      <p:ext uri="{BB962C8B-B14F-4D97-AF65-F5344CB8AC3E}">
        <p14:creationId xmlns:p14="http://schemas.microsoft.com/office/powerpoint/2010/main" val="4087254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dirty="0"/>
              <a:t>Authoring:   </a:t>
            </a:r>
          </a:p>
          <a:p>
            <a:pPr marL="171450" lvl="0" indent="-171450">
              <a:buFont typeface="Arial" panose="020B0604020202020204" pitchFamily="34" charset="0"/>
              <a:buChar char="•"/>
            </a:pPr>
            <a:r>
              <a:rPr lang="en-US" sz="1200" dirty="0"/>
              <a:t>Leverage Reusable content and/or decision trees help to automatically generate applicable content</a:t>
            </a:r>
          </a:p>
          <a:p>
            <a:pPr marL="171450" lvl="0" indent="-171450">
              <a:buFont typeface="Arial" panose="020B0604020202020204" pitchFamily="34" charset="0"/>
              <a:buChar char="•"/>
            </a:pPr>
            <a:r>
              <a:rPr lang="en-US" sz="1200" dirty="0"/>
              <a:t>Risk based authoring with enforced decision trees to ensure proper level of validation to meet regulatory compliance (i.e. GAMP 5)</a:t>
            </a:r>
          </a:p>
          <a:p>
            <a:pPr marL="171450" lvl="0" indent="-171450">
              <a:buFont typeface="Arial" panose="020B0604020202020204" pitchFamily="34" charset="0"/>
              <a:buChar char="•"/>
            </a:pPr>
            <a:r>
              <a:rPr lang="en-US" sz="1200" dirty="0"/>
              <a:t>Binding documents for like entities (equip or systems).  Any changes to parent are reflected in all child documents.</a:t>
            </a:r>
          </a:p>
          <a:p>
            <a:pPr marL="171450" lvl="0" indent="-171450">
              <a:buFont typeface="Arial" panose="020B0604020202020204" pitchFamily="34" charset="0"/>
              <a:buChar char="•"/>
            </a:pPr>
            <a:r>
              <a:rPr lang="en-US" sz="1200" dirty="0"/>
              <a:t>No need to call in the consultants if you need to edit the template, ValGenesis VLMS allows speedy edits and approvals within the system</a:t>
            </a:r>
          </a:p>
          <a:p>
            <a:pPr marL="171450" lvl="0" indent="-171450">
              <a:buFont typeface="Arial" panose="020B0604020202020204" pitchFamily="34" charset="0"/>
              <a:buChar char="•"/>
            </a:pPr>
            <a:r>
              <a:rPr lang="en-US" sz="1200" dirty="0"/>
              <a:t>Utilize embedded </a:t>
            </a:r>
            <a:r>
              <a:rPr lang="en-US" sz="1200" dirty="0" err="1"/>
              <a:t>db</a:t>
            </a:r>
            <a:r>
              <a:rPr lang="en-US" sz="1200" dirty="0"/>
              <a:t> tags to pull information directly from the </a:t>
            </a:r>
            <a:r>
              <a:rPr lang="en-US" sz="1200" dirty="0" err="1"/>
              <a:t>db</a:t>
            </a:r>
            <a:r>
              <a:rPr lang="en-US" sz="1200" dirty="0"/>
              <a:t>, eliminating human/transposition/cut &amp; paste errors.</a:t>
            </a:r>
          </a:p>
          <a:p>
            <a:pPr marL="171450" lvl="0" indent="-171450">
              <a:buFont typeface="Arial" panose="020B0604020202020204" pitchFamily="34" charset="0"/>
              <a:buChar char="•"/>
            </a:pPr>
            <a:r>
              <a:rPr lang="en-US" sz="1200" dirty="0"/>
              <a:t>Version Control logic maintains continuity and historical lineage of the document </a:t>
            </a:r>
            <a:r>
              <a:rPr lang="en-US" sz="1200" dirty="0" err="1"/>
              <a:t>lifecyle</a:t>
            </a:r>
            <a:r>
              <a:rPr lang="en-US" sz="1200" dirty="0"/>
              <a:t>…keeps your auditors happy!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07ADE-94E7-4101-8C33-20944A4927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567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ValGenesis VLMS is CSA ready out of the box. You can support critical thinking with risk-assessment at the requirement level, enabling you to focus on validating higher risk requirements.</a:t>
            </a:r>
          </a:p>
          <a:p>
            <a:endParaRPr lang="en-US" dirty="0"/>
          </a:p>
          <a:p>
            <a:r>
              <a:rPr lang="en-US" dirty="0"/>
              <a:t>In fact, you can run CSV and CSA processes in the same platform.</a:t>
            </a:r>
          </a:p>
          <a:p>
            <a:endParaRPr lang="en-US" dirty="0"/>
          </a:p>
          <a:p>
            <a:r>
              <a:rPr lang="en-US" b="1" dirty="0"/>
              <a:t>[[[ IF THE OPPORTUNITY IS NOT CSA, STILL EMPHASIZE RISK-BASED REQUIREMENTS ]]]</a:t>
            </a:r>
          </a:p>
        </p:txBody>
      </p:sp>
      <p:sp>
        <p:nvSpPr>
          <p:cNvPr id="4" name="Slide Number Placeholder 3"/>
          <p:cNvSpPr>
            <a:spLocks noGrp="1"/>
          </p:cNvSpPr>
          <p:nvPr>
            <p:ph type="sldNum" sz="quarter" idx="5"/>
          </p:nvPr>
        </p:nvSpPr>
        <p:spPr/>
        <p:txBody>
          <a:bodyPr/>
          <a:lstStyle/>
          <a:p>
            <a:fld id="{9F107ADE-94E7-4101-8C33-20944A4927E9}" type="slidenum">
              <a:rPr lang="en-US" smtClean="0"/>
              <a:t>20</a:t>
            </a:fld>
            <a:endParaRPr lang="en-US"/>
          </a:p>
        </p:txBody>
      </p:sp>
    </p:spTree>
    <p:extLst>
      <p:ext uri="{BB962C8B-B14F-4D97-AF65-F5344CB8AC3E}">
        <p14:creationId xmlns:p14="http://schemas.microsoft.com/office/powerpoint/2010/main" val="1727915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Execution:</a:t>
            </a:r>
          </a:p>
          <a:p>
            <a:pPr marL="171450" lvl="0" indent="-171450">
              <a:buFont typeface="Arial" panose="020B0604020202020204" pitchFamily="34" charset="0"/>
              <a:buChar char="•"/>
            </a:pPr>
            <a:r>
              <a:rPr lang="en-US" sz="1200" dirty="0"/>
              <a:t>Easier to capture and manage objective evidence (such as screen shots, screen snips, photos, attachments) directly into the document without having to print/scan evidence and manually tag</a:t>
            </a:r>
          </a:p>
          <a:p>
            <a:pPr marL="171450" lvl="0" indent="-171450">
              <a:buFont typeface="Arial" panose="020B0604020202020204" pitchFamily="34" charset="0"/>
              <a:buChar char="•"/>
            </a:pPr>
            <a:r>
              <a:rPr lang="en-US" sz="1200" dirty="0"/>
              <a:t>Stay Part 11 compliant without constant log ins to e-Sign each step.  Exceptions allowed as required and established/controlled by you.</a:t>
            </a:r>
          </a:p>
          <a:p>
            <a:pPr marL="171450" lvl="0" indent="-171450">
              <a:buFont typeface="Arial" panose="020B0604020202020204" pitchFamily="34" charset="0"/>
              <a:buChar char="•"/>
            </a:pPr>
            <a:r>
              <a:rPr lang="en-US" sz="1200" dirty="0"/>
              <a:t>All objective evidence is automatically appended into the PDF document upon approval, so printed documents are Part 11 compliant.</a:t>
            </a:r>
          </a:p>
          <a:p>
            <a:pPr marL="171450" lvl="0" indent="-171450">
              <a:buFont typeface="Arial" panose="020B0604020202020204" pitchFamily="34" charset="0"/>
              <a:buChar char="•"/>
            </a:pPr>
            <a:r>
              <a:rPr lang="en-US" sz="1200" dirty="0"/>
              <a:t>Easily review and manage deviations since all evidence is linked to the deviation workflow to properly assess the failure.</a:t>
            </a:r>
          </a:p>
          <a:p>
            <a:pPr marL="171450" lvl="0" indent="-171450">
              <a:buFont typeface="Arial" panose="020B0604020202020204" pitchFamily="34" charset="0"/>
              <a:buChar char="•"/>
            </a:pPr>
            <a:r>
              <a:rPr lang="en-US" sz="1200" dirty="0"/>
              <a:t>No more manual tracking of schedules, set the schedule and tasks will be auto generated with notifications</a:t>
            </a:r>
          </a:p>
          <a:p>
            <a:endParaRPr lang="en-US" dirty="0"/>
          </a:p>
        </p:txBody>
      </p:sp>
      <p:sp>
        <p:nvSpPr>
          <p:cNvPr id="4" name="Slide Number Placeholder 3"/>
          <p:cNvSpPr>
            <a:spLocks noGrp="1"/>
          </p:cNvSpPr>
          <p:nvPr>
            <p:ph type="sldNum" sz="quarter" idx="5"/>
          </p:nvPr>
        </p:nvSpPr>
        <p:spPr/>
        <p:txBody>
          <a:bodyPr/>
          <a:lstStyle/>
          <a:p>
            <a:fld id="{9F107ADE-94E7-4101-8C33-20944A4927E9}" type="slidenum">
              <a:rPr lang="en-US" smtClean="0"/>
              <a:t>21</a:t>
            </a:fld>
            <a:endParaRPr lang="en-US"/>
          </a:p>
        </p:txBody>
      </p:sp>
    </p:spTree>
    <p:extLst>
      <p:ext uri="{BB962C8B-B14F-4D97-AF65-F5344CB8AC3E}">
        <p14:creationId xmlns:p14="http://schemas.microsoft.com/office/powerpoint/2010/main" val="36721497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vendors are most likely providing pdf </a:t>
            </a:r>
            <a:r>
              <a:rPr lang="en-US" dirty="0" err="1"/>
              <a:t>documentatioin</a:t>
            </a:r>
            <a:r>
              <a:rPr lang="en-US" dirty="0"/>
              <a:t>, such as IQ, OQ and PQ’s.  With other validation systems, you need to re-author those documents into the system prior to execution.</a:t>
            </a:r>
          </a:p>
          <a:p>
            <a:endParaRPr lang="en-US" dirty="0"/>
          </a:p>
          <a:p>
            <a:r>
              <a:rPr lang="en-US" dirty="0"/>
              <a:t>Not with VLMS!  With ValGenesis VLMS, you can leverage that vendor pdf, import it into the VLSM platform and electronically execute directly…..all within one, fully auditable, time-stamped process.</a:t>
            </a:r>
          </a:p>
        </p:txBody>
      </p:sp>
      <p:sp>
        <p:nvSpPr>
          <p:cNvPr id="4" name="Slide Number Placeholder 3"/>
          <p:cNvSpPr>
            <a:spLocks noGrp="1"/>
          </p:cNvSpPr>
          <p:nvPr>
            <p:ph type="sldNum" sz="quarter" idx="5"/>
          </p:nvPr>
        </p:nvSpPr>
        <p:spPr/>
        <p:txBody>
          <a:bodyPr/>
          <a:lstStyle/>
          <a:p>
            <a:fld id="{1680FDE4-8992-474A-B970-C0C5044E451E}" type="slidenum">
              <a:rPr lang="en-GB" smtClean="0"/>
              <a:t>22</a:t>
            </a:fld>
            <a:endParaRPr lang="en-GB"/>
          </a:p>
        </p:txBody>
      </p:sp>
    </p:spTree>
    <p:extLst>
      <p:ext uri="{BB962C8B-B14F-4D97-AF65-F5344CB8AC3E}">
        <p14:creationId xmlns:p14="http://schemas.microsoft.com/office/powerpoint/2010/main" val="1348961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vendors will talk about their trace matrices, but be sure to understand the VLMS difference</a:t>
            </a:r>
          </a:p>
          <a:p>
            <a:endParaRPr lang="en-US" dirty="0"/>
          </a:p>
          <a:p>
            <a:r>
              <a:rPr lang="en-US" dirty="0"/>
              <a:t>ValGenesis has the patent on impact of change trace matrices that ensure you can immediately visualize which protocols have been impacted by CCR’s and/or deviations.</a:t>
            </a:r>
          </a:p>
          <a:p>
            <a:endParaRPr lang="en-US" dirty="0"/>
          </a:p>
        </p:txBody>
      </p:sp>
      <p:sp>
        <p:nvSpPr>
          <p:cNvPr id="4" name="Slide Number Placeholder 3"/>
          <p:cNvSpPr>
            <a:spLocks noGrp="1"/>
          </p:cNvSpPr>
          <p:nvPr>
            <p:ph type="sldNum" sz="quarter" idx="5"/>
          </p:nvPr>
        </p:nvSpPr>
        <p:spPr/>
        <p:txBody>
          <a:bodyPr/>
          <a:lstStyle/>
          <a:p>
            <a:fld id="{9F107ADE-94E7-4101-8C33-20944A4927E9}" type="slidenum">
              <a:rPr lang="en-US" smtClean="0"/>
              <a:t>23</a:t>
            </a:fld>
            <a:endParaRPr lang="en-US"/>
          </a:p>
        </p:txBody>
      </p:sp>
    </p:spTree>
    <p:extLst>
      <p:ext uri="{BB962C8B-B14F-4D97-AF65-F5344CB8AC3E}">
        <p14:creationId xmlns:p14="http://schemas.microsoft.com/office/powerpoint/2010/main" val="5894068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107ADE-94E7-4101-8C33-20944A4927E9}" type="slidenum">
              <a:rPr lang="en-US" smtClean="0"/>
              <a:t>24</a:t>
            </a:fld>
            <a:endParaRPr lang="en-US"/>
          </a:p>
        </p:txBody>
      </p:sp>
    </p:spTree>
    <p:extLst>
      <p:ext uri="{BB962C8B-B14F-4D97-AF65-F5344CB8AC3E}">
        <p14:creationId xmlns:p14="http://schemas.microsoft.com/office/powerpoint/2010/main" val="3466978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mission is simple: we want to provide you the industry’s only </a:t>
            </a:r>
            <a:r>
              <a:rPr lang="en-US" sz="1200" dirty="0">
                <a:solidFill>
                  <a:schemeClr val="bg1"/>
                </a:solidFill>
                <a:latin typeface="+mj-lt"/>
                <a:cs typeface="Arial"/>
              </a:rPr>
              <a:t>single platform for manufacturing intelligence. This holistic approach enables us to help you drive digital transformation, stronger compliance, and corporate efficiency.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mj-lt"/>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j-lt"/>
                <a:cs typeface="Arial"/>
              </a:rPr>
              <a:t>You can see our qualifications and proof of success on the right.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0FDE4-8992-474A-B970-C0C5044E451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1761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with any complex system, users have a lot of capability at their fingertips.  Our AI assisted chat bot is here to provide instant answers to user questions regarding system functionality.</a:t>
            </a:r>
          </a:p>
        </p:txBody>
      </p:sp>
      <p:sp>
        <p:nvSpPr>
          <p:cNvPr id="4" name="Slide Number Placeholder 3"/>
          <p:cNvSpPr>
            <a:spLocks noGrp="1"/>
          </p:cNvSpPr>
          <p:nvPr>
            <p:ph type="sldNum" sz="quarter" idx="5"/>
          </p:nvPr>
        </p:nvSpPr>
        <p:spPr/>
        <p:txBody>
          <a:bodyPr/>
          <a:lstStyle/>
          <a:p>
            <a:fld id="{1680FDE4-8992-474A-B970-C0C5044E451E}" type="slidenum">
              <a:rPr lang="en-GB" smtClean="0"/>
              <a:t>25</a:t>
            </a:fld>
            <a:endParaRPr lang="en-GB"/>
          </a:p>
        </p:txBody>
      </p:sp>
    </p:spTree>
    <p:extLst>
      <p:ext uri="{BB962C8B-B14F-4D97-AF65-F5344CB8AC3E}">
        <p14:creationId xmlns:p14="http://schemas.microsoft.com/office/powerpoint/2010/main" val="1411142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important function of validation, besides ensuring everything is performing as intended, and delivering safe, effective product to patients…is to keep the regulators satisfied that your organization is able to demonstrate control.  Unfortunately, the best intended validation programs can still be deficient and incur the wrath of an inspector/auditor.  </a:t>
            </a:r>
          </a:p>
          <a:p>
            <a:endParaRPr lang="en-US" dirty="0"/>
          </a:p>
          <a:p>
            <a:r>
              <a:rPr lang="en-US" dirty="0"/>
              <a:t>With a fully digital validation platform like ValGenesis VLMS, that is data driven, flexibly deployed and user friendly, you can more readily access relevant data and present evidence of control to your auditor and avoid many common observations that might result in warning letters, or worse!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0FDE4-8992-474A-B970-C0C5044E451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280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USA primary:   North Central US (Illinois)</a:t>
            </a:r>
          </a:p>
          <a:p>
            <a:r>
              <a:rPr lang="en-US" dirty="0"/>
              <a:t>USA Secondary:  South Central US (Texas)</a:t>
            </a:r>
          </a:p>
          <a:p>
            <a:endParaRPr lang="en-US" dirty="0"/>
          </a:p>
          <a:p>
            <a:r>
              <a:rPr lang="en-US" dirty="0"/>
              <a:t>EU Primary:  West Europe (Netherlands)</a:t>
            </a:r>
          </a:p>
          <a:p>
            <a:r>
              <a:rPr lang="en-US" dirty="0"/>
              <a:t>EU Secondary:  North Europe (Ireland)</a:t>
            </a:r>
          </a:p>
          <a:p>
            <a:endParaRPr lang="en-US" dirty="0"/>
          </a:p>
          <a:p>
            <a:r>
              <a:rPr lang="en-US" dirty="0"/>
              <a:t>APAC Primary:  West India (Mumbai)</a:t>
            </a:r>
          </a:p>
          <a:p>
            <a:r>
              <a:rPr lang="en-US" dirty="0"/>
              <a:t>APAC Secondary:  South India (Chennai)</a:t>
            </a:r>
          </a:p>
        </p:txBody>
      </p:sp>
      <p:sp>
        <p:nvSpPr>
          <p:cNvPr id="4" name="Slide Number Placeholder 3"/>
          <p:cNvSpPr>
            <a:spLocks noGrp="1"/>
          </p:cNvSpPr>
          <p:nvPr>
            <p:ph type="sldNum" sz="quarter" idx="5"/>
          </p:nvPr>
        </p:nvSpPr>
        <p:spPr/>
        <p:txBody>
          <a:bodyPr/>
          <a:lstStyle/>
          <a:p>
            <a:fld id="{9F107ADE-94E7-4101-8C33-20944A4927E9}" type="slidenum">
              <a:rPr lang="en-US" smtClean="0"/>
              <a:t>27</a:t>
            </a:fld>
            <a:endParaRPr lang="en-US"/>
          </a:p>
        </p:txBody>
      </p:sp>
    </p:spTree>
    <p:extLst>
      <p:ext uri="{BB962C8B-B14F-4D97-AF65-F5344CB8AC3E}">
        <p14:creationId xmlns:p14="http://schemas.microsoft.com/office/powerpoint/2010/main" val="1273234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#10: Company stability and longevity. </a:t>
            </a:r>
            <a:r>
              <a:rPr lang="en-US" dirty="0"/>
              <a:t>We’ve been around for nearly two decades, have grown by double digits almost every year, and have earned the trust of the biggest names in life sciences. We’re backed by Morgan Stanley, profitable, and not going anywhere.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#9: Mobile app with offline support.</a:t>
            </a:r>
            <a:r>
              <a:rPr lang="en-US" dirty="0"/>
              <a:t> </a:t>
            </a: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Execute and approve the validation deliverables without network connections. </a:t>
            </a:r>
            <a:endParaRPr lang="en-US" dirty="0"/>
          </a:p>
          <a:p>
            <a:endParaRPr lang="en-US" dirty="0"/>
          </a:p>
          <a:p>
            <a:r>
              <a:rPr lang="en-US" b="1" dirty="0"/>
              <a:t>#8: Integration capability. </a:t>
            </a:r>
            <a:r>
              <a:rPr lang="en-US" dirty="0"/>
              <a:t>Our validated API stack can interface with other GMP systems.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#7: Multisite and multilingual for global deployment. </a:t>
            </a:r>
            <a:r>
              <a:rPr lang="en-US" dirty="0"/>
              <a:t>We can scale to support the largest implementations to enforce standardization at a global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#6: Real-time traceability matrices. </a:t>
            </a:r>
            <a:r>
              <a:rPr lang="en-US" dirty="0"/>
              <a:t>These are dynamic and automatically generated, saving untold hours in labor and enabling teams to rapidly match requirements with tests.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#5: Defensible ALCOA+ data integrity.</a:t>
            </a:r>
            <a:r>
              <a:rPr lang="en-US" dirty="0"/>
              <a:t> Electronic signatures, timestamps, and more automatically fulfil and exceed the data integrity requirements of documentation. And it’s all captured automatically.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#4. Agile ready. </a:t>
            </a:r>
            <a:r>
              <a:rPr lang="en-US" dirty="0"/>
              <a:t>Support iterative methodologies and any type of testing, including ad hoc and scripted, to align validation with development cycle.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#3. Risk-based requirements and system assessment. </a:t>
            </a:r>
            <a:r>
              <a:rPr lang="en-US" dirty="0"/>
              <a:t>The VLMS considers risk at every level, and also supports almost every risk assessment tool like </a:t>
            </a: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FMEA, FTA, Decision tree, and much more.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 CSA ready. </a:t>
            </a:r>
            <a:r>
              <a:rPr lang="en-US" dirty="0"/>
              <a:t>Support risk-based critical thinking and fulfil the requirements of CSA out of the box.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#1. Single platform for validation, logbooks, cleaning, CPV.</a:t>
            </a:r>
            <a:r>
              <a:rPr lang="en-US" dirty="0"/>
              <a:t> </a:t>
            </a: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 full-featured platform approach enables true digital transformation through our manufacturing intelligence approach.</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680FDE4-8992-474A-B970-C0C5044E451E}" type="slidenum">
              <a:rPr lang="en-GB" smtClean="0"/>
              <a:t>29</a:t>
            </a:fld>
            <a:endParaRPr lang="en-GB"/>
          </a:p>
        </p:txBody>
      </p:sp>
    </p:spTree>
    <p:extLst>
      <p:ext uri="{BB962C8B-B14F-4D97-AF65-F5344CB8AC3E}">
        <p14:creationId xmlns:p14="http://schemas.microsoft.com/office/powerpoint/2010/main" val="6626120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0FDE4-8992-474A-B970-C0C5044E451E}" type="slidenum">
              <a:rPr lang="en-GB" smtClean="0"/>
              <a:t>32</a:t>
            </a:fld>
            <a:endParaRPr lang="en-GB"/>
          </a:p>
        </p:txBody>
      </p:sp>
    </p:spTree>
    <p:extLst>
      <p:ext uri="{BB962C8B-B14F-4D97-AF65-F5344CB8AC3E}">
        <p14:creationId xmlns:p14="http://schemas.microsoft.com/office/powerpoint/2010/main" val="4209529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Break this into customer-specific stories</a:t>
            </a:r>
          </a:p>
          <a:p>
            <a:endParaRPr lang="en-US"/>
          </a:p>
          <a:p>
            <a:r>
              <a:rPr lang="en-US"/>
              <a:t>OR solution-specific library</a:t>
            </a:r>
          </a:p>
        </p:txBody>
      </p:sp>
      <p:sp>
        <p:nvSpPr>
          <p:cNvPr id="4" name="Slide Number Placeholder 3"/>
          <p:cNvSpPr>
            <a:spLocks noGrp="1"/>
          </p:cNvSpPr>
          <p:nvPr>
            <p:ph type="sldNum" sz="quarter" idx="5"/>
          </p:nvPr>
        </p:nvSpPr>
        <p:spPr/>
        <p:txBody>
          <a:bodyPr/>
          <a:lstStyle/>
          <a:p>
            <a:fld id="{1680FDE4-8992-474A-B970-C0C5044E451E}" type="slidenum">
              <a:rPr lang="en-GB" smtClean="0"/>
              <a:t>36</a:t>
            </a:fld>
            <a:endParaRPr lang="en-GB"/>
          </a:p>
        </p:txBody>
      </p:sp>
    </p:spTree>
    <p:extLst>
      <p:ext uri="{BB962C8B-B14F-4D97-AF65-F5344CB8AC3E}">
        <p14:creationId xmlns:p14="http://schemas.microsoft.com/office/powerpoint/2010/main" val="32475331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0FDE4-8992-474A-B970-C0C5044E451E}" type="slidenum">
              <a:rPr lang="en-GB" smtClean="0"/>
              <a:t>38</a:t>
            </a:fld>
            <a:endParaRPr lang="en-GB"/>
          </a:p>
        </p:txBody>
      </p:sp>
    </p:spTree>
    <p:extLst>
      <p:ext uri="{BB962C8B-B14F-4D97-AF65-F5344CB8AC3E}">
        <p14:creationId xmlns:p14="http://schemas.microsoft.com/office/powerpoint/2010/main" val="26992610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OPTIONAL.</a:t>
            </a:r>
          </a:p>
          <a:p>
            <a:endParaRPr lang="en-US"/>
          </a:p>
          <a:p>
            <a:r>
              <a:rPr lang="en-US"/>
              <a:t>Partnering with our customers after deployment, we studied the efficiency gains of ValGenesis VLMS across all the tasks related to validation plans, authoring, executing, maintaining trace matrices, performing risk assessments, maintaining periodic review and revalidation schedules, and more. </a:t>
            </a:r>
          </a:p>
          <a:p>
            <a:endParaRPr lang="en-US"/>
          </a:p>
          <a:p>
            <a:r>
              <a:rPr lang="en-US"/>
              <a:t>The digitization, automation, and control delivered by VLMS benefits every aspect of the validation lifecycle. Boiled down? </a:t>
            </a:r>
            <a:r>
              <a:rPr lang="en-US" b="1"/>
              <a:t>An ROI of 54%.</a:t>
            </a:r>
          </a:p>
          <a:p>
            <a:endParaRPr lang="en-US"/>
          </a:p>
          <a:p>
            <a:r>
              <a:rPr lang="en-US"/>
              <a:t>This is the average. The more features of VLMS that were used, the higher the efficiency.</a:t>
            </a:r>
          </a:p>
          <a:p>
            <a:endParaRPr lang="en-US"/>
          </a:p>
          <a:p>
            <a:r>
              <a:rPr lang="en-US"/>
              <a:t>Imagine: doubling your validation productivity. </a:t>
            </a:r>
          </a:p>
        </p:txBody>
      </p:sp>
      <p:sp>
        <p:nvSpPr>
          <p:cNvPr id="4" name="Slide Number Placeholder 3"/>
          <p:cNvSpPr>
            <a:spLocks noGrp="1"/>
          </p:cNvSpPr>
          <p:nvPr>
            <p:ph type="sldNum" sz="quarter" idx="5"/>
          </p:nvPr>
        </p:nvSpPr>
        <p:spPr/>
        <p:txBody>
          <a:bodyPr/>
          <a:lstStyle/>
          <a:p>
            <a:fld id="{1680FDE4-8992-474A-B970-C0C5044E451E}" type="slidenum">
              <a:rPr lang="en-GB" smtClean="0"/>
              <a:t>39</a:t>
            </a:fld>
            <a:endParaRPr lang="en-GB"/>
          </a:p>
        </p:txBody>
      </p:sp>
    </p:spTree>
    <p:extLst>
      <p:ext uri="{BB962C8B-B14F-4D97-AF65-F5344CB8AC3E}">
        <p14:creationId xmlns:p14="http://schemas.microsoft.com/office/powerpoint/2010/main" val="7123631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OPTIONAL SLIDE.</a:t>
            </a:r>
          </a:p>
          <a:p>
            <a:endParaRPr lang="en-US"/>
          </a:p>
          <a:p>
            <a:r>
              <a:rPr lang="en-US"/>
              <a:t>These features and benefits, are nice, but what does it ultimately mean?</a:t>
            </a:r>
          </a:p>
          <a:p>
            <a:endParaRPr lang="en-US"/>
          </a:p>
          <a:p>
            <a:r>
              <a:rPr lang="en-US"/>
              <a:t>What’s the real advantage?...</a:t>
            </a:r>
          </a:p>
          <a:p>
            <a:endParaRPr lang="en-US"/>
          </a:p>
          <a:p>
            <a:endParaRPr lang="en-US"/>
          </a:p>
        </p:txBody>
      </p:sp>
      <p:sp>
        <p:nvSpPr>
          <p:cNvPr id="4" name="Slide Number Placeholder 3"/>
          <p:cNvSpPr>
            <a:spLocks noGrp="1"/>
          </p:cNvSpPr>
          <p:nvPr>
            <p:ph type="sldNum" sz="quarter" idx="5"/>
          </p:nvPr>
        </p:nvSpPr>
        <p:spPr/>
        <p:txBody>
          <a:bodyPr/>
          <a:lstStyle/>
          <a:p>
            <a:fld id="{9F107ADE-94E7-4101-8C33-20944A4927E9}" type="slidenum">
              <a:rPr lang="en-US" smtClean="0"/>
              <a:t>40</a:t>
            </a:fld>
            <a:endParaRPr lang="en-US"/>
          </a:p>
        </p:txBody>
      </p:sp>
    </p:spTree>
    <p:extLst>
      <p:ext uri="{BB962C8B-B14F-4D97-AF65-F5344CB8AC3E}">
        <p14:creationId xmlns:p14="http://schemas.microsoft.com/office/powerpoint/2010/main" val="1010385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numbers that matter.</a:t>
            </a:r>
          </a:p>
          <a:p>
            <a:endParaRPr lang="en-US" dirty="0"/>
          </a:p>
          <a:p>
            <a:r>
              <a:rPr lang="en-US" dirty="0"/>
              <a:t>We were first to market with a digital validation solution. Since our first customer, we’ve never accepted second place and we’ve never stopped innovating.</a:t>
            </a:r>
          </a:p>
          <a:p>
            <a:endParaRPr lang="en-US" dirty="0"/>
          </a:p>
          <a:p>
            <a:r>
              <a:rPr lang="en-US" dirty="0"/>
              <a:t>That’s enabled us to win the trust of more than half the world’s leading life sciences companies. Bayer. Roche. Stryker. Philips. And hundreds more.</a:t>
            </a:r>
          </a:p>
          <a:p>
            <a:endParaRPr lang="en-US" dirty="0"/>
          </a:p>
          <a:p>
            <a:r>
              <a:rPr lang="en-US" dirty="0"/>
              <a:t>In fact, many customers use across multiple sites. We’re currently deployed in more than 450 across the globe, and we’re trusted with validating hundreds of thousands of GMP assets.</a:t>
            </a:r>
          </a:p>
          <a:p>
            <a:endParaRPr lang="en-US" dirty="0"/>
          </a:p>
          <a:p>
            <a:r>
              <a:rPr lang="en-US" dirty="0"/>
              <a:t>And 18 years of growth speaks for itself. </a:t>
            </a:r>
          </a:p>
          <a:p>
            <a:endParaRPr lang="en-US" dirty="0"/>
          </a:p>
          <a:p>
            <a:endParaRPr lang="en-US" dirty="0"/>
          </a:p>
        </p:txBody>
      </p:sp>
      <p:sp>
        <p:nvSpPr>
          <p:cNvPr id="4" name="Slide Number Placeholder 3"/>
          <p:cNvSpPr>
            <a:spLocks noGrp="1"/>
          </p:cNvSpPr>
          <p:nvPr>
            <p:ph type="sldNum" sz="quarter" idx="5"/>
          </p:nvPr>
        </p:nvSpPr>
        <p:spPr/>
        <p:txBody>
          <a:bodyPr/>
          <a:lstStyle/>
          <a:p>
            <a:fld id="{1680FDE4-8992-474A-B970-C0C5044E451E}" type="slidenum">
              <a:rPr lang="en-GB" smtClean="0"/>
              <a:t>6</a:t>
            </a:fld>
            <a:endParaRPr lang="en-GB"/>
          </a:p>
        </p:txBody>
      </p:sp>
    </p:spTree>
    <p:extLst>
      <p:ext uri="{BB962C8B-B14F-4D97-AF65-F5344CB8AC3E}">
        <p14:creationId xmlns:p14="http://schemas.microsoft.com/office/powerpoint/2010/main" val="1724635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heart of ValGenesis’ platform for manufacturing intelligence is the goal of enabling companies to succeed in their Pharma 4.0 journey.</a:t>
            </a:r>
          </a:p>
          <a:p>
            <a:endParaRPr lang="en-US" dirty="0"/>
          </a:p>
          <a:p>
            <a:endParaRPr lang="en-US" dirty="0"/>
          </a:p>
        </p:txBody>
      </p:sp>
      <p:sp>
        <p:nvSpPr>
          <p:cNvPr id="4" name="Slide Number Placeholder 3"/>
          <p:cNvSpPr>
            <a:spLocks noGrp="1"/>
          </p:cNvSpPr>
          <p:nvPr>
            <p:ph type="sldNum" sz="quarter" idx="5"/>
          </p:nvPr>
        </p:nvSpPr>
        <p:spPr/>
        <p:txBody>
          <a:bodyPr/>
          <a:lstStyle/>
          <a:p>
            <a:fld id="{1680FDE4-8992-474A-B970-C0C5044E451E}" type="slidenum">
              <a:rPr lang="en-GB" smtClean="0"/>
              <a:t>7</a:t>
            </a:fld>
            <a:endParaRPr lang="en-GB"/>
          </a:p>
        </p:txBody>
      </p:sp>
    </p:spTree>
    <p:extLst>
      <p:ext uri="{BB962C8B-B14F-4D97-AF65-F5344CB8AC3E}">
        <p14:creationId xmlns:p14="http://schemas.microsoft.com/office/powerpoint/2010/main" val="2203668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high-level map of our platform.</a:t>
            </a:r>
          </a:p>
          <a:p>
            <a:endParaRPr lang="en-US" dirty="0"/>
          </a:p>
          <a:p>
            <a:r>
              <a:rPr lang="en-US" dirty="0"/>
              <a:t>The </a:t>
            </a:r>
            <a:r>
              <a:rPr lang="en-US" dirty="0" err="1"/>
              <a:t>GxP</a:t>
            </a:r>
            <a:r>
              <a:rPr lang="en-US" dirty="0"/>
              <a:t> stages going across should be familiar to all of you.</a:t>
            </a:r>
          </a:p>
          <a:p>
            <a:endParaRPr lang="en-US" dirty="0"/>
          </a:p>
          <a:p>
            <a:r>
              <a:rPr lang="en-US" dirty="0"/>
              <a:t>Below that, you can see our products span these stages. </a:t>
            </a:r>
          </a:p>
          <a:p>
            <a:endParaRPr lang="en-US" dirty="0"/>
          </a:p>
          <a:p>
            <a:r>
              <a:rPr lang="en-US" dirty="0"/>
              <a:t>Today we’ll be talking about XXXXXXXXXXXXX. </a:t>
            </a:r>
          </a:p>
        </p:txBody>
      </p:sp>
      <p:sp>
        <p:nvSpPr>
          <p:cNvPr id="4" name="Slide Number Placeholder 3"/>
          <p:cNvSpPr>
            <a:spLocks noGrp="1"/>
          </p:cNvSpPr>
          <p:nvPr>
            <p:ph type="sldNum" sz="quarter" idx="5"/>
          </p:nvPr>
        </p:nvSpPr>
        <p:spPr/>
        <p:txBody>
          <a:bodyPr/>
          <a:lstStyle/>
          <a:p>
            <a:fld id="{1680FDE4-8992-474A-B970-C0C5044E451E}" type="slidenum">
              <a:rPr lang="en-GB" smtClean="0"/>
              <a:t>8</a:t>
            </a:fld>
            <a:endParaRPr lang="en-GB"/>
          </a:p>
        </p:txBody>
      </p:sp>
    </p:spTree>
    <p:extLst>
      <p:ext uri="{BB962C8B-B14F-4D97-AF65-F5344CB8AC3E}">
        <p14:creationId xmlns:p14="http://schemas.microsoft.com/office/powerpoint/2010/main" val="1812515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lot of great stories behind these logos.</a:t>
            </a:r>
          </a:p>
          <a:p>
            <a:endParaRPr lang="en-US" dirty="0"/>
          </a:p>
          <a:p>
            <a:r>
              <a:rPr lang="en-US" b="1" dirty="0"/>
              <a:t>[[[ MATCH A LOGO WITH ONE THAT’S CLOSE TO YOUR CUSTOMER ]]]</a:t>
            </a:r>
          </a:p>
          <a:p>
            <a:endParaRPr lang="en-US" dirty="0"/>
          </a:p>
          <a:p>
            <a:r>
              <a:rPr lang="en-US" dirty="0"/>
              <a:t>Let’s focus on Bayer … customer for XX years, now grown to XXX.</a:t>
            </a:r>
          </a:p>
          <a:p>
            <a:r>
              <a:rPr lang="en-US" dirty="0"/>
              <a:t>Or Roche and </a:t>
            </a:r>
            <a:r>
              <a:rPr lang="en-US" dirty="0" err="1"/>
              <a:t>Genetech</a:t>
            </a:r>
            <a:r>
              <a:rPr lang="en-US" dirty="0"/>
              <a:t> … first-mover, adopter of e-logbook and CSV …</a:t>
            </a:r>
          </a:p>
          <a:p>
            <a:r>
              <a:rPr lang="en-US" dirty="0"/>
              <a:t>Dexcom … using us to run manufacturing equipment and the custom software that runs on that equipment</a:t>
            </a:r>
          </a:p>
          <a:p>
            <a:r>
              <a:rPr lang="en-US" dirty="0" err="1"/>
              <a:t>Cytiva</a:t>
            </a:r>
            <a:r>
              <a:rPr lang="en-US" dirty="0"/>
              <a:t> … </a:t>
            </a:r>
          </a:p>
        </p:txBody>
      </p:sp>
      <p:sp>
        <p:nvSpPr>
          <p:cNvPr id="4" name="Slide Number Placeholder 3"/>
          <p:cNvSpPr>
            <a:spLocks noGrp="1"/>
          </p:cNvSpPr>
          <p:nvPr>
            <p:ph type="sldNum" sz="quarter" idx="5"/>
          </p:nvPr>
        </p:nvSpPr>
        <p:spPr/>
        <p:txBody>
          <a:bodyPr/>
          <a:lstStyle/>
          <a:p>
            <a:fld id="{1680FDE4-8992-474A-B970-C0C5044E451E}" type="slidenum">
              <a:rPr lang="en-GB" smtClean="0"/>
              <a:t>9</a:t>
            </a:fld>
            <a:endParaRPr lang="en-GB"/>
          </a:p>
        </p:txBody>
      </p:sp>
    </p:spTree>
    <p:extLst>
      <p:ext uri="{BB962C8B-B14F-4D97-AF65-F5344CB8AC3E}">
        <p14:creationId xmlns:p14="http://schemas.microsoft.com/office/powerpoint/2010/main" val="2365943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OPPORTUNITY TI TELL ANOTHER CUSTOMER SUCCESS STORY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0FDE4-8992-474A-B970-C0C5044E451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7327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OPTIONAL SLIDE.</a:t>
            </a:r>
          </a:p>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You saw our logo slide: some of the biggest life sciences companies are our customers. But this is one of my favorite quotes.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Theragent</a:t>
            </a:r>
            <a:r>
              <a:rPr lang="en-US" sz="1100" dirty="0">
                <a:effectLst/>
                <a:latin typeface="Calibri" panose="020F0502020204030204" pitchFamily="34" charset="0"/>
                <a:ea typeface="Calibri" panose="020F0502020204030204" pitchFamily="34" charset="0"/>
                <a:cs typeface="Times New Roman" panose="02020603050405020304" pitchFamily="18" charset="0"/>
              </a:rPr>
              <a:t> is a startup CDMO in California. When we interviewed them for our case study, their COO Jeff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Masten</a:t>
            </a:r>
            <a:r>
              <a:rPr lang="en-US" sz="1100" dirty="0">
                <a:effectLst/>
                <a:latin typeface="Calibri" panose="020F0502020204030204" pitchFamily="34" charset="0"/>
                <a:ea typeface="Calibri" panose="020F0502020204030204" pitchFamily="34" charset="0"/>
                <a:cs typeface="Times New Roman" panose="02020603050405020304" pitchFamily="18" charset="0"/>
              </a:rPr>
              <a:t> just nailed it.</a:t>
            </a:r>
          </a:p>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a:t>
            </a:r>
            <a:r>
              <a:rPr lang="en-US" sz="2800" dirty="0"/>
              <a:t>Our employees don’t want to push paper. They want to change our world and transform medicine. We want to make sure they have the tools they need to do it.”</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Why do we do what we do? To help every life sciences company deliver life-saving products faster, safer and more cost-effectively than ever.</a:t>
            </a:r>
            <a:endParaRPr lang="en-US" sz="1100" dirty="0"/>
          </a:p>
          <a:p>
            <a:endParaRPr lang="en-US" dirty="0"/>
          </a:p>
        </p:txBody>
      </p:sp>
      <p:sp>
        <p:nvSpPr>
          <p:cNvPr id="4" name="Slide Number Placeholder 3"/>
          <p:cNvSpPr>
            <a:spLocks noGrp="1"/>
          </p:cNvSpPr>
          <p:nvPr>
            <p:ph type="sldNum" sz="quarter" idx="5"/>
          </p:nvPr>
        </p:nvSpPr>
        <p:spPr/>
        <p:txBody>
          <a:bodyPr/>
          <a:lstStyle/>
          <a:p>
            <a:fld id="{9F107ADE-94E7-4101-8C33-20944A4927E9}" type="slidenum">
              <a:rPr lang="en-US" smtClean="0"/>
              <a:t>11</a:t>
            </a:fld>
            <a:endParaRPr lang="en-US"/>
          </a:p>
        </p:txBody>
      </p:sp>
    </p:spTree>
    <p:extLst>
      <p:ext uri="{BB962C8B-B14F-4D97-AF65-F5344CB8AC3E}">
        <p14:creationId xmlns:p14="http://schemas.microsoft.com/office/powerpoint/2010/main" val="4025040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just some of the common pain points as they’re described by our customers.</a:t>
            </a:r>
          </a:p>
          <a:p>
            <a:endParaRPr lang="en-US"/>
          </a:p>
          <a:p>
            <a:r>
              <a:rPr lang="en-US"/>
              <a:t>Customize this based on pain points coming from discovery call. Relate this to what the customer has already told us.</a:t>
            </a:r>
          </a:p>
          <a:p>
            <a:endParaRPr lang="en-US"/>
          </a:p>
          <a:p>
            <a:r>
              <a:rPr lang="en-US"/>
              <a:t>TO prospect: does this make sense to you? Does this look familiar? Would you add things to this list?</a:t>
            </a:r>
          </a:p>
          <a:p>
            <a:endParaRPr lang="en-US"/>
          </a:p>
        </p:txBody>
      </p:sp>
      <p:sp>
        <p:nvSpPr>
          <p:cNvPr id="4" name="Slide Number Placeholder 3"/>
          <p:cNvSpPr>
            <a:spLocks noGrp="1"/>
          </p:cNvSpPr>
          <p:nvPr>
            <p:ph type="sldNum" sz="quarter" idx="5"/>
          </p:nvPr>
        </p:nvSpPr>
        <p:spPr/>
        <p:txBody>
          <a:bodyPr/>
          <a:lstStyle/>
          <a:p>
            <a:fld id="{9F107ADE-94E7-4101-8C33-20944A4927E9}" type="slidenum">
              <a:rPr lang="en-US" smtClean="0"/>
              <a:t>13</a:t>
            </a:fld>
            <a:endParaRPr lang="en-US"/>
          </a:p>
        </p:txBody>
      </p:sp>
    </p:spTree>
    <p:extLst>
      <p:ext uri="{BB962C8B-B14F-4D97-AF65-F5344CB8AC3E}">
        <p14:creationId xmlns:p14="http://schemas.microsoft.com/office/powerpoint/2010/main" val="37421839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2.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2.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
    <p:bg>
      <p:bgPr>
        <a:solidFill>
          <a:srgbClr val="02216E"/>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with medium confidence">
            <a:extLst>
              <a:ext uri="{FF2B5EF4-FFF2-40B4-BE49-F238E27FC236}">
                <a16:creationId xmlns:a16="http://schemas.microsoft.com/office/drawing/2014/main" id="{559E2573-DA5B-1A10-7D09-D07CFF6A8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Graphic 10">
            <a:extLst>
              <a:ext uri="{FF2B5EF4-FFF2-40B4-BE49-F238E27FC236}">
                <a16:creationId xmlns:a16="http://schemas.microsoft.com/office/drawing/2014/main" id="{4B2382E9-DCFA-10F8-797E-E8D5CB6692A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7013" y="2971800"/>
            <a:ext cx="5363213" cy="764997"/>
          </a:xfrm>
          <a:prstGeom prst="rect">
            <a:avLst/>
          </a:prstGeom>
        </p:spPr>
      </p:pic>
      <p:cxnSp>
        <p:nvCxnSpPr>
          <p:cNvPr id="14" name="Straight Connector 13">
            <a:extLst>
              <a:ext uri="{FF2B5EF4-FFF2-40B4-BE49-F238E27FC236}">
                <a16:creationId xmlns:a16="http://schemas.microsoft.com/office/drawing/2014/main" id="{C8816DD3-24CB-35A8-FB90-BD4C6A3554AF}"/>
              </a:ext>
            </a:extLst>
          </p:cNvPr>
          <p:cNvCxnSpPr>
            <a:cxnSpLocks/>
          </p:cNvCxnSpPr>
          <p:nvPr userDrawn="1"/>
        </p:nvCxnSpPr>
        <p:spPr>
          <a:xfrm>
            <a:off x="758281" y="4127620"/>
            <a:ext cx="2535252" cy="0"/>
          </a:xfrm>
          <a:prstGeom prst="line">
            <a:avLst/>
          </a:prstGeom>
          <a:ln w="28575">
            <a:solidFill>
              <a:srgbClr val="FFC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4032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s">
    <p:bg>
      <p:bgPr>
        <a:solidFill>
          <a:schemeClr val="bg1"/>
        </a:solidFill>
        <a:effectLst/>
      </p:bgPr>
    </p:bg>
    <p:spTree>
      <p:nvGrpSpPr>
        <p:cNvPr id="1" name=""/>
        <p:cNvGrpSpPr/>
        <p:nvPr/>
      </p:nvGrpSpPr>
      <p:grpSpPr>
        <a:xfrm>
          <a:off x="0" y="0"/>
          <a:ext cx="0" cy="0"/>
          <a:chOff x="0" y="0"/>
          <a:chExt cx="0" cy="0"/>
        </a:xfrm>
      </p:grpSpPr>
      <p:sp>
        <p:nvSpPr>
          <p:cNvPr id="15" name="Retângulo 1">
            <a:extLst>
              <a:ext uri="{FF2B5EF4-FFF2-40B4-BE49-F238E27FC236}">
                <a16:creationId xmlns:a16="http://schemas.microsoft.com/office/drawing/2014/main" id="{254425E2-0F46-423E-9C28-F3CA3B2669AB}"/>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Marcador de Posição do Número do Diapositivo 5">
            <a:extLst>
              <a:ext uri="{FF2B5EF4-FFF2-40B4-BE49-F238E27FC236}">
                <a16:creationId xmlns:a16="http://schemas.microsoft.com/office/drawing/2014/main" id="{D4115A0C-BD28-E1DD-7D8B-72E224B6E1D0}"/>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grpSp>
        <p:nvGrpSpPr>
          <p:cNvPr id="6" name="Group 5">
            <a:extLst>
              <a:ext uri="{FF2B5EF4-FFF2-40B4-BE49-F238E27FC236}">
                <a16:creationId xmlns:a16="http://schemas.microsoft.com/office/drawing/2014/main" id="{1F6C12AC-EAE7-A5E4-6F13-0A8C9C93BF68}"/>
              </a:ext>
            </a:extLst>
          </p:cNvPr>
          <p:cNvGrpSpPr/>
          <p:nvPr userDrawn="1"/>
        </p:nvGrpSpPr>
        <p:grpSpPr>
          <a:xfrm>
            <a:off x="1082029" y="6423630"/>
            <a:ext cx="10687135" cy="434370"/>
            <a:chOff x="1082029" y="6318855"/>
            <a:chExt cx="10687135" cy="434370"/>
          </a:xfrm>
        </p:grpSpPr>
        <p:cxnSp>
          <p:nvCxnSpPr>
            <p:cNvPr id="7" name="Conexão reta 5">
              <a:extLst>
                <a:ext uri="{FF2B5EF4-FFF2-40B4-BE49-F238E27FC236}">
                  <a16:creationId xmlns:a16="http://schemas.microsoft.com/office/drawing/2014/main" id="{6F5F2422-1CE2-E5A6-E0A7-39BF73BF1B99}"/>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CaixaDeTexto 7">
              <a:extLst>
                <a:ext uri="{FF2B5EF4-FFF2-40B4-BE49-F238E27FC236}">
                  <a16:creationId xmlns:a16="http://schemas.microsoft.com/office/drawing/2014/main" id="{DB1BF369-B421-0498-AA06-A816D4D093DC}"/>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2023 ValGenesis, Inc. Confidential and proprietary. Do not distribute.</a:t>
              </a:r>
            </a:p>
          </p:txBody>
        </p:sp>
        <p:pic>
          <p:nvPicPr>
            <p:cNvPr id="9" name="Graphic 8">
              <a:extLst>
                <a:ext uri="{FF2B5EF4-FFF2-40B4-BE49-F238E27FC236}">
                  <a16:creationId xmlns:a16="http://schemas.microsoft.com/office/drawing/2014/main" id="{4610D424-E80A-1E48-1367-A2D8453CE3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
        <p:nvSpPr>
          <p:cNvPr id="10" name="Title 1">
            <a:extLst>
              <a:ext uri="{FF2B5EF4-FFF2-40B4-BE49-F238E27FC236}">
                <a16:creationId xmlns:a16="http://schemas.microsoft.com/office/drawing/2014/main" id="{CEB369AF-CAB8-BEA6-5EA2-0B553F37516A}"/>
              </a:ext>
            </a:extLst>
          </p:cNvPr>
          <p:cNvSpPr>
            <a:spLocks noGrp="1"/>
          </p:cNvSpPr>
          <p:nvPr>
            <p:ph type="title"/>
          </p:nvPr>
        </p:nvSpPr>
        <p:spPr>
          <a:xfrm>
            <a:off x="731520" y="457200"/>
            <a:ext cx="10714783"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18" name="Isosceles Triangle 17">
            <a:extLst>
              <a:ext uri="{FF2B5EF4-FFF2-40B4-BE49-F238E27FC236}">
                <a16:creationId xmlns:a16="http://schemas.microsoft.com/office/drawing/2014/main" id="{08C2852C-F6A0-2CD8-EA03-374E58E1B0DB}"/>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arcador de Posição de Conteúdo 2">
            <a:extLst>
              <a:ext uri="{FF2B5EF4-FFF2-40B4-BE49-F238E27FC236}">
                <a16:creationId xmlns:a16="http://schemas.microsoft.com/office/drawing/2014/main" id="{28283A23-9E28-8384-62AD-A8B62C5991C3}"/>
              </a:ext>
            </a:extLst>
          </p:cNvPr>
          <p:cNvSpPr>
            <a:spLocks noGrp="1"/>
          </p:cNvSpPr>
          <p:nvPr>
            <p:ph sz="half" idx="16"/>
          </p:nvPr>
        </p:nvSpPr>
        <p:spPr>
          <a:xfrm>
            <a:off x="745693" y="1371600"/>
            <a:ext cx="3355848" cy="4591050"/>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20" name="Marcador de Posição de Conteúdo 2">
            <a:extLst>
              <a:ext uri="{FF2B5EF4-FFF2-40B4-BE49-F238E27FC236}">
                <a16:creationId xmlns:a16="http://schemas.microsoft.com/office/drawing/2014/main" id="{C8EB3BB4-B911-CCB3-13B5-DEC66A0A4A77}"/>
              </a:ext>
            </a:extLst>
          </p:cNvPr>
          <p:cNvSpPr>
            <a:spLocks noGrp="1"/>
          </p:cNvSpPr>
          <p:nvPr>
            <p:ph sz="half" idx="17"/>
          </p:nvPr>
        </p:nvSpPr>
        <p:spPr>
          <a:xfrm>
            <a:off x="4418076" y="1371600"/>
            <a:ext cx="3355848" cy="4591050"/>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21" name="Marcador de Posição de Conteúdo 2">
            <a:extLst>
              <a:ext uri="{FF2B5EF4-FFF2-40B4-BE49-F238E27FC236}">
                <a16:creationId xmlns:a16="http://schemas.microsoft.com/office/drawing/2014/main" id="{E1CD104E-D65E-198B-4BC1-4BC1A3425E3C}"/>
              </a:ext>
            </a:extLst>
          </p:cNvPr>
          <p:cNvSpPr>
            <a:spLocks noGrp="1"/>
          </p:cNvSpPr>
          <p:nvPr>
            <p:ph sz="half" idx="18"/>
          </p:nvPr>
        </p:nvSpPr>
        <p:spPr>
          <a:xfrm>
            <a:off x="8090459" y="1371600"/>
            <a:ext cx="3355848" cy="4591050"/>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Tree>
    <p:extLst>
      <p:ext uri="{BB962C8B-B14F-4D97-AF65-F5344CB8AC3E}">
        <p14:creationId xmlns:p14="http://schemas.microsoft.com/office/powerpoint/2010/main" val="461842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s with Subhead">
    <p:bg>
      <p:bgPr>
        <a:solidFill>
          <a:schemeClr val="bg1"/>
        </a:soli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4812771E-5DDD-092B-38DE-3FC4BDE23052}"/>
              </a:ext>
            </a:extLst>
          </p:cNvPr>
          <p:cNvSpPr>
            <a:spLocks noGrp="1"/>
          </p:cNvSpPr>
          <p:nvPr>
            <p:ph type="body" idx="1"/>
          </p:nvPr>
        </p:nvSpPr>
        <p:spPr>
          <a:xfrm>
            <a:off x="734559" y="1371600"/>
            <a:ext cx="3366981" cy="701731"/>
          </a:xfrm>
        </p:spPr>
        <p:txBody>
          <a:bodyPr anchor="t" anchorCtr="0">
            <a:spAutoFit/>
          </a:bodyPr>
          <a:lstStyle>
            <a:lvl1pPr marL="0" indent="0">
              <a:lnSpc>
                <a:spcPct val="110000"/>
              </a:lnSpc>
              <a:buNone/>
              <a:defRPr sz="18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4">
            <a:extLst>
              <a:ext uri="{FF2B5EF4-FFF2-40B4-BE49-F238E27FC236}">
                <a16:creationId xmlns:a16="http://schemas.microsoft.com/office/drawing/2014/main" id="{15CB7598-9A8C-2D3E-185A-ED21E3E30D16}"/>
              </a:ext>
            </a:extLst>
          </p:cNvPr>
          <p:cNvSpPr>
            <a:spLocks noGrp="1"/>
          </p:cNvSpPr>
          <p:nvPr>
            <p:ph type="body" sz="quarter" idx="3"/>
          </p:nvPr>
        </p:nvSpPr>
        <p:spPr>
          <a:xfrm>
            <a:off x="8090459" y="1371600"/>
            <a:ext cx="3355848" cy="701731"/>
          </a:xfrm>
        </p:spPr>
        <p:txBody>
          <a:bodyPr anchor="t" anchorCtr="0">
            <a:spAutoFit/>
          </a:bodyPr>
          <a:lstStyle>
            <a:lvl1pPr marL="0" indent="0">
              <a:lnSpc>
                <a:spcPct val="110000"/>
              </a:lnSpc>
              <a:buNone/>
              <a:defRPr sz="18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4">
            <a:extLst>
              <a:ext uri="{FF2B5EF4-FFF2-40B4-BE49-F238E27FC236}">
                <a16:creationId xmlns:a16="http://schemas.microsoft.com/office/drawing/2014/main" id="{C564A569-95DA-257F-552C-029173E4988A}"/>
              </a:ext>
            </a:extLst>
          </p:cNvPr>
          <p:cNvSpPr>
            <a:spLocks noGrp="1"/>
          </p:cNvSpPr>
          <p:nvPr>
            <p:ph type="body" sz="quarter" idx="15"/>
          </p:nvPr>
        </p:nvSpPr>
        <p:spPr>
          <a:xfrm>
            <a:off x="4418075" y="1371600"/>
            <a:ext cx="3355848" cy="701731"/>
          </a:xfrm>
        </p:spPr>
        <p:txBody>
          <a:bodyPr anchor="t" anchorCtr="0">
            <a:spAutoFit/>
          </a:bodyPr>
          <a:lstStyle>
            <a:lvl1pPr marL="0" indent="0">
              <a:lnSpc>
                <a:spcPct val="110000"/>
              </a:lnSpc>
              <a:buNone/>
              <a:defRPr sz="18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Marcador de Posição de Conteúdo 2">
            <a:extLst>
              <a:ext uri="{FF2B5EF4-FFF2-40B4-BE49-F238E27FC236}">
                <a16:creationId xmlns:a16="http://schemas.microsoft.com/office/drawing/2014/main" id="{FD27EE4B-782E-19FC-F4E3-ADCABAF6DAF9}"/>
              </a:ext>
            </a:extLst>
          </p:cNvPr>
          <p:cNvSpPr>
            <a:spLocks noGrp="1"/>
          </p:cNvSpPr>
          <p:nvPr>
            <p:ph sz="half" idx="16"/>
          </p:nvPr>
        </p:nvSpPr>
        <p:spPr>
          <a:xfrm>
            <a:off x="745693" y="2299854"/>
            <a:ext cx="3355848" cy="3643871"/>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31" name="Marcador de Posição de Conteúdo 2">
            <a:extLst>
              <a:ext uri="{FF2B5EF4-FFF2-40B4-BE49-F238E27FC236}">
                <a16:creationId xmlns:a16="http://schemas.microsoft.com/office/drawing/2014/main" id="{F8EAD3BE-5AC1-51B4-F345-BD942F75A345}"/>
              </a:ext>
            </a:extLst>
          </p:cNvPr>
          <p:cNvSpPr>
            <a:spLocks noGrp="1"/>
          </p:cNvSpPr>
          <p:nvPr>
            <p:ph sz="half" idx="17"/>
          </p:nvPr>
        </p:nvSpPr>
        <p:spPr>
          <a:xfrm>
            <a:off x="4418076" y="2299854"/>
            <a:ext cx="3355848" cy="3643871"/>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32" name="Marcador de Posição de Conteúdo 2">
            <a:extLst>
              <a:ext uri="{FF2B5EF4-FFF2-40B4-BE49-F238E27FC236}">
                <a16:creationId xmlns:a16="http://schemas.microsoft.com/office/drawing/2014/main" id="{78278F45-6A16-34CE-0A8B-69BF7F675F97}"/>
              </a:ext>
            </a:extLst>
          </p:cNvPr>
          <p:cNvSpPr>
            <a:spLocks noGrp="1"/>
          </p:cNvSpPr>
          <p:nvPr>
            <p:ph sz="half" idx="18"/>
          </p:nvPr>
        </p:nvSpPr>
        <p:spPr>
          <a:xfrm>
            <a:off x="8090459" y="2299854"/>
            <a:ext cx="3355848" cy="3643871"/>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18" name="Retângulo 1">
            <a:extLst>
              <a:ext uri="{FF2B5EF4-FFF2-40B4-BE49-F238E27FC236}">
                <a16:creationId xmlns:a16="http://schemas.microsoft.com/office/drawing/2014/main" id="{E1FDDB2D-5F5F-5F40-77E3-631F476DCB99}"/>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Marcador de Posição do Número do Diapositivo 5">
            <a:extLst>
              <a:ext uri="{FF2B5EF4-FFF2-40B4-BE49-F238E27FC236}">
                <a16:creationId xmlns:a16="http://schemas.microsoft.com/office/drawing/2014/main" id="{7B4590F5-0546-F42F-F3BC-2B2C6886F206}"/>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sp>
        <p:nvSpPr>
          <p:cNvPr id="2" name="Title 1">
            <a:extLst>
              <a:ext uri="{FF2B5EF4-FFF2-40B4-BE49-F238E27FC236}">
                <a16:creationId xmlns:a16="http://schemas.microsoft.com/office/drawing/2014/main" id="{A65701F3-5B96-24A5-9595-EBAA20E84A6E}"/>
              </a:ext>
            </a:extLst>
          </p:cNvPr>
          <p:cNvSpPr>
            <a:spLocks noGrp="1"/>
          </p:cNvSpPr>
          <p:nvPr>
            <p:ph type="title"/>
          </p:nvPr>
        </p:nvSpPr>
        <p:spPr>
          <a:xfrm>
            <a:off x="731520" y="457200"/>
            <a:ext cx="10714783"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3" name="Isosceles Triangle 2">
            <a:extLst>
              <a:ext uri="{FF2B5EF4-FFF2-40B4-BE49-F238E27FC236}">
                <a16:creationId xmlns:a16="http://schemas.microsoft.com/office/drawing/2014/main" id="{7B4509F3-89A1-C4D6-9FCD-840D2620226C}"/>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B44DF6D4-C3E8-A4C3-0976-EE6E3AD7AEEB}"/>
              </a:ext>
            </a:extLst>
          </p:cNvPr>
          <p:cNvGrpSpPr/>
          <p:nvPr userDrawn="1"/>
        </p:nvGrpSpPr>
        <p:grpSpPr>
          <a:xfrm>
            <a:off x="1082029" y="6423630"/>
            <a:ext cx="10687135" cy="434370"/>
            <a:chOff x="1082029" y="6318855"/>
            <a:chExt cx="10687135" cy="434370"/>
          </a:xfrm>
        </p:grpSpPr>
        <p:cxnSp>
          <p:nvCxnSpPr>
            <p:cNvPr id="10" name="Conexão reta 5">
              <a:extLst>
                <a:ext uri="{FF2B5EF4-FFF2-40B4-BE49-F238E27FC236}">
                  <a16:creationId xmlns:a16="http://schemas.microsoft.com/office/drawing/2014/main" id="{0FDFEDAB-CAA0-FC16-0A4F-FAED663BD4F6}"/>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1" name="CaixaDeTexto 7">
              <a:extLst>
                <a:ext uri="{FF2B5EF4-FFF2-40B4-BE49-F238E27FC236}">
                  <a16:creationId xmlns:a16="http://schemas.microsoft.com/office/drawing/2014/main" id="{59111810-D363-8B72-7DC8-ACB582423DB7}"/>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2023 ValGenesis, Inc. Confidential and proprietary. Do not distribute.</a:t>
              </a:r>
            </a:p>
          </p:txBody>
        </p:sp>
        <p:pic>
          <p:nvPicPr>
            <p:cNvPr id="21" name="Graphic 20">
              <a:extLst>
                <a:ext uri="{FF2B5EF4-FFF2-40B4-BE49-F238E27FC236}">
                  <a16:creationId xmlns:a16="http://schemas.microsoft.com/office/drawing/2014/main" id="{8ABD52FB-C4B5-DE53-29FA-909D891FC8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Tree>
    <p:extLst>
      <p:ext uri="{BB962C8B-B14F-4D97-AF65-F5344CB8AC3E}">
        <p14:creationId xmlns:p14="http://schemas.microsoft.com/office/powerpoint/2010/main" val="3838148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lumn &amp; Large Image">
    <p:bg>
      <p:bgPr>
        <a:solidFill>
          <a:schemeClr val="bg1"/>
        </a:solidFill>
        <a:effectLst/>
      </p:bgPr>
    </p:bg>
    <p:spTree>
      <p:nvGrpSpPr>
        <p:cNvPr id="1" name=""/>
        <p:cNvGrpSpPr/>
        <p:nvPr/>
      </p:nvGrpSpPr>
      <p:grpSpPr>
        <a:xfrm>
          <a:off x="0" y="0"/>
          <a:ext cx="0" cy="0"/>
          <a:chOff x="0" y="0"/>
          <a:chExt cx="0" cy="0"/>
        </a:xfrm>
      </p:grpSpPr>
      <p:sp>
        <p:nvSpPr>
          <p:cNvPr id="21" name="Picture Placeholder 13">
            <a:extLst>
              <a:ext uri="{FF2B5EF4-FFF2-40B4-BE49-F238E27FC236}">
                <a16:creationId xmlns:a16="http://schemas.microsoft.com/office/drawing/2014/main" id="{5A8D6956-C761-3F19-D334-EBFAF29E6C0F}"/>
              </a:ext>
            </a:extLst>
          </p:cNvPr>
          <p:cNvSpPr>
            <a:spLocks noGrp="1"/>
          </p:cNvSpPr>
          <p:nvPr>
            <p:ph type="pic" sz="quarter" idx="13"/>
          </p:nvPr>
        </p:nvSpPr>
        <p:spPr>
          <a:xfrm>
            <a:off x="6190734" y="-2"/>
            <a:ext cx="6001266" cy="6858000"/>
          </a:xfrm>
          <a:solidFill>
            <a:schemeClr val="bg1">
              <a:lumMod val="95000"/>
            </a:schemeClr>
          </a:solidFill>
        </p:spPr>
        <p:txBody>
          <a:bodyPr anchor="ctr">
            <a:normAutofit/>
          </a:bodyPr>
          <a:lstStyle>
            <a:lvl1pPr algn="ctr">
              <a:defRPr sz="1600">
                <a:latin typeface="Mont-Trial Book" panose="00000400000000000000" pitchFamily="50" charset="0"/>
              </a:defRPr>
            </a:lvl1pPr>
          </a:lstStyle>
          <a:p>
            <a:endParaRPr lang="en-US"/>
          </a:p>
        </p:txBody>
      </p:sp>
      <p:sp>
        <p:nvSpPr>
          <p:cNvPr id="13" name="Retângulo 1">
            <a:extLst>
              <a:ext uri="{FF2B5EF4-FFF2-40B4-BE49-F238E27FC236}">
                <a16:creationId xmlns:a16="http://schemas.microsoft.com/office/drawing/2014/main" id="{97A25753-9B87-F81E-A94A-1E455C30580C}"/>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Marcador de Posição do Número do Diapositivo 5">
            <a:extLst>
              <a:ext uri="{FF2B5EF4-FFF2-40B4-BE49-F238E27FC236}">
                <a16:creationId xmlns:a16="http://schemas.microsoft.com/office/drawing/2014/main" id="{334FD416-385D-4155-C781-8380E0BA2302}"/>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grpSp>
        <p:nvGrpSpPr>
          <p:cNvPr id="8" name="Group 7">
            <a:extLst>
              <a:ext uri="{FF2B5EF4-FFF2-40B4-BE49-F238E27FC236}">
                <a16:creationId xmlns:a16="http://schemas.microsoft.com/office/drawing/2014/main" id="{1634381A-F433-6741-2FA0-BF4BF8882B2B}"/>
              </a:ext>
            </a:extLst>
          </p:cNvPr>
          <p:cNvGrpSpPr/>
          <p:nvPr userDrawn="1"/>
        </p:nvGrpSpPr>
        <p:grpSpPr>
          <a:xfrm>
            <a:off x="1082029" y="6423630"/>
            <a:ext cx="10687135" cy="434370"/>
            <a:chOff x="1082029" y="6318855"/>
            <a:chExt cx="10687135" cy="434370"/>
          </a:xfrm>
        </p:grpSpPr>
        <p:cxnSp>
          <p:nvCxnSpPr>
            <p:cNvPr id="16" name="Conexão reta 5">
              <a:extLst>
                <a:ext uri="{FF2B5EF4-FFF2-40B4-BE49-F238E27FC236}">
                  <a16:creationId xmlns:a16="http://schemas.microsoft.com/office/drawing/2014/main" id="{0C08CE4B-C013-8252-CB65-38274F38CD96}"/>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7" name="CaixaDeTexto 7">
              <a:extLst>
                <a:ext uri="{FF2B5EF4-FFF2-40B4-BE49-F238E27FC236}">
                  <a16:creationId xmlns:a16="http://schemas.microsoft.com/office/drawing/2014/main" id="{4701A538-1FAC-2FD9-AA8A-28C2EA264C13}"/>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2023 ValGenesis, Inc. Confidential and proprietary. Do not distribute.</a:t>
              </a:r>
            </a:p>
          </p:txBody>
        </p:sp>
        <p:pic>
          <p:nvPicPr>
            <p:cNvPr id="18" name="Graphic 17">
              <a:extLst>
                <a:ext uri="{FF2B5EF4-FFF2-40B4-BE49-F238E27FC236}">
                  <a16:creationId xmlns:a16="http://schemas.microsoft.com/office/drawing/2014/main" id="{9A7A4ECC-37A5-DD29-0459-D860F8C00B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
        <p:nvSpPr>
          <p:cNvPr id="19" name="Title 1">
            <a:extLst>
              <a:ext uri="{FF2B5EF4-FFF2-40B4-BE49-F238E27FC236}">
                <a16:creationId xmlns:a16="http://schemas.microsoft.com/office/drawing/2014/main" id="{04910B54-DA33-D6F4-909A-21188387FB3F}"/>
              </a:ext>
            </a:extLst>
          </p:cNvPr>
          <p:cNvSpPr>
            <a:spLocks noGrp="1"/>
          </p:cNvSpPr>
          <p:nvPr>
            <p:ph type="title"/>
          </p:nvPr>
        </p:nvSpPr>
        <p:spPr>
          <a:xfrm>
            <a:off x="731520" y="457200"/>
            <a:ext cx="5124531"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22" name="Marcador de Posição de Conteúdo 2">
            <a:extLst>
              <a:ext uri="{FF2B5EF4-FFF2-40B4-BE49-F238E27FC236}">
                <a16:creationId xmlns:a16="http://schemas.microsoft.com/office/drawing/2014/main" id="{86417AF0-28B9-28FF-B8E8-130751D8DFFE}"/>
              </a:ext>
            </a:extLst>
          </p:cNvPr>
          <p:cNvSpPr>
            <a:spLocks noGrp="1"/>
          </p:cNvSpPr>
          <p:nvPr>
            <p:ph sz="half" idx="16"/>
          </p:nvPr>
        </p:nvSpPr>
        <p:spPr>
          <a:xfrm>
            <a:off x="731520" y="1371600"/>
            <a:ext cx="5124530" cy="4474723"/>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23" name="Isosceles Triangle 22">
            <a:extLst>
              <a:ext uri="{FF2B5EF4-FFF2-40B4-BE49-F238E27FC236}">
                <a16:creationId xmlns:a16="http://schemas.microsoft.com/office/drawing/2014/main" id="{B3D04423-992F-697E-5E24-35055CF1976C}"/>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4442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_01">
    <p:bg>
      <p:bgPr>
        <a:solidFill>
          <a:schemeClr val="accent1"/>
        </a:solidFill>
        <a:effectLst/>
      </p:bgPr>
    </p:bg>
    <p:spTree>
      <p:nvGrpSpPr>
        <p:cNvPr id="1" name=""/>
        <p:cNvGrpSpPr/>
        <p:nvPr/>
      </p:nvGrpSpPr>
      <p:grpSpPr>
        <a:xfrm>
          <a:off x="0" y="0"/>
          <a:ext cx="0" cy="0"/>
          <a:chOff x="0" y="0"/>
          <a:chExt cx="0" cy="0"/>
        </a:xfrm>
      </p:grpSpPr>
      <p:pic>
        <p:nvPicPr>
          <p:cNvPr id="13" name="Imagem 2" descr="Uma imagem com objeto de exterior, teia&#10;&#10;Descrição gerada automaticamente">
            <a:extLst>
              <a:ext uri="{FF2B5EF4-FFF2-40B4-BE49-F238E27FC236}">
                <a16:creationId xmlns:a16="http://schemas.microsoft.com/office/drawing/2014/main" id="{ED3A8C2C-487D-AE26-4EA1-27CD9AABA0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917" t="32639" r="7873" b="13505"/>
          <a:stretch/>
        </p:blipFill>
        <p:spPr>
          <a:xfrm>
            <a:off x="-1772" y="0"/>
            <a:ext cx="12192000" cy="5567124"/>
          </a:xfrm>
          <a:prstGeom prst="rect">
            <a:avLst/>
          </a:prstGeom>
        </p:spPr>
      </p:pic>
      <p:sp>
        <p:nvSpPr>
          <p:cNvPr id="12" name="Text Placeholder 2">
            <a:extLst>
              <a:ext uri="{FF2B5EF4-FFF2-40B4-BE49-F238E27FC236}">
                <a16:creationId xmlns:a16="http://schemas.microsoft.com/office/drawing/2014/main" id="{BDA9AB0C-A25B-BA4D-7B74-70E3B2A449E5}"/>
              </a:ext>
            </a:extLst>
          </p:cNvPr>
          <p:cNvSpPr>
            <a:spLocks noGrp="1"/>
          </p:cNvSpPr>
          <p:nvPr userDrawn="1">
            <p:ph type="body" idx="1" hasCustomPrompt="1"/>
          </p:nvPr>
        </p:nvSpPr>
        <p:spPr>
          <a:xfrm>
            <a:off x="2388782" y="5060559"/>
            <a:ext cx="4713560" cy="1045575"/>
          </a:xfrm>
        </p:spPr>
        <p:txBody>
          <a:bodyPr lIns="365760">
            <a:normAutofit/>
          </a:bodyPr>
          <a:lstStyle>
            <a:lvl1pPr marL="0" indent="0">
              <a:lnSpc>
                <a:spcPct val="150000"/>
              </a:lnSpc>
              <a:spcBef>
                <a:spcPts val="0"/>
              </a:spcBef>
              <a:buNone/>
              <a:defRPr sz="1400">
                <a:solidFill>
                  <a:srgbClr val="02216E"/>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Name</a:t>
            </a:r>
          </a:p>
          <a:p>
            <a:pPr lvl="0"/>
            <a:r>
              <a:rPr lang="en-US"/>
              <a:t>Title</a:t>
            </a:r>
          </a:p>
          <a:p>
            <a:pPr lvl="0"/>
            <a:r>
              <a:rPr lang="en-US"/>
              <a:t>Company</a:t>
            </a:r>
          </a:p>
        </p:txBody>
      </p:sp>
      <p:sp>
        <p:nvSpPr>
          <p:cNvPr id="17" name="Text Placeholder 16">
            <a:extLst>
              <a:ext uri="{FF2B5EF4-FFF2-40B4-BE49-F238E27FC236}">
                <a16:creationId xmlns:a16="http://schemas.microsoft.com/office/drawing/2014/main" id="{163B4E76-27E6-2FB5-19FB-951A5E0509CB}"/>
              </a:ext>
            </a:extLst>
          </p:cNvPr>
          <p:cNvSpPr>
            <a:spLocks noGrp="1"/>
          </p:cNvSpPr>
          <p:nvPr>
            <p:ph type="body" sz="quarter" idx="10" hasCustomPrompt="1"/>
          </p:nvPr>
        </p:nvSpPr>
        <p:spPr>
          <a:xfrm>
            <a:off x="2388782" y="2059709"/>
            <a:ext cx="7410892" cy="2820485"/>
          </a:xfrm>
          <a:noFill/>
        </p:spPr>
        <p:txBody>
          <a:bodyPr lIns="365760" tIns="0" rIns="365760" bIns="0" anchor="t">
            <a:normAutofit/>
          </a:bodyPr>
          <a:lstStyle>
            <a:lvl1pPr marL="0" indent="0" algn="l">
              <a:lnSpc>
                <a:spcPct val="110000"/>
              </a:lnSpc>
              <a:buNone/>
              <a:defRPr sz="3200" b="1">
                <a:solidFill>
                  <a:schemeClr val="tx1"/>
                </a:solidFill>
                <a:latin typeface="+mj-lt"/>
              </a:defRPr>
            </a:lvl1pPr>
            <a:lvl2pPr>
              <a:lnSpc>
                <a:spcPct val="110000"/>
              </a:lnSpc>
              <a:defRPr>
                <a:latin typeface="+mj-lt"/>
              </a:defRPr>
            </a:lvl2pPr>
            <a:lvl3pPr>
              <a:lnSpc>
                <a:spcPct val="110000"/>
              </a:lnSpc>
              <a:defRPr>
                <a:latin typeface="+mj-lt"/>
              </a:defRPr>
            </a:lvl3pPr>
            <a:lvl4pPr>
              <a:lnSpc>
                <a:spcPct val="110000"/>
              </a:lnSpc>
              <a:defRPr>
                <a:latin typeface="+mj-lt"/>
              </a:defRPr>
            </a:lvl4pPr>
            <a:lvl5pPr>
              <a:lnSpc>
                <a:spcPct val="110000"/>
              </a:lnSpc>
              <a:defRPr>
                <a:latin typeface="+mj-lt"/>
              </a:defRPr>
            </a:lvl5pPr>
          </a:lstStyle>
          <a:p>
            <a:pPr lvl="0"/>
            <a:r>
              <a:rPr lang="en-US"/>
              <a:t>Insert quote</a:t>
            </a:r>
          </a:p>
        </p:txBody>
      </p:sp>
      <p:pic>
        <p:nvPicPr>
          <p:cNvPr id="8" name="Gráfico 7">
            <a:extLst>
              <a:ext uri="{FF2B5EF4-FFF2-40B4-BE49-F238E27FC236}">
                <a16:creationId xmlns:a16="http://schemas.microsoft.com/office/drawing/2014/main" id="{93C718E6-25E9-5E1B-C6A4-70E0B23894C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45693" y="2160618"/>
            <a:ext cx="1359411" cy="1105316"/>
          </a:xfrm>
          <a:prstGeom prst="rect">
            <a:avLst/>
          </a:prstGeom>
        </p:spPr>
      </p:pic>
      <p:pic>
        <p:nvPicPr>
          <p:cNvPr id="15" name="Gráfico 14">
            <a:extLst>
              <a:ext uri="{FF2B5EF4-FFF2-40B4-BE49-F238E27FC236}">
                <a16:creationId xmlns:a16="http://schemas.microsoft.com/office/drawing/2014/main" id="{7AF48498-ED52-E1D7-B119-2ECE599C844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10086896" y="2160619"/>
            <a:ext cx="1359411" cy="1105316"/>
          </a:xfrm>
          <a:prstGeom prst="rect">
            <a:avLst/>
          </a:prstGeom>
        </p:spPr>
      </p:pic>
      <p:sp>
        <p:nvSpPr>
          <p:cNvPr id="10" name="Retângulo 1">
            <a:extLst>
              <a:ext uri="{FF2B5EF4-FFF2-40B4-BE49-F238E27FC236}">
                <a16:creationId xmlns:a16="http://schemas.microsoft.com/office/drawing/2014/main" id="{5C944071-A1E7-888E-0280-B91DBA178F76}"/>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Marcador de Posição do Número do Diapositivo 5">
            <a:extLst>
              <a:ext uri="{FF2B5EF4-FFF2-40B4-BE49-F238E27FC236}">
                <a16:creationId xmlns:a16="http://schemas.microsoft.com/office/drawing/2014/main" id="{0101A4F7-AAE5-8615-D8A5-982F394A752F}"/>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cxnSp>
        <p:nvCxnSpPr>
          <p:cNvPr id="29" name="Straight Connector 28">
            <a:extLst>
              <a:ext uri="{FF2B5EF4-FFF2-40B4-BE49-F238E27FC236}">
                <a16:creationId xmlns:a16="http://schemas.microsoft.com/office/drawing/2014/main" id="{D143C769-8EF6-1BC7-1E05-E124BFDBF3A4}"/>
              </a:ext>
            </a:extLst>
          </p:cNvPr>
          <p:cNvCxnSpPr>
            <a:cxnSpLocks/>
          </p:cNvCxnSpPr>
          <p:nvPr userDrawn="1"/>
        </p:nvCxnSpPr>
        <p:spPr>
          <a:xfrm flipV="1">
            <a:off x="2388782" y="0"/>
            <a:ext cx="0" cy="6106134"/>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DC84BC1C-7C2A-2A8F-EB51-713B26C3935E}"/>
              </a:ext>
            </a:extLst>
          </p:cNvPr>
          <p:cNvGrpSpPr/>
          <p:nvPr userDrawn="1"/>
        </p:nvGrpSpPr>
        <p:grpSpPr>
          <a:xfrm>
            <a:off x="1082029" y="6423630"/>
            <a:ext cx="10687135" cy="434370"/>
            <a:chOff x="1082029" y="6423630"/>
            <a:chExt cx="10687135" cy="434370"/>
          </a:xfrm>
        </p:grpSpPr>
        <p:pic>
          <p:nvPicPr>
            <p:cNvPr id="3" name="Graphic 2">
              <a:extLst>
                <a:ext uri="{FF2B5EF4-FFF2-40B4-BE49-F238E27FC236}">
                  <a16:creationId xmlns:a16="http://schemas.microsoft.com/office/drawing/2014/main" id="{19825D7A-6097-42B3-02C9-77757DF4FE9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283473" y="6508940"/>
              <a:ext cx="1485691" cy="171126"/>
            </a:xfrm>
            <a:prstGeom prst="rect">
              <a:avLst/>
            </a:prstGeom>
          </p:spPr>
        </p:pic>
        <p:cxnSp>
          <p:nvCxnSpPr>
            <p:cNvPr id="4" name="Conexão reta 5">
              <a:extLst>
                <a:ext uri="{FF2B5EF4-FFF2-40B4-BE49-F238E27FC236}">
                  <a16:creationId xmlns:a16="http://schemas.microsoft.com/office/drawing/2014/main" id="{BD3276B0-156F-237B-93E6-E99FAEC5ECBB}"/>
                </a:ext>
              </a:extLst>
            </p:cNvPr>
            <p:cNvCxnSpPr>
              <a:cxnSpLocks/>
            </p:cNvCxnSpPr>
            <p:nvPr userDrawn="1"/>
          </p:nvCxnSpPr>
          <p:spPr>
            <a:xfrm>
              <a:off x="10131103" y="6423630"/>
              <a:ext cx="0" cy="43437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4" name="CaixaDeTexto 7">
              <a:extLst>
                <a:ext uri="{FF2B5EF4-FFF2-40B4-BE49-F238E27FC236}">
                  <a16:creationId xmlns:a16="http://schemas.microsoft.com/office/drawing/2014/main" id="{D5E7EDD1-BCB4-BE68-C7A7-674FBB425CBD}"/>
                </a:ext>
              </a:extLst>
            </p:cNvPr>
            <p:cNvSpPr txBox="1"/>
            <p:nvPr userDrawn="1"/>
          </p:nvSpPr>
          <p:spPr>
            <a:xfrm>
              <a:off x="1082029" y="6535329"/>
              <a:ext cx="8901465" cy="123111"/>
            </a:xfrm>
            <a:prstGeom prst="rect">
              <a:avLst/>
            </a:prstGeom>
            <a:noFill/>
          </p:spPr>
          <p:txBody>
            <a:bodyPr wrap="square" lIns="0" tIns="0" rIns="0" bIns="0" rtlCol="0">
              <a:spAutoFit/>
            </a:bodyPr>
            <a:lstStyle/>
            <a:p>
              <a:pPr algn="r"/>
              <a:r>
                <a:rPr lang="en-GB" sz="800">
                  <a:solidFill>
                    <a:schemeClr val="bg1"/>
                  </a:solidFill>
                  <a:latin typeface="+mn-lt"/>
                </a:rPr>
                <a:t>Copyright 2023 ValGenesis, Inc. Confidential and proprietary. Do not distribute.</a:t>
              </a:r>
            </a:p>
          </p:txBody>
        </p:sp>
      </p:grpSp>
    </p:spTree>
    <p:extLst>
      <p:ext uri="{BB962C8B-B14F-4D97-AF65-F5344CB8AC3E}">
        <p14:creationId xmlns:p14="http://schemas.microsoft.com/office/powerpoint/2010/main" val="1889946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ight Blue Page">
    <p:bg>
      <p:bgPr>
        <a:solidFill>
          <a:srgbClr val="13D0FF"/>
        </a:solidFill>
        <a:effectLst/>
      </p:bgPr>
    </p:bg>
    <p:spTree>
      <p:nvGrpSpPr>
        <p:cNvPr id="1" name=""/>
        <p:cNvGrpSpPr/>
        <p:nvPr/>
      </p:nvGrpSpPr>
      <p:grpSpPr>
        <a:xfrm>
          <a:off x="0" y="0"/>
          <a:ext cx="0" cy="0"/>
          <a:chOff x="0" y="0"/>
          <a:chExt cx="0" cy="0"/>
        </a:xfrm>
      </p:grpSpPr>
      <p:sp>
        <p:nvSpPr>
          <p:cNvPr id="11" name="Marcador de Posição do Número do Diapositivo 5">
            <a:extLst>
              <a:ext uri="{FF2B5EF4-FFF2-40B4-BE49-F238E27FC236}">
                <a16:creationId xmlns:a16="http://schemas.microsoft.com/office/drawing/2014/main" id="{17F88DD7-4E5B-E601-7AFB-9835C263189E}"/>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chemeClr val="bg1"/>
                </a:solidFill>
                <a:latin typeface="+mj-lt"/>
              </a:rPr>
              <a:pPr algn="ctr"/>
              <a:t>‹#›</a:t>
            </a:fld>
            <a:endParaRPr lang="en-GB" sz="1400">
              <a:solidFill>
                <a:schemeClr val="bg1"/>
              </a:solidFill>
              <a:latin typeface="+mj-lt"/>
            </a:endParaRPr>
          </a:p>
        </p:txBody>
      </p:sp>
      <p:grpSp>
        <p:nvGrpSpPr>
          <p:cNvPr id="2" name="Group 1">
            <a:extLst>
              <a:ext uri="{FF2B5EF4-FFF2-40B4-BE49-F238E27FC236}">
                <a16:creationId xmlns:a16="http://schemas.microsoft.com/office/drawing/2014/main" id="{46C03DA0-A252-55D0-B17B-6BAF98591F1D}"/>
              </a:ext>
            </a:extLst>
          </p:cNvPr>
          <p:cNvGrpSpPr/>
          <p:nvPr userDrawn="1"/>
        </p:nvGrpSpPr>
        <p:grpSpPr>
          <a:xfrm>
            <a:off x="1082029" y="6423630"/>
            <a:ext cx="10687135" cy="434370"/>
            <a:chOff x="1082029" y="6423630"/>
            <a:chExt cx="10687135" cy="434370"/>
          </a:xfrm>
        </p:grpSpPr>
        <p:pic>
          <p:nvPicPr>
            <p:cNvPr id="4" name="Graphic 3">
              <a:extLst>
                <a:ext uri="{FF2B5EF4-FFF2-40B4-BE49-F238E27FC236}">
                  <a16:creationId xmlns:a16="http://schemas.microsoft.com/office/drawing/2014/main" id="{46468A70-4442-21EA-DAC4-E24EDD0643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508940"/>
              <a:ext cx="1485691" cy="171126"/>
            </a:xfrm>
            <a:prstGeom prst="rect">
              <a:avLst/>
            </a:prstGeom>
          </p:spPr>
        </p:pic>
        <p:cxnSp>
          <p:nvCxnSpPr>
            <p:cNvPr id="5" name="Conexão reta 5">
              <a:extLst>
                <a:ext uri="{FF2B5EF4-FFF2-40B4-BE49-F238E27FC236}">
                  <a16:creationId xmlns:a16="http://schemas.microsoft.com/office/drawing/2014/main" id="{B6AB96C6-A69E-41E2-62DB-46C7D1CD5489}"/>
                </a:ext>
              </a:extLst>
            </p:cNvPr>
            <p:cNvCxnSpPr>
              <a:cxnSpLocks/>
            </p:cNvCxnSpPr>
            <p:nvPr userDrawn="1"/>
          </p:nvCxnSpPr>
          <p:spPr>
            <a:xfrm>
              <a:off x="10131103" y="6423630"/>
              <a:ext cx="0" cy="43437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 name="CaixaDeTexto 7">
              <a:extLst>
                <a:ext uri="{FF2B5EF4-FFF2-40B4-BE49-F238E27FC236}">
                  <a16:creationId xmlns:a16="http://schemas.microsoft.com/office/drawing/2014/main" id="{29F8C09C-3319-07B0-AA0A-5E57154A89B6}"/>
                </a:ext>
              </a:extLst>
            </p:cNvPr>
            <p:cNvSpPr txBox="1"/>
            <p:nvPr userDrawn="1"/>
          </p:nvSpPr>
          <p:spPr>
            <a:xfrm>
              <a:off x="1082029" y="6535329"/>
              <a:ext cx="8901465" cy="123111"/>
            </a:xfrm>
            <a:prstGeom prst="rect">
              <a:avLst/>
            </a:prstGeom>
            <a:noFill/>
          </p:spPr>
          <p:txBody>
            <a:bodyPr wrap="square" lIns="0" tIns="0" rIns="0" bIns="0" rtlCol="0">
              <a:spAutoFit/>
            </a:bodyPr>
            <a:lstStyle/>
            <a:p>
              <a:pPr algn="r"/>
              <a:r>
                <a:rPr lang="en-GB" sz="800">
                  <a:solidFill>
                    <a:schemeClr val="bg1"/>
                  </a:solidFill>
                  <a:latin typeface="+mn-lt"/>
                </a:rPr>
                <a:t>Copyright 2023 ValGenesis, Inc. Confidential and proprietary. Do not distribute.</a:t>
              </a:r>
            </a:p>
          </p:txBody>
        </p:sp>
      </p:grpSp>
    </p:spTree>
    <p:extLst>
      <p:ext uri="{BB962C8B-B14F-4D97-AF65-F5344CB8AC3E}">
        <p14:creationId xmlns:p14="http://schemas.microsoft.com/office/powerpoint/2010/main" val="3076045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 Blue Page">
    <p:bg>
      <p:bgPr>
        <a:solidFill>
          <a:schemeClr val="tx1"/>
        </a:solidFill>
        <a:effectLst/>
      </p:bgPr>
    </p:bg>
    <p:spTree>
      <p:nvGrpSpPr>
        <p:cNvPr id="1" name=""/>
        <p:cNvGrpSpPr/>
        <p:nvPr/>
      </p:nvGrpSpPr>
      <p:grpSpPr>
        <a:xfrm>
          <a:off x="0" y="0"/>
          <a:ext cx="0" cy="0"/>
          <a:chOff x="0" y="0"/>
          <a:chExt cx="0" cy="0"/>
        </a:xfrm>
      </p:grpSpPr>
      <p:sp>
        <p:nvSpPr>
          <p:cNvPr id="2" name="Marcador de Posição do Número do Diapositivo 5">
            <a:extLst>
              <a:ext uri="{FF2B5EF4-FFF2-40B4-BE49-F238E27FC236}">
                <a16:creationId xmlns:a16="http://schemas.microsoft.com/office/drawing/2014/main" id="{419AED84-260C-97C0-6C3E-49587F8442A3}"/>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grpSp>
        <p:nvGrpSpPr>
          <p:cNvPr id="4" name="Group 3">
            <a:extLst>
              <a:ext uri="{FF2B5EF4-FFF2-40B4-BE49-F238E27FC236}">
                <a16:creationId xmlns:a16="http://schemas.microsoft.com/office/drawing/2014/main" id="{2ED8F6C4-0DF1-652B-170D-8425E34222D4}"/>
              </a:ext>
            </a:extLst>
          </p:cNvPr>
          <p:cNvGrpSpPr/>
          <p:nvPr userDrawn="1"/>
        </p:nvGrpSpPr>
        <p:grpSpPr>
          <a:xfrm>
            <a:off x="1082029" y="6423630"/>
            <a:ext cx="10687135" cy="434370"/>
            <a:chOff x="1082029" y="6423630"/>
            <a:chExt cx="10687135" cy="434370"/>
          </a:xfrm>
        </p:grpSpPr>
        <p:pic>
          <p:nvPicPr>
            <p:cNvPr id="5" name="Graphic 4">
              <a:extLst>
                <a:ext uri="{FF2B5EF4-FFF2-40B4-BE49-F238E27FC236}">
                  <a16:creationId xmlns:a16="http://schemas.microsoft.com/office/drawing/2014/main" id="{A3F38CEE-713B-194B-3F6F-8647114A83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508940"/>
              <a:ext cx="1485691" cy="171126"/>
            </a:xfrm>
            <a:prstGeom prst="rect">
              <a:avLst/>
            </a:prstGeom>
          </p:spPr>
        </p:pic>
        <p:cxnSp>
          <p:nvCxnSpPr>
            <p:cNvPr id="6" name="Conexão reta 5">
              <a:extLst>
                <a:ext uri="{FF2B5EF4-FFF2-40B4-BE49-F238E27FC236}">
                  <a16:creationId xmlns:a16="http://schemas.microsoft.com/office/drawing/2014/main" id="{165E1020-409D-0356-DDEB-8DA15CF7D8A9}"/>
                </a:ext>
              </a:extLst>
            </p:cNvPr>
            <p:cNvCxnSpPr>
              <a:cxnSpLocks/>
            </p:cNvCxnSpPr>
            <p:nvPr userDrawn="1"/>
          </p:nvCxnSpPr>
          <p:spPr>
            <a:xfrm>
              <a:off x="10131103" y="6423630"/>
              <a:ext cx="0" cy="434370"/>
            </a:xfrm>
            <a:prstGeom prst="line">
              <a:avLst/>
            </a:prstGeom>
            <a:ln w="12700">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sp>
          <p:nvSpPr>
            <p:cNvPr id="9" name="CaixaDeTexto 7">
              <a:extLst>
                <a:ext uri="{FF2B5EF4-FFF2-40B4-BE49-F238E27FC236}">
                  <a16:creationId xmlns:a16="http://schemas.microsoft.com/office/drawing/2014/main" id="{AAF3A456-1332-7F53-D2F7-DEECC3D89DEF}"/>
                </a:ext>
              </a:extLst>
            </p:cNvPr>
            <p:cNvSpPr txBox="1"/>
            <p:nvPr userDrawn="1"/>
          </p:nvSpPr>
          <p:spPr>
            <a:xfrm>
              <a:off x="1082029" y="6535329"/>
              <a:ext cx="8901465" cy="123111"/>
            </a:xfrm>
            <a:prstGeom prst="rect">
              <a:avLst/>
            </a:prstGeom>
            <a:noFill/>
          </p:spPr>
          <p:txBody>
            <a:bodyPr wrap="square" lIns="0" tIns="0" rIns="0" bIns="0" rtlCol="0">
              <a:spAutoFit/>
            </a:bodyPr>
            <a:lstStyle/>
            <a:p>
              <a:pPr algn="r"/>
              <a:r>
                <a:rPr lang="en-GB" sz="800">
                  <a:solidFill>
                    <a:schemeClr val="accent1"/>
                  </a:solidFill>
                  <a:latin typeface="+mn-lt"/>
                </a:rPr>
                <a:t>Copyright 2023 ValGenesis, Inc. Confidential and proprietary. Do not distribute.</a:t>
              </a:r>
            </a:p>
          </p:txBody>
        </p:sp>
      </p:grpSp>
    </p:spTree>
    <p:extLst>
      <p:ext uri="{BB962C8B-B14F-4D97-AF65-F5344CB8AC3E}">
        <p14:creationId xmlns:p14="http://schemas.microsoft.com/office/powerpoint/2010/main" val="2611228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hite Page">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1CC5E81-4E61-6BA4-289F-7C593AD9CA58}"/>
              </a:ext>
            </a:extLst>
          </p:cNvPr>
          <p:cNvGrpSpPr/>
          <p:nvPr userDrawn="1"/>
        </p:nvGrpSpPr>
        <p:grpSpPr>
          <a:xfrm>
            <a:off x="1082029" y="6423630"/>
            <a:ext cx="10687135" cy="434370"/>
            <a:chOff x="1082029" y="6318855"/>
            <a:chExt cx="10687135" cy="434370"/>
          </a:xfrm>
        </p:grpSpPr>
        <p:cxnSp>
          <p:nvCxnSpPr>
            <p:cNvPr id="7" name="Conexão reta 5">
              <a:extLst>
                <a:ext uri="{FF2B5EF4-FFF2-40B4-BE49-F238E27FC236}">
                  <a16:creationId xmlns:a16="http://schemas.microsoft.com/office/drawing/2014/main" id="{C6C7C134-639A-B195-2C7C-521AACCD8574}"/>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CaixaDeTexto 7">
              <a:extLst>
                <a:ext uri="{FF2B5EF4-FFF2-40B4-BE49-F238E27FC236}">
                  <a16:creationId xmlns:a16="http://schemas.microsoft.com/office/drawing/2014/main" id="{AD031359-5D95-D05B-D0AC-747BB42BB04E}"/>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2023 ValGenesis, Inc. Confidential and proprietary. Do not distribute.</a:t>
              </a:r>
            </a:p>
          </p:txBody>
        </p:sp>
        <p:pic>
          <p:nvPicPr>
            <p:cNvPr id="9" name="Graphic 8">
              <a:extLst>
                <a:ext uri="{FF2B5EF4-FFF2-40B4-BE49-F238E27FC236}">
                  <a16:creationId xmlns:a16="http://schemas.microsoft.com/office/drawing/2014/main" id="{941010E4-A2D2-79EC-D5B5-2F0C2CCA77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Tree>
    <p:extLst>
      <p:ext uri="{BB962C8B-B14F-4D97-AF65-F5344CB8AC3E}">
        <p14:creationId xmlns:p14="http://schemas.microsoft.com/office/powerpoint/2010/main" val="2558878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ck Cover">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fish&#10;&#10;Description automatically generated">
            <a:extLst>
              <a:ext uri="{FF2B5EF4-FFF2-40B4-BE49-F238E27FC236}">
                <a16:creationId xmlns:a16="http://schemas.microsoft.com/office/drawing/2014/main" id="{D806359C-0035-DEDD-4A08-0984F16D6D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6" name="Subtitle 2">
            <a:extLst>
              <a:ext uri="{FF2B5EF4-FFF2-40B4-BE49-F238E27FC236}">
                <a16:creationId xmlns:a16="http://schemas.microsoft.com/office/drawing/2014/main" id="{B7B2C6E3-9D34-9D99-C56E-6C3987DE3D42}"/>
              </a:ext>
            </a:extLst>
          </p:cNvPr>
          <p:cNvSpPr>
            <a:spLocks noGrp="1"/>
          </p:cNvSpPr>
          <p:nvPr>
            <p:ph type="subTitle" idx="10" hasCustomPrompt="1"/>
          </p:nvPr>
        </p:nvSpPr>
        <p:spPr>
          <a:xfrm>
            <a:off x="1054417" y="2846830"/>
            <a:ext cx="6013131" cy="1422496"/>
          </a:xfrm>
        </p:spPr>
        <p:txBody>
          <a:bodyPr lIns="0" tIns="0" rIns="0" bIns="0" anchor="t" anchorCtr="0">
            <a:noAutofit/>
          </a:bodyPr>
          <a:lstStyle>
            <a:lvl1pPr marL="0" indent="0" algn="l">
              <a:lnSpc>
                <a:spcPct val="100000"/>
              </a:lnSpc>
              <a:spcBef>
                <a:spcPts val="0"/>
              </a:spcBef>
              <a:buNone/>
              <a:defRPr sz="1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p>
          <a:p>
            <a:r>
              <a:rPr lang="en-US" dirty="0"/>
              <a:t>Title:</a:t>
            </a:r>
          </a:p>
          <a:p>
            <a:endParaRPr lang="en-US" dirty="0"/>
          </a:p>
          <a:p>
            <a:r>
              <a:rPr lang="en-US" dirty="0"/>
              <a:t>Email:</a:t>
            </a:r>
          </a:p>
        </p:txBody>
      </p:sp>
      <p:sp>
        <p:nvSpPr>
          <p:cNvPr id="87" name="TextBox 14">
            <a:extLst>
              <a:ext uri="{FF2B5EF4-FFF2-40B4-BE49-F238E27FC236}">
                <a16:creationId xmlns:a16="http://schemas.microsoft.com/office/drawing/2014/main" id="{A9821664-157D-C004-8094-E826407396C3}"/>
              </a:ext>
            </a:extLst>
          </p:cNvPr>
          <p:cNvSpPr txBox="1"/>
          <p:nvPr userDrawn="1"/>
        </p:nvSpPr>
        <p:spPr>
          <a:xfrm>
            <a:off x="1054417" y="5531123"/>
            <a:ext cx="6876245" cy="138499"/>
          </a:xfrm>
          <a:prstGeom prst="rect">
            <a:avLst/>
          </a:prstGeom>
          <a:noFill/>
        </p:spPr>
        <p:txBody>
          <a:bodyPr wrap="square" lIns="0" tIns="0" rIns="0" bIns="0" rtlCol="0">
            <a:spAutoFit/>
          </a:bodyPr>
          <a:lstStyle/>
          <a:p>
            <a:r>
              <a:rPr lang="en-US" sz="900" dirty="0">
                <a:solidFill>
                  <a:schemeClr val="bg1"/>
                </a:solidFill>
              </a:rPr>
              <a:t>SANTA CLARA   </a:t>
            </a:r>
            <a:r>
              <a:rPr lang="en-US" sz="900" dirty="0">
                <a:solidFill>
                  <a:srgbClr val="FFCF00"/>
                </a:solidFill>
              </a:rPr>
              <a:t>|</a:t>
            </a:r>
            <a:r>
              <a:rPr lang="en-US" sz="900" dirty="0">
                <a:solidFill>
                  <a:schemeClr val="bg1"/>
                </a:solidFill>
              </a:rPr>
              <a:t>   TAMPA  </a:t>
            </a:r>
            <a:r>
              <a:rPr lang="en-US" sz="900" dirty="0">
                <a:solidFill>
                  <a:srgbClr val="FFCF00"/>
                </a:solidFill>
              </a:rPr>
              <a:t> |   </a:t>
            </a:r>
            <a:r>
              <a:rPr lang="en-US" sz="900" dirty="0">
                <a:solidFill>
                  <a:schemeClr val="bg1"/>
                </a:solidFill>
              </a:rPr>
              <a:t>TORONTO   </a:t>
            </a:r>
            <a:r>
              <a:rPr lang="en-US" sz="900" dirty="0">
                <a:solidFill>
                  <a:srgbClr val="FFCF00"/>
                </a:solidFill>
              </a:rPr>
              <a:t>| </a:t>
            </a:r>
            <a:r>
              <a:rPr lang="en-US" sz="900" dirty="0">
                <a:solidFill>
                  <a:schemeClr val="bg1"/>
                </a:solidFill>
              </a:rPr>
              <a:t> SAO PAULO   </a:t>
            </a:r>
            <a:r>
              <a:rPr lang="en-US" sz="900" dirty="0">
                <a:solidFill>
                  <a:srgbClr val="FFCF00"/>
                </a:solidFill>
              </a:rPr>
              <a:t>| </a:t>
            </a:r>
            <a:r>
              <a:rPr lang="en-US" sz="900" dirty="0">
                <a:solidFill>
                  <a:schemeClr val="bg1"/>
                </a:solidFill>
              </a:rPr>
              <a:t>  LISBON   </a:t>
            </a:r>
            <a:r>
              <a:rPr lang="en-US" sz="900" dirty="0">
                <a:solidFill>
                  <a:srgbClr val="FFCF00"/>
                </a:solidFill>
              </a:rPr>
              <a:t>|   </a:t>
            </a:r>
            <a:r>
              <a:rPr lang="en-US" sz="900" dirty="0">
                <a:solidFill>
                  <a:schemeClr val="bg1"/>
                </a:solidFill>
              </a:rPr>
              <a:t>SCHIPHOL   </a:t>
            </a:r>
            <a:r>
              <a:rPr lang="en-US" sz="900" dirty="0">
                <a:solidFill>
                  <a:srgbClr val="FFCF00"/>
                </a:solidFill>
              </a:rPr>
              <a:t>| </a:t>
            </a:r>
            <a:r>
              <a:rPr lang="en-US" sz="900" dirty="0">
                <a:solidFill>
                  <a:schemeClr val="bg1"/>
                </a:solidFill>
              </a:rPr>
              <a:t> </a:t>
            </a:r>
            <a:r>
              <a:rPr lang="en-US" sz="900" dirty="0">
                <a:solidFill>
                  <a:srgbClr val="FFCF00"/>
                </a:solidFill>
              </a:rPr>
              <a:t> </a:t>
            </a:r>
            <a:r>
              <a:rPr lang="en-US" sz="900" dirty="0">
                <a:solidFill>
                  <a:schemeClr val="bg1"/>
                </a:solidFill>
              </a:rPr>
              <a:t>BENGALURU  </a:t>
            </a:r>
            <a:r>
              <a:rPr lang="en-US" sz="900" dirty="0">
                <a:solidFill>
                  <a:srgbClr val="FFCF00"/>
                </a:solidFill>
              </a:rPr>
              <a:t>|  </a:t>
            </a:r>
            <a:r>
              <a:rPr lang="en-US" sz="900" dirty="0">
                <a:solidFill>
                  <a:schemeClr val="bg1"/>
                </a:solidFill>
              </a:rPr>
              <a:t>CHENNAI  </a:t>
            </a:r>
          </a:p>
        </p:txBody>
      </p:sp>
      <p:sp>
        <p:nvSpPr>
          <p:cNvPr id="88" name="TextBox 15">
            <a:extLst>
              <a:ext uri="{FF2B5EF4-FFF2-40B4-BE49-F238E27FC236}">
                <a16:creationId xmlns:a16="http://schemas.microsoft.com/office/drawing/2014/main" id="{7AB872C0-F73B-3BF1-104F-5AD77C4A3099}"/>
              </a:ext>
            </a:extLst>
          </p:cNvPr>
          <p:cNvSpPr txBox="1"/>
          <p:nvPr userDrawn="1"/>
        </p:nvSpPr>
        <p:spPr>
          <a:xfrm>
            <a:off x="1688350" y="4962160"/>
            <a:ext cx="1234312" cy="215444"/>
          </a:xfrm>
          <a:prstGeom prst="rect">
            <a:avLst/>
          </a:prstGeom>
          <a:noFill/>
        </p:spPr>
        <p:txBody>
          <a:bodyPr wrap="none" lIns="0" tIns="0" rIns="0" bIns="0" rtlCol="0">
            <a:spAutoFit/>
          </a:bodyPr>
          <a:lstStyle/>
          <a:p>
            <a:r>
              <a:rPr lang="en-US" sz="1400" u="none" dirty="0">
                <a:solidFill>
                  <a:srgbClr val="13D0FF"/>
                </a:solidFill>
              </a:rPr>
              <a:t>valgenesis.com</a:t>
            </a:r>
          </a:p>
        </p:txBody>
      </p:sp>
      <p:cxnSp>
        <p:nvCxnSpPr>
          <p:cNvPr id="6" name="Straight Connector 5">
            <a:extLst>
              <a:ext uri="{FF2B5EF4-FFF2-40B4-BE49-F238E27FC236}">
                <a16:creationId xmlns:a16="http://schemas.microsoft.com/office/drawing/2014/main" id="{F21017A9-FF27-3BBD-BF8A-4BE39BCDF0F7}"/>
              </a:ext>
            </a:extLst>
          </p:cNvPr>
          <p:cNvCxnSpPr>
            <a:cxnSpLocks/>
          </p:cNvCxnSpPr>
          <p:nvPr userDrawn="1"/>
        </p:nvCxnSpPr>
        <p:spPr>
          <a:xfrm>
            <a:off x="1054417" y="2464153"/>
            <a:ext cx="186824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26" name="Picture 2" descr="ValGenesis logo">
            <a:extLst>
              <a:ext uri="{FF2B5EF4-FFF2-40B4-BE49-F238E27FC236}">
                <a16:creationId xmlns:a16="http://schemas.microsoft.com/office/drawing/2014/main" id="{CAC60D95-A2F6-79E7-5976-F724F9FAA36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54417" y="4812707"/>
            <a:ext cx="476250" cy="5143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2C10083-C435-C5FD-5513-EE509D01E975}"/>
              </a:ext>
            </a:extLst>
          </p:cNvPr>
          <p:cNvSpPr txBox="1"/>
          <p:nvPr userDrawn="1"/>
        </p:nvSpPr>
        <p:spPr>
          <a:xfrm>
            <a:off x="1054417" y="6076598"/>
            <a:ext cx="6013131" cy="488147"/>
          </a:xfrm>
          <a:prstGeom prst="rect">
            <a:avLst/>
          </a:prstGeom>
          <a:noFill/>
        </p:spPr>
        <p:txBody>
          <a:bodyPr wrap="square" lIns="0" tIns="0" rIns="0" bIns="0" rtlCol="0">
            <a:spAutoFit/>
          </a:bodyPr>
          <a:lstStyle/>
          <a:p>
            <a:pPr marL="0" marR="0" indent="0">
              <a:lnSpc>
                <a:spcPct val="107000"/>
              </a:lnSpc>
              <a:spcBef>
                <a:spcPts val="0"/>
              </a:spcBef>
              <a:spcAft>
                <a:spcPts val="800"/>
              </a:spcAft>
              <a:buFont typeface="Arial" panose="020B0604020202020204" pitchFamily="34" charset="0"/>
              <a:buNone/>
            </a:pPr>
            <a:r>
              <a:rPr lang="en-US" sz="800" dirty="0">
                <a:solidFill>
                  <a:schemeClr val="bg1"/>
                </a:solidFill>
                <a:effectLst/>
                <a:latin typeface="+mn-lt"/>
                <a:ea typeface="Calibri" panose="020F0502020204030204" pitchFamily="34" charset="0"/>
                <a:cs typeface="Times New Roman" panose="02020603050405020304" pitchFamily="18" charset="0"/>
              </a:rPr>
              <a:t>This presentation is intended for informational purposes only and represents the opinions  of </a:t>
            </a:r>
            <a:r>
              <a:rPr lang="en-US" sz="800" dirty="0" err="1">
                <a:solidFill>
                  <a:schemeClr val="bg1"/>
                </a:solidFill>
                <a:effectLst/>
                <a:latin typeface="+mn-lt"/>
                <a:ea typeface="Calibri" panose="020F0502020204030204" pitchFamily="34" charset="0"/>
                <a:cs typeface="Times New Roman" panose="02020603050405020304" pitchFamily="18" charset="0"/>
              </a:rPr>
              <a:t>ValGenesis</a:t>
            </a:r>
            <a:r>
              <a:rPr lang="en-US" sz="800" dirty="0">
                <a:solidFill>
                  <a:schemeClr val="bg1"/>
                </a:solidFill>
                <a:effectLst/>
                <a:latin typeface="+mn-lt"/>
                <a:ea typeface="Calibri" panose="020F0502020204030204" pitchFamily="34" charset="0"/>
                <a:cs typeface="Times New Roman" panose="02020603050405020304" pitchFamily="18" charset="0"/>
              </a:rPr>
              <a:t> Inc., which makes no warranties with respect to any information disclosed herein. </a:t>
            </a:r>
          </a:p>
          <a:p>
            <a:pPr marL="0" marR="0" indent="0">
              <a:lnSpc>
                <a:spcPct val="107000"/>
              </a:lnSpc>
              <a:spcBef>
                <a:spcPts val="0"/>
              </a:spcBef>
              <a:spcAft>
                <a:spcPts val="800"/>
              </a:spcAft>
              <a:buFont typeface="Arial" panose="020B0604020202020204" pitchFamily="34" charset="0"/>
              <a:buNone/>
            </a:pPr>
            <a:r>
              <a:rPr lang="en-US" sz="800" dirty="0" err="1">
                <a:solidFill>
                  <a:schemeClr val="bg1"/>
                </a:solidFill>
                <a:effectLst/>
                <a:latin typeface="+mn-lt"/>
                <a:ea typeface="Calibri" panose="020F0502020204030204" pitchFamily="34" charset="0"/>
                <a:cs typeface="Times New Roman" panose="02020603050405020304" pitchFamily="18" charset="0"/>
              </a:rPr>
              <a:t>ValGenesis</a:t>
            </a:r>
            <a:r>
              <a:rPr lang="en-US" sz="800" dirty="0">
                <a:solidFill>
                  <a:schemeClr val="bg1"/>
                </a:solidFill>
                <a:effectLst/>
                <a:latin typeface="+mn-lt"/>
                <a:ea typeface="Calibri" panose="020F0502020204030204" pitchFamily="34" charset="0"/>
                <a:cs typeface="Times New Roman" panose="02020603050405020304" pitchFamily="18" charset="0"/>
              </a:rPr>
              <a:t>®, VLMS® and Validation Lifecycle Management System® are registered trademarks of </a:t>
            </a:r>
            <a:r>
              <a:rPr lang="en-US" sz="800" dirty="0" err="1">
                <a:solidFill>
                  <a:schemeClr val="bg1"/>
                </a:solidFill>
                <a:effectLst/>
                <a:latin typeface="+mn-lt"/>
                <a:ea typeface="Calibri" panose="020F0502020204030204" pitchFamily="34" charset="0"/>
                <a:cs typeface="Times New Roman" panose="02020603050405020304" pitchFamily="18" charset="0"/>
              </a:rPr>
              <a:t>ValGenesis</a:t>
            </a:r>
            <a:r>
              <a:rPr lang="en-US" sz="800" dirty="0">
                <a:solidFill>
                  <a:schemeClr val="bg1"/>
                </a:solidFill>
                <a:effectLst/>
                <a:latin typeface="+mn-lt"/>
                <a:ea typeface="Calibri" panose="020F0502020204030204" pitchFamily="34" charset="0"/>
                <a:cs typeface="Times New Roman" panose="02020603050405020304" pitchFamily="18" charset="0"/>
              </a:rPr>
              <a:t>, Inc.</a:t>
            </a:r>
          </a:p>
        </p:txBody>
      </p:sp>
      <p:sp>
        <p:nvSpPr>
          <p:cNvPr id="2" name="Title 1">
            <a:extLst>
              <a:ext uri="{FF2B5EF4-FFF2-40B4-BE49-F238E27FC236}">
                <a16:creationId xmlns:a16="http://schemas.microsoft.com/office/drawing/2014/main" id="{21841DA2-C097-0100-8568-106A6EBDD10F}"/>
              </a:ext>
            </a:extLst>
          </p:cNvPr>
          <p:cNvSpPr>
            <a:spLocks noGrp="1"/>
          </p:cNvSpPr>
          <p:nvPr>
            <p:ph type="title" hasCustomPrompt="1"/>
          </p:nvPr>
        </p:nvSpPr>
        <p:spPr>
          <a:xfrm>
            <a:off x="1054418" y="1216692"/>
            <a:ext cx="6013131" cy="1074843"/>
          </a:xfrm>
        </p:spPr>
        <p:txBody>
          <a:bodyPr lIns="0" tIns="0" rIns="0" bIns="0" anchor="ctr" anchorCtr="0">
            <a:noAutofit/>
          </a:bodyPr>
          <a:lstStyle>
            <a:lvl1pPr algn="l">
              <a:defRPr sz="6600" b="1">
                <a:solidFill>
                  <a:srgbClr val="13D0FF"/>
                </a:solidFill>
                <a:latin typeface="+mj-lt"/>
                <a:cs typeface="Calibri Light" panose="020F0302020204030204" pitchFamily="34" charset="0"/>
              </a:defRPr>
            </a:lvl1pPr>
          </a:lstStyle>
          <a:p>
            <a:r>
              <a:rPr lang="en-US" dirty="0"/>
              <a:t>Thank you!</a:t>
            </a:r>
          </a:p>
        </p:txBody>
      </p:sp>
    </p:spTree>
    <p:extLst>
      <p:ext uri="{BB962C8B-B14F-4D97-AF65-F5344CB8AC3E}">
        <p14:creationId xmlns:p14="http://schemas.microsoft.com/office/powerpoint/2010/main" val="13280083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ront Cover">
    <p:bg>
      <p:bgPr>
        <a:solidFill>
          <a:srgbClr val="02216E"/>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with medium confidence">
            <a:extLst>
              <a:ext uri="{FF2B5EF4-FFF2-40B4-BE49-F238E27FC236}">
                <a16:creationId xmlns:a16="http://schemas.microsoft.com/office/drawing/2014/main" id="{559E2573-DA5B-1A10-7D09-D07CFF6A8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Graphic 10">
            <a:extLst>
              <a:ext uri="{FF2B5EF4-FFF2-40B4-BE49-F238E27FC236}">
                <a16:creationId xmlns:a16="http://schemas.microsoft.com/office/drawing/2014/main" id="{4B2382E9-DCFA-10F8-797E-E8D5CB6692A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7013" y="2971800"/>
            <a:ext cx="5363213" cy="764997"/>
          </a:xfrm>
          <a:prstGeom prst="rect">
            <a:avLst/>
          </a:prstGeom>
        </p:spPr>
      </p:pic>
      <p:cxnSp>
        <p:nvCxnSpPr>
          <p:cNvPr id="14" name="Straight Connector 13">
            <a:extLst>
              <a:ext uri="{FF2B5EF4-FFF2-40B4-BE49-F238E27FC236}">
                <a16:creationId xmlns:a16="http://schemas.microsoft.com/office/drawing/2014/main" id="{C8816DD3-24CB-35A8-FB90-BD4C6A3554AF}"/>
              </a:ext>
            </a:extLst>
          </p:cNvPr>
          <p:cNvCxnSpPr>
            <a:cxnSpLocks/>
          </p:cNvCxnSpPr>
          <p:nvPr userDrawn="1"/>
        </p:nvCxnSpPr>
        <p:spPr>
          <a:xfrm>
            <a:off x="758281" y="4127620"/>
            <a:ext cx="2535252" cy="0"/>
          </a:xfrm>
          <a:prstGeom prst="line">
            <a:avLst/>
          </a:prstGeom>
          <a:ln w="28575">
            <a:solidFill>
              <a:srgbClr val="FFC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04702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2216E"/>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with medium confidence">
            <a:extLst>
              <a:ext uri="{FF2B5EF4-FFF2-40B4-BE49-F238E27FC236}">
                <a16:creationId xmlns:a16="http://schemas.microsoft.com/office/drawing/2014/main" id="{4ECE81C5-1AE1-05C8-281B-62863FC1B2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tângulo 8">
            <a:extLst>
              <a:ext uri="{FF2B5EF4-FFF2-40B4-BE49-F238E27FC236}">
                <a16:creationId xmlns:a16="http://schemas.microsoft.com/office/drawing/2014/main" id="{1E71E735-B918-0C88-FD6C-7553C1AC73D0}"/>
              </a:ext>
            </a:extLst>
          </p:cNvPr>
          <p:cNvSpPr/>
          <p:nvPr userDrawn="1"/>
        </p:nvSpPr>
        <p:spPr>
          <a:xfrm>
            <a:off x="838202" y="1199072"/>
            <a:ext cx="10515598" cy="4615132"/>
          </a:xfrm>
          <a:prstGeom prst="rect">
            <a:avLst/>
          </a:prstGeom>
          <a:solidFill>
            <a:srgbClr val="02216E"/>
          </a:solidFill>
          <a:ln w="38100">
            <a:solidFill>
              <a:srgbClr val="FFD200"/>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GB"/>
          </a:p>
        </p:txBody>
      </p:sp>
      <p:sp>
        <p:nvSpPr>
          <p:cNvPr id="13" name="Subtitle 2">
            <a:extLst>
              <a:ext uri="{FF2B5EF4-FFF2-40B4-BE49-F238E27FC236}">
                <a16:creationId xmlns:a16="http://schemas.microsoft.com/office/drawing/2014/main" id="{3AF2A3E0-A87D-9BD3-C532-F5CBA97B215D}"/>
              </a:ext>
            </a:extLst>
          </p:cNvPr>
          <p:cNvSpPr>
            <a:spLocks noGrp="1"/>
          </p:cNvSpPr>
          <p:nvPr>
            <p:ph type="subTitle" idx="1" hasCustomPrompt="1"/>
          </p:nvPr>
        </p:nvSpPr>
        <p:spPr>
          <a:xfrm>
            <a:off x="1242204" y="5031175"/>
            <a:ext cx="7496353" cy="323852"/>
          </a:xfrm>
          <a:ln>
            <a:noFill/>
          </a:ln>
        </p:spPr>
        <p:txBody>
          <a:bodyPr lIns="0" tIns="0" rIns="0" bIns="0" anchor="ctr" anchorCtr="0">
            <a:noAutofit/>
          </a:bodyPr>
          <a:lstStyle>
            <a:lvl1pPr marL="0" indent="0" algn="l">
              <a:lnSpc>
                <a:spcPct val="90000"/>
              </a:lnSpc>
              <a:spcBef>
                <a:spcPts val="0"/>
              </a:spcBef>
              <a:buNone/>
              <a:defRPr sz="1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a:t>
            </a:r>
          </a:p>
        </p:txBody>
      </p:sp>
      <p:sp>
        <p:nvSpPr>
          <p:cNvPr id="14" name="Text Placeholder 20">
            <a:extLst>
              <a:ext uri="{FF2B5EF4-FFF2-40B4-BE49-F238E27FC236}">
                <a16:creationId xmlns:a16="http://schemas.microsoft.com/office/drawing/2014/main" id="{FA524AA4-2F34-E7C0-51DE-C2B5D3B97F5C}"/>
              </a:ext>
            </a:extLst>
          </p:cNvPr>
          <p:cNvSpPr>
            <a:spLocks noGrp="1"/>
          </p:cNvSpPr>
          <p:nvPr>
            <p:ph type="body" sz="quarter" idx="11" hasCustomPrompt="1"/>
          </p:nvPr>
        </p:nvSpPr>
        <p:spPr>
          <a:xfrm>
            <a:off x="9051446" y="5031175"/>
            <a:ext cx="1895475" cy="323852"/>
          </a:xfrm>
        </p:spPr>
        <p:txBody>
          <a:bodyPr lIns="0" tIns="0" rIns="0" bIns="0" anchor="ctr" anchorCtr="0">
            <a:noAutofit/>
          </a:bodyPr>
          <a:lstStyle>
            <a:lvl1pPr marL="0" indent="0" algn="r">
              <a:buNone/>
              <a:defRPr sz="1400">
                <a:solidFill>
                  <a:schemeClr val="bg1"/>
                </a:solidFill>
                <a:latin typeface="+mj-lt"/>
              </a:defRPr>
            </a:lvl1pPr>
          </a:lstStyle>
          <a:p>
            <a:pPr lvl="0"/>
            <a:r>
              <a:rPr lang="en-US" dirty="0"/>
              <a:t>October 12, 2022</a:t>
            </a:r>
          </a:p>
        </p:txBody>
      </p:sp>
      <p:sp>
        <p:nvSpPr>
          <p:cNvPr id="15" name="Text Placeholder 31">
            <a:extLst>
              <a:ext uri="{FF2B5EF4-FFF2-40B4-BE49-F238E27FC236}">
                <a16:creationId xmlns:a16="http://schemas.microsoft.com/office/drawing/2014/main" id="{072C6E5E-133E-D074-68CB-3DAFC47AA6CF}"/>
              </a:ext>
            </a:extLst>
          </p:cNvPr>
          <p:cNvSpPr>
            <a:spLocks noGrp="1"/>
          </p:cNvSpPr>
          <p:nvPr>
            <p:ph type="body" sz="quarter" idx="12" hasCustomPrompt="1"/>
          </p:nvPr>
        </p:nvSpPr>
        <p:spPr>
          <a:xfrm>
            <a:off x="1242205" y="1664899"/>
            <a:ext cx="9704716" cy="1040202"/>
          </a:xfrm>
        </p:spPr>
        <p:txBody>
          <a:bodyPr lIns="0" tIns="0" rIns="0" bIns="0" anchor="t">
            <a:noAutofit/>
          </a:bodyPr>
          <a:lstStyle>
            <a:lvl1pPr marL="0" indent="0">
              <a:lnSpc>
                <a:spcPct val="90000"/>
              </a:lnSpc>
              <a:spcBef>
                <a:spcPts val="0"/>
              </a:spcBef>
              <a:buNone/>
              <a:defRPr sz="4400">
                <a:solidFill>
                  <a:srgbClr val="13D0FF"/>
                </a:solidFill>
                <a:latin typeface="+mj-lt"/>
              </a:defRPr>
            </a:lvl1pPr>
          </a:lstStyle>
          <a:p>
            <a:pPr lvl="0"/>
            <a:r>
              <a:rPr lang="en-US" dirty="0"/>
              <a:t>Project name</a:t>
            </a:r>
          </a:p>
        </p:txBody>
      </p:sp>
      <p:sp>
        <p:nvSpPr>
          <p:cNvPr id="18" name="Text Placeholder 31">
            <a:extLst>
              <a:ext uri="{FF2B5EF4-FFF2-40B4-BE49-F238E27FC236}">
                <a16:creationId xmlns:a16="http://schemas.microsoft.com/office/drawing/2014/main" id="{2D0F8FFC-ED2E-C9D0-5BF0-66A662F55E9D}"/>
              </a:ext>
            </a:extLst>
          </p:cNvPr>
          <p:cNvSpPr>
            <a:spLocks noGrp="1"/>
          </p:cNvSpPr>
          <p:nvPr>
            <p:ph type="body" sz="quarter" idx="13" hasCustomPrompt="1"/>
          </p:nvPr>
        </p:nvSpPr>
        <p:spPr>
          <a:xfrm>
            <a:off x="1242206" y="2922958"/>
            <a:ext cx="9704716" cy="591767"/>
          </a:xfrm>
        </p:spPr>
        <p:txBody>
          <a:bodyPr lIns="0" tIns="0" rIns="0" bIns="0" anchor="t">
            <a:noAutofit/>
          </a:bodyPr>
          <a:lstStyle>
            <a:lvl1pPr marL="0" indent="0">
              <a:lnSpc>
                <a:spcPct val="90000"/>
              </a:lnSpc>
              <a:spcBef>
                <a:spcPts val="0"/>
              </a:spcBef>
              <a:buNone/>
              <a:defRPr sz="1800">
                <a:solidFill>
                  <a:schemeClr val="bg1"/>
                </a:solidFill>
                <a:latin typeface="+mj-lt"/>
              </a:defRPr>
            </a:lvl1pPr>
          </a:lstStyle>
          <a:p>
            <a:pPr lvl="0"/>
            <a:r>
              <a:rPr lang="en-US" dirty="0"/>
              <a:t>Presented to [ customer name ]</a:t>
            </a:r>
          </a:p>
        </p:txBody>
      </p:sp>
      <p:pic>
        <p:nvPicPr>
          <p:cNvPr id="3" name="Graphic 2">
            <a:extLst>
              <a:ext uri="{FF2B5EF4-FFF2-40B4-BE49-F238E27FC236}">
                <a16:creationId xmlns:a16="http://schemas.microsoft.com/office/drawing/2014/main" id="{323CDE35-B7A5-5BF0-1028-3AD00D79A7C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83473" y="6404165"/>
            <a:ext cx="1485691" cy="171126"/>
          </a:xfrm>
          <a:prstGeom prst="rect">
            <a:avLst/>
          </a:prstGeom>
        </p:spPr>
      </p:pic>
    </p:spTree>
    <p:extLst>
      <p:ext uri="{BB962C8B-B14F-4D97-AF65-F5344CB8AC3E}">
        <p14:creationId xmlns:p14="http://schemas.microsoft.com/office/powerpoint/2010/main" val="3859045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2216E"/>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with medium confidence">
            <a:extLst>
              <a:ext uri="{FF2B5EF4-FFF2-40B4-BE49-F238E27FC236}">
                <a16:creationId xmlns:a16="http://schemas.microsoft.com/office/drawing/2014/main" id="{4ECE81C5-1AE1-05C8-281B-62863FC1B2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tângulo 8">
            <a:extLst>
              <a:ext uri="{FF2B5EF4-FFF2-40B4-BE49-F238E27FC236}">
                <a16:creationId xmlns:a16="http://schemas.microsoft.com/office/drawing/2014/main" id="{1E71E735-B918-0C88-FD6C-7553C1AC73D0}"/>
              </a:ext>
            </a:extLst>
          </p:cNvPr>
          <p:cNvSpPr/>
          <p:nvPr userDrawn="1"/>
        </p:nvSpPr>
        <p:spPr>
          <a:xfrm>
            <a:off x="838202" y="1199072"/>
            <a:ext cx="10515598" cy="4615132"/>
          </a:xfrm>
          <a:prstGeom prst="rect">
            <a:avLst/>
          </a:prstGeom>
          <a:solidFill>
            <a:srgbClr val="02216E"/>
          </a:solidFill>
          <a:ln w="38100">
            <a:solidFill>
              <a:srgbClr val="FFD200"/>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GB"/>
          </a:p>
        </p:txBody>
      </p:sp>
      <p:sp>
        <p:nvSpPr>
          <p:cNvPr id="13" name="Subtitle 2">
            <a:extLst>
              <a:ext uri="{FF2B5EF4-FFF2-40B4-BE49-F238E27FC236}">
                <a16:creationId xmlns:a16="http://schemas.microsoft.com/office/drawing/2014/main" id="{3AF2A3E0-A87D-9BD3-C532-F5CBA97B215D}"/>
              </a:ext>
            </a:extLst>
          </p:cNvPr>
          <p:cNvSpPr>
            <a:spLocks noGrp="1"/>
          </p:cNvSpPr>
          <p:nvPr>
            <p:ph type="subTitle" idx="1" hasCustomPrompt="1"/>
          </p:nvPr>
        </p:nvSpPr>
        <p:spPr>
          <a:xfrm>
            <a:off x="1242204" y="5031175"/>
            <a:ext cx="7496353" cy="323852"/>
          </a:xfrm>
          <a:ln>
            <a:noFill/>
          </a:ln>
        </p:spPr>
        <p:txBody>
          <a:bodyPr lIns="0" tIns="0" rIns="0" bIns="0" anchor="ctr" anchorCtr="0">
            <a:noAutofit/>
          </a:bodyPr>
          <a:lstStyle>
            <a:lvl1pPr marL="0" indent="0" algn="l">
              <a:lnSpc>
                <a:spcPct val="90000"/>
              </a:lnSpc>
              <a:spcBef>
                <a:spcPts val="0"/>
              </a:spcBef>
              <a:buNone/>
              <a:defRPr sz="1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a:t>
            </a:r>
          </a:p>
        </p:txBody>
      </p:sp>
      <p:sp>
        <p:nvSpPr>
          <p:cNvPr id="14" name="Text Placeholder 20">
            <a:extLst>
              <a:ext uri="{FF2B5EF4-FFF2-40B4-BE49-F238E27FC236}">
                <a16:creationId xmlns:a16="http://schemas.microsoft.com/office/drawing/2014/main" id="{FA524AA4-2F34-E7C0-51DE-C2B5D3B97F5C}"/>
              </a:ext>
            </a:extLst>
          </p:cNvPr>
          <p:cNvSpPr>
            <a:spLocks noGrp="1"/>
          </p:cNvSpPr>
          <p:nvPr>
            <p:ph type="body" sz="quarter" idx="11" hasCustomPrompt="1"/>
          </p:nvPr>
        </p:nvSpPr>
        <p:spPr>
          <a:xfrm>
            <a:off x="9051446" y="5031175"/>
            <a:ext cx="1895475" cy="323852"/>
          </a:xfrm>
        </p:spPr>
        <p:txBody>
          <a:bodyPr lIns="0" tIns="0" rIns="0" bIns="0" anchor="ctr" anchorCtr="0">
            <a:noAutofit/>
          </a:bodyPr>
          <a:lstStyle>
            <a:lvl1pPr marL="0" indent="0" algn="r">
              <a:buNone/>
              <a:defRPr sz="1400">
                <a:solidFill>
                  <a:schemeClr val="bg1"/>
                </a:solidFill>
                <a:latin typeface="+mj-lt"/>
              </a:defRPr>
            </a:lvl1pPr>
          </a:lstStyle>
          <a:p>
            <a:pPr lvl="0"/>
            <a:r>
              <a:rPr lang="en-US" dirty="0"/>
              <a:t>October 12, 2022</a:t>
            </a:r>
          </a:p>
        </p:txBody>
      </p:sp>
      <p:sp>
        <p:nvSpPr>
          <p:cNvPr id="15" name="Text Placeholder 31">
            <a:extLst>
              <a:ext uri="{FF2B5EF4-FFF2-40B4-BE49-F238E27FC236}">
                <a16:creationId xmlns:a16="http://schemas.microsoft.com/office/drawing/2014/main" id="{072C6E5E-133E-D074-68CB-3DAFC47AA6CF}"/>
              </a:ext>
            </a:extLst>
          </p:cNvPr>
          <p:cNvSpPr>
            <a:spLocks noGrp="1"/>
          </p:cNvSpPr>
          <p:nvPr>
            <p:ph type="body" sz="quarter" idx="12" hasCustomPrompt="1"/>
          </p:nvPr>
        </p:nvSpPr>
        <p:spPr>
          <a:xfrm>
            <a:off x="1242205" y="1664899"/>
            <a:ext cx="9704716" cy="1040202"/>
          </a:xfrm>
        </p:spPr>
        <p:txBody>
          <a:bodyPr lIns="0" tIns="0" rIns="0" bIns="0" anchor="t">
            <a:noAutofit/>
          </a:bodyPr>
          <a:lstStyle>
            <a:lvl1pPr marL="0" indent="0">
              <a:lnSpc>
                <a:spcPct val="90000"/>
              </a:lnSpc>
              <a:spcBef>
                <a:spcPts val="0"/>
              </a:spcBef>
              <a:buNone/>
              <a:defRPr sz="4400">
                <a:solidFill>
                  <a:srgbClr val="13D0FF"/>
                </a:solidFill>
                <a:latin typeface="+mj-lt"/>
              </a:defRPr>
            </a:lvl1pPr>
          </a:lstStyle>
          <a:p>
            <a:pPr lvl="0"/>
            <a:r>
              <a:rPr lang="en-US" dirty="0"/>
              <a:t>Project name</a:t>
            </a:r>
          </a:p>
        </p:txBody>
      </p:sp>
      <p:sp>
        <p:nvSpPr>
          <p:cNvPr id="18" name="Text Placeholder 31">
            <a:extLst>
              <a:ext uri="{FF2B5EF4-FFF2-40B4-BE49-F238E27FC236}">
                <a16:creationId xmlns:a16="http://schemas.microsoft.com/office/drawing/2014/main" id="{2D0F8FFC-ED2E-C9D0-5BF0-66A662F55E9D}"/>
              </a:ext>
            </a:extLst>
          </p:cNvPr>
          <p:cNvSpPr>
            <a:spLocks noGrp="1"/>
          </p:cNvSpPr>
          <p:nvPr>
            <p:ph type="body" sz="quarter" idx="13" hasCustomPrompt="1"/>
          </p:nvPr>
        </p:nvSpPr>
        <p:spPr>
          <a:xfrm>
            <a:off x="1242206" y="2922958"/>
            <a:ext cx="9704716" cy="591767"/>
          </a:xfrm>
        </p:spPr>
        <p:txBody>
          <a:bodyPr lIns="0" tIns="0" rIns="0" bIns="0" anchor="t">
            <a:noAutofit/>
          </a:bodyPr>
          <a:lstStyle>
            <a:lvl1pPr marL="0" indent="0">
              <a:lnSpc>
                <a:spcPct val="90000"/>
              </a:lnSpc>
              <a:spcBef>
                <a:spcPts val="0"/>
              </a:spcBef>
              <a:buNone/>
              <a:defRPr sz="1800">
                <a:solidFill>
                  <a:schemeClr val="bg1"/>
                </a:solidFill>
                <a:latin typeface="+mj-lt"/>
              </a:defRPr>
            </a:lvl1pPr>
          </a:lstStyle>
          <a:p>
            <a:pPr lvl="0"/>
            <a:r>
              <a:rPr lang="en-US" dirty="0"/>
              <a:t>Presented to [ customer name ]</a:t>
            </a:r>
          </a:p>
        </p:txBody>
      </p:sp>
      <p:pic>
        <p:nvPicPr>
          <p:cNvPr id="3" name="Graphic 2">
            <a:extLst>
              <a:ext uri="{FF2B5EF4-FFF2-40B4-BE49-F238E27FC236}">
                <a16:creationId xmlns:a16="http://schemas.microsoft.com/office/drawing/2014/main" id="{323CDE35-B7A5-5BF0-1028-3AD00D79A7C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83473" y="6404165"/>
            <a:ext cx="1485691" cy="171126"/>
          </a:xfrm>
          <a:prstGeom prst="rect">
            <a:avLst/>
          </a:prstGeom>
        </p:spPr>
      </p:pic>
    </p:spTree>
    <p:extLst>
      <p:ext uri="{BB962C8B-B14F-4D97-AF65-F5344CB8AC3E}">
        <p14:creationId xmlns:p14="http://schemas.microsoft.com/office/powerpoint/2010/main" val="22482066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1"/>
        </a:solidFill>
        <a:effectLst/>
      </p:bgPr>
    </p:bg>
    <p:spTree>
      <p:nvGrpSpPr>
        <p:cNvPr id="1" name=""/>
        <p:cNvGrpSpPr/>
        <p:nvPr/>
      </p:nvGrpSpPr>
      <p:grpSpPr>
        <a:xfrm>
          <a:off x="0" y="0"/>
          <a:ext cx="0" cy="0"/>
          <a:chOff x="0" y="0"/>
          <a:chExt cx="0" cy="0"/>
        </a:xfrm>
      </p:grpSpPr>
      <p:sp>
        <p:nvSpPr>
          <p:cNvPr id="17" name="Título 1">
            <a:extLst>
              <a:ext uri="{FF2B5EF4-FFF2-40B4-BE49-F238E27FC236}">
                <a16:creationId xmlns:a16="http://schemas.microsoft.com/office/drawing/2014/main" id="{0F0BC789-4455-3A0F-6B7B-8ADB80580203}"/>
              </a:ext>
            </a:extLst>
          </p:cNvPr>
          <p:cNvSpPr>
            <a:spLocks noGrp="1"/>
          </p:cNvSpPr>
          <p:nvPr>
            <p:ph type="ctrTitle" hasCustomPrompt="1"/>
          </p:nvPr>
        </p:nvSpPr>
        <p:spPr>
          <a:xfrm>
            <a:off x="1042416" y="2197894"/>
            <a:ext cx="9144000" cy="1231106"/>
          </a:xfrm>
        </p:spPr>
        <p:txBody>
          <a:bodyPr anchor="b" anchorCtr="0">
            <a:spAutoFit/>
          </a:bodyPr>
          <a:lstStyle>
            <a:lvl1pPr algn="l">
              <a:defRPr sz="8000" b="1">
                <a:solidFill>
                  <a:schemeClr val="bg1"/>
                </a:solidFill>
                <a:latin typeface="+mj-lt"/>
                <a:cs typeface="Mongolian Baiti" panose="03000500000000000000" pitchFamily="66" charset="0"/>
              </a:defRPr>
            </a:lvl1pPr>
          </a:lstStyle>
          <a:p>
            <a:r>
              <a:rPr lang="en-US"/>
              <a:t>Click to edit title</a:t>
            </a:r>
            <a:endParaRPr lang="en-GB"/>
          </a:p>
        </p:txBody>
      </p:sp>
      <p:sp>
        <p:nvSpPr>
          <p:cNvPr id="20" name="Text Placeholder 2">
            <a:extLst>
              <a:ext uri="{FF2B5EF4-FFF2-40B4-BE49-F238E27FC236}">
                <a16:creationId xmlns:a16="http://schemas.microsoft.com/office/drawing/2014/main" id="{39203C36-4297-5865-A8AD-DEF9419A8DF1}"/>
              </a:ext>
            </a:extLst>
          </p:cNvPr>
          <p:cNvSpPr>
            <a:spLocks noGrp="1"/>
          </p:cNvSpPr>
          <p:nvPr>
            <p:ph type="body" idx="1" hasCustomPrompt="1"/>
          </p:nvPr>
        </p:nvSpPr>
        <p:spPr>
          <a:xfrm>
            <a:off x="1042416" y="3523772"/>
            <a:ext cx="9144000" cy="604781"/>
          </a:xfrm>
        </p:spPr>
        <p:txBody>
          <a:bodyPr>
            <a:spAutoFit/>
          </a:bodyPr>
          <a:lstStyle>
            <a:lvl1pPr marL="0" indent="0">
              <a:buNone/>
              <a:defRPr sz="3600">
                <a:solidFill>
                  <a:schemeClr val="accent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subtitle</a:t>
            </a:r>
          </a:p>
        </p:txBody>
      </p:sp>
      <p:grpSp>
        <p:nvGrpSpPr>
          <p:cNvPr id="2" name="Group 1">
            <a:extLst>
              <a:ext uri="{FF2B5EF4-FFF2-40B4-BE49-F238E27FC236}">
                <a16:creationId xmlns:a16="http://schemas.microsoft.com/office/drawing/2014/main" id="{CD3E375D-9DB6-749C-8756-5848CEFC1ED0}"/>
              </a:ext>
            </a:extLst>
          </p:cNvPr>
          <p:cNvGrpSpPr/>
          <p:nvPr userDrawn="1"/>
        </p:nvGrpSpPr>
        <p:grpSpPr>
          <a:xfrm>
            <a:off x="1082029" y="6423630"/>
            <a:ext cx="10687135" cy="434370"/>
            <a:chOff x="1082029" y="6423630"/>
            <a:chExt cx="10687135" cy="434370"/>
          </a:xfrm>
        </p:grpSpPr>
        <p:pic>
          <p:nvPicPr>
            <p:cNvPr id="3" name="Graphic 2">
              <a:extLst>
                <a:ext uri="{FF2B5EF4-FFF2-40B4-BE49-F238E27FC236}">
                  <a16:creationId xmlns:a16="http://schemas.microsoft.com/office/drawing/2014/main" id="{82081C43-52A2-FE9A-4D92-2CBCDD94FB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508940"/>
              <a:ext cx="1485691" cy="171126"/>
            </a:xfrm>
            <a:prstGeom prst="rect">
              <a:avLst/>
            </a:prstGeom>
          </p:spPr>
        </p:pic>
        <p:cxnSp>
          <p:nvCxnSpPr>
            <p:cNvPr id="4" name="Conexão reta 5">
              <a:extLst>
                <a:ext uri="{FF2B5EF4-FFF2-40B4-BE49-F238E27FC236}">
                  <a16:creationId xmlns:a16="http://schemas.microsoft.com/office/drawing/2014/main" id="{5C6BA1EF-8F2C-F9CC-C0CC-1F593730F9A8}"/>
                </a:ext>
              </a:extLst>
            </p:cNvPr>
            <p:cNvCxnSpPr>
              <a:cxnSpLocks/>
            </p:cNvCxnSpPr>
            <p:nvPr userDrawn="1"/>
          </p:nvCxnSpPr>
          <p:spPr>
            <a:xfrm>
              <a:off x="10131103" y="6423630"/>
              <a:ext cx="0" cy="43437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 name="CaixaDeTexto 7">
              <a:extLst>
                <a:ext uri="{FF2B5EF4-FFF2-40B4-BE49-F238E27FC236}">
                  <a16:creationId xmlns:a16="http://schemas.microsoft.com/office/drawing/2014/main" id="{AC4C814C-B41A-6083-4F40-72387099CB88}"/>
                </a:ext>
              </a:extLst>
            </p:cNvPr>
            <p:cNvSpPr txBox="1"/>
            <p:nvPr userDrawn="1"/>
          </p:nvSpPr>
          <p:spPr>
            <a:xfrm>
              <a:off x="1082029" y="6535329"/>
              <a:ext cx="8901465" cy="123111"/>
            </a:xfrm>
            <a:prstGeom prst="rect">
              <a:avLst/>
            </a:prstGeom>
            <a:noFill/>
          </p:spPr>
          <p:txBody>
            <a:bodyPr wrap="square" lIns="0" tIns="0" rIns="0" bIns="0" rtlCol="0">
              <a:spAutoFit/>
            </a:bodyPr>
            <a:lstStyle/>
            <a:p>
              <a:pPr algn="r"/>
              <a:r>
                <a:rPr lang="en-GB" sz="800" dirty="0">
                  <a:solidFill>
                    <a:schemeClr val="bg1"/>
                  </a:solidFill>
                  <a:latin typeface="+mn-lt"/>
                </a:rPr>
                <a:t>Copyright 2024 </a:t>
              </a:r>
              <a:r>
                <a:rPr lang="en-GB" sz="800" dirty="0" err="1">
                  <a:solidFill>
                    <a:schemeClr val="bg1"/>
                  </a:solidFill>
                  <a:latin typeface="+mn-lt"/>
                </a:rPr>
                <a:t>ValGenesis</a:t>
              </a:r>
              <a:r>
                <a:rPr lang="en-GB" sz="800" dirty="0">
                  <a:solidFill>
                    <a:schemeClr val="bg1"/>
                  </a:solidFill>
                  <a:latin typeface="+mn-lt"/>
                </a:rPr>
                <a:t>, Inc. Confidential and proprietary. Do not distribute.</a:t>
              </a:r>
            </a:p>
          </p:txBody>
        </p:sp>
      </p:grpSp>
      <p:sp>
        <p:nvSpPr>
          <p:cNvPr id="7" name="Marcador de Posição do Número do Diapositivo 5">
            <a:extLst>
              <a:ext uri="{FF2B5EF4-FFF2-40B4-BE49-F238E27FC236}">
                <a16:creationId xmlns:a16="http://schemas.microsoft.com/office/drawing/2014/main" id="{EE0C4582-8347-0F11-0F08-F2B12793FD7C}"/>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chemeClr val="bg1"/>
                </a:solidFill>
                <a:latin typeface="+mj-lt"/>
              </a:rPr>
              <a:pPr algn="ctr"/>
              <a:t>‹#›</a:t>
            </a:fld>
            <a:endParaRPr lang="en-GB" sz="1400">
              <a:solidFill>
                <a:schemeClr val="bg1"/>
              </a:solidFill>
              <a:latin typeface="+mj-lt"/>
            </a:endParaRPr>
          </a:p>
        </p:txBody>
      </p:sp>
    </p:spTree>
    <p:extLst>
      <p:ext uri="{BB962C8B-B14F-4D97-AF65-F5344CB8AC3E}">
        <p14:creationId xmlns:p14="http://schemas.microsoft.com/office/powerpoint/2010/main" val="20341335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9751B-10C3-F08C-9B91-557C89E31C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24D04D-148D-4646-3CA5-D7423071DA81}"/>
              </a:ext>
            </a:extLst>
          </p:cNvPr>
          <p:cNvSpPr>
            <a:spLocks noGrp="1"/>
          </p:cNvSpPr>
          <p:nvPr>
            <p:ph type="dt" sz="half" idx="10"/>
          </p:nvPr>
        </p:nvSpPr>
        <p:spPr/>
        <p:txBody>
          <a:bodyPr/>
          <a:lstStyle/>
          <a:p>
            <a:fld id="{3EF8EC6D-770A-44ED-9D5A-B711FA00A102}" type="datetimeFigureOut">
              <a:rPr lang="en-GB" smtClean="0"/>
              <a:t>12/06/2024</a:t>
            </a:fld>
            <a:endParaRPr lang="en-GB"/>
          </a:p>
        </p:txBody>
      </p:sp>
      <p:sp>
        <p:nvSpPr>
          <p:cNvPr id="4" name="Footer Placeholder 3">
            <a:extLst>
              <a:ext uri="{FF2B5EF4-FFF2-40B4-BE49-F238E27FC236}">
                <a16:creationId xmlns:a16="http://schemas.microsoft.com/office/drawing/2014/main" id="{B1BB7BC1-B148-2849-26C2-678B3F00FA4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3374FA9-1B6D-7FF5-A03E-F7865AAAF41A}"/>
              </a:ext>
            </a:extLst>
          </p:cNvPr>
          <p:cNvSpPr>
            <a:spLocks noGrp="1"/>
          </p:cNvSpPr>
          <p:nvPr>
            <p:ph type="sldNum" sz="quarter" idx="12"/>
          </p:nvPr>
        </p:nvSpPr>
        <p:spPr/>
        <p:txBody>
          <a:bodyPr/>
          <a:lstStyle/>
          <a:p>
            <a:fld id="{89E30E6C-54B5-480C-850E-DCABFCA871E2}" type="slidenum">
              <a:rPr lang="en-GB" smtClean="0"/>
              <a:t>‹#›</a:t>
            </a:fld>
            <a:endParaRPr lang="en-GB"/>
          </a:p>
        </p:txBody>
      </p:sp>
    </p:spTree>
    <p:extLst>
      <p:ext uri="{BB962C8B-B14F-4D97-AF65-F5344CB8AC3E}">
        <p14:creationId xmlns:p14="http://schemas.microsoft.com/office/powerpoint/2010/main" val="14842901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ne Column">
    <p:bg>
      <p:bgPr>
        <a:solidFill>
          <a:schemeClr val="bg1"/>
        </a:solidFill>
        <a:effectLst/>
      </p:bgPr>
    </p:bg>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325E2C8E-E0E7-AD39-66FC-1E29132B1DF9}"/>
              </a:ext>
            </a:extLst>
          </p:cNvPr>
          <p:cNvSpPr>
            <a:spLocks noGrp="1"/>
          </p:cNvSpPr>
          <p:nvPr>
            <p:ph sz="half" idx="10"/>
          </p:nvPr>
        </p:nvSpPr>
        <p:spPr>
          <a:xfrm>
            <a:off x="731520" y="1371600"/>
            <a:ext cx="10698480" cy="4351338"/>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tângulo 1">
            <a:extLst>
              <a:ext uri="{FF2B5EF4-FFF2-40B4-BE49-F238E27FC236}">
                <a16:creationId xmlns:a16="http://schemas.microsoft.com/office/drawing/2014/main" id="{64CD6504-6BFC-98BD-C78C-A08FCD3FF15C}"/>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Marcador de Posição do Número do Diapositivo 5">
            <a:extLst>
              <a:ext uri="{FF2B5EF4-FFF2-40B4-BE49-F238E27FC236}">
                <a16:creationId xmlns:a16="http://schemas.microsoft.com/office/drawing/2014/main" id="{4C508180-7F3C-B96C-BDA8-BEDDC4FF16D8}"/>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sp>
        <p:nvSpPr>
          <p:cNvPr id="10" name="Title 1">
            <a:extLst>
              <a:ext uri="{FF2B5EF4-FFF2-40B4-BE49-F238E27FC236}">
                <a16:creationId xmlns:a16="http://schemas.microsoft.com/office/drawing/2014/main" id="{F169B1B2-0FC1-ABB3-0E8F-02A11992D72B}"/>
              </a:ext>
            </a:extLst>
          </p:cNvPr>
          <p:cNvSpPr>
            <a:spLocks noGrp="1"/>
          </p:cNvSpPr>
          <p:nvPr>
            <p:ph type="title"/>
          </p:nvPr>
        </p:nvSpPr>
        <p:spPr>
          <a:xfrm>
            <a:off x="731520" y="457200"/>
            <a:ext cx="10698480"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2" name="Isosceles Triangle 1">
            <a:extLst>
              <a:ext uri="{FF2B5EF4-FFF2-40B4-BE49-F238E27FC236}">
                <a16:creationId xmlns:a16="http://schemas.microsoft.com/office/drawing/2014/main" id="{0216DEDA-2F98-F404-A2EC-F2C63AC5BA9B}"/>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AC64D91-6A4B-9A54-C0A8-8179E3F07B46}"/>
              </a:ext>
            </a:extLst>
          </p:cNvPr>
          <p:cNvGrpSpPr/>
          <p:nvPr userDrawn="1"/>
        </p:nvGrpSpPr>
        <p:grpSpPr>
          <a:xfrm>
            <a:off x="1082029" y="6423630"/>
            <a:ext cx="10687135" cy="434370"/>
            <a:chOff x="1082029" y="6318855"/>
            <a:chExt cx="10687135" cy="434370"/>
          </a:xfrm>
        </p:grpSpPr>
        <p:cxnSp>
          <p:nvCxnSpPr>
            <p:cNvPr id="12" name="Conexão reta 5">
              <a:extLst>
                <a:ext uri="{FF2B5EF4-FFF2-40B4-BE49-F238E27FC236}">
                  <a16:creationId xmlns:a16="http://schemas.microsoft.com/office/drawing/2014/main" id="{CDD25756-075B-88B5-B0C9-021B290010A6}"/>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3" name="CaixaDeTexto 7">
              <a:extLst>
                <a:ext uri="{FF2B5EF4-FFF2-40B4-BE49-F238E27FC236}">
                  <a16:creationId xmlns:a16="http://schemas.microsoft.com/office/drawing/2014/main" id="{141F5248-98CF-051B-90E6-A608270D93E0}"/>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dirty="0">
                  <a:solidFill>
                    <a:schemeClr val="bg2">
                      <a:lumMod val="50000"/>
                    </a:schemeClr>
                  </a:solidFill>
                  <a:latin typeface="+mn-lt"/>
                </a:rPr>
                <a:t>Copyright 2024 </a:t>
              </a:r>
              <a:r>
                <a:rPr lang="en-GB" sz="800" dirty="0" err="1">
                  <a:solidFill>
                    <a:schemeClr val="bg2">
                      <a:lumMod val="50000"/>
                    </a:schemeClr>
                  </a:solidFill>
                  <a:latin typeface="+mn-lt"/>
                </a:rPr>
                <a:t>ValGenesis</a:t>
              </a:r>
              <a:r>
                <a:rPr lang="en-GB" sz="800" dirty="0">
                  <a:solidFill>
                    <a:schemeClr val="bg2">
                      <a:lumMod val="50000"/>
                    </a:schemeClr>
                  </a:solidFill>
                  <a:latin typeface="+mn-lt"/>
                </a:rPr>
                <a:t>, Inc. Confidential and proprietary. Do not distribute.</a:t>
              </a:r>
            </a:p>
          </p:txBody>
        </p:sp>
        <p:pic>
          <p:nvPicPr>
            <p:cNvPr id="14" name="Graphic 13">
              <a:extLst>
                <a:ext uri="{FF2B5EF4-FFF2-40B4-BE49-F238E27FC236}">
                  <a16:creationId xmlns:a16="http://schemas.microsoft.com/office/drawing/2014/main" id="{03C319DA-CE95-A66A-C922-DEC623913B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Tree>
    <p:extLst>
      <p:ext uri="{BB962C8B-B14F-4D97-AF65-F5344CB8AC3E}">
        <p14:creationId xmlns:p14="http://schemas.microsoft.com/office/powerpoint/2010/main" val="6634053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F31CD052-F0FF-81ED-3841-598D2B6F19EA}"/>
              </a:ext>
            </a:extLst>
          </p:cNvPr>
          <p:cNvSpPr>
            <a:spLocks noGrp="1"/>
          </p:cNvSpPr>
          <p:nvPr>
            <p:ph type="title"/>
          </p:nvPr>
        </p:nvSpPr>
        <p:spPr>
          <a:xfrm>
            <a:off x="731520" y="457200"/>
            <a:ext cx="10698480"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23" name="Retângulo 1">
            <a:extLst>
              <a:ext uri="{FF2B5EF4-FFF2-40B4-BE49-F238E27FC236}">
                <a16:creationId xmlns:a16="http://schemas.microsoft.com/office/drawing/2014/main" id="{2F26DAB4-B71F-9387-0F12-ECAB7660B0D1}"/>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Marcador de Posição do Número do Diapositivo 5">
            <a:extLst>
              <a:ext uri="{FF2B5EF4-FFF2-40B4-BE49-F238E27FC236}">
                <a16:creationId xmlns:a16="http://schemas.microsoft.com/office/drawing/2014/main" id="{432C45F3-E755-5440-075C-024C4678C353}"/>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sp>
        <p:nvSpPr>
          <p:cNvPr id="2" name="Isosceles Triangle 1">
            <a:extLst>
              <a:ext uri="{FF2B5EF4-FFF2-40B4-BE49-F238E27FC236}">
                <a16:creationId xmlns:a16="http://schemas.microsoft.com/office/drawing/2014/main" id="{6083AA09-BB4E-A913-81A5-9CDBC441C3B7}"/>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E5F48049-5DC2-A682-1496-4459E545C910}"/>
              </a:ext>
            </a:extLst>
          </p:cNvPr>
          <p:cNvGrpSpPr/>
          <p:nvPr userDrawn="1"/>
        </p:nvGrpSpPr>
        <p:grpSpPr>
          <a:xfrm>
            <a:off x="1082029" y="6423630"/>
            <a:ext cx="10687135" cy="434370"/>
            <a:chOff x="1082029" y="6318855"/>
            <a:chExt cx="10687135" cy="434370"/>
          </a:xfrm>
        </p:grpSpPr>
        <p:cxnSp>
          <p:nvCxnSpPr>
            <p:cNvPr id="8" name="Conexão reta 5">
              <a:extLst>
                <a:ext uri="{FF2B5EF4-FFF2-40B4-BE49-F238E27FC236}">
                  <a16:creationId xmlns:a16="http://schemas.microsoft.com/office/drawing/2014/main" id="{42702C84-2716-82EE-11CC-443E5034398B}"/>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9" name="CaixaDeTexto 7">
              <a:extLst>
                <a:ext uri="{FF2B5EF4-FFF2-40B4-BE49-F238E27FC236}">
                  <a16:creationId xmlns:a16="http://schemas.microsoft.com/office/drawing/2014/main" id="{42FDC7C9-91F2-7940-003E-4B143F4E6D1C}"/>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dirty="0">
                  <a:solidFill>
                    <a:schemeClr val="bg2">
                      <a:lumMod val="50000"/>
                    </a:schemeClr>
                  </a:solidFill>
                  <a:latin typeface="+mn-lt"/>
                </a:rPr>
                <a:t>Copyright 2024 </a:t>
              </a:r>
              <a:r>
                <a:rPr lang="en-GB" sz="800" dirty="0" err="1">
                  <a:solidFill>
                    <a:schemeClr val="bg2">
                      <a:lumMod val="50000"/>
                    </a:schemeClr>
                  </a:solidFill>
                  <a:latin typeface="+mn-lt"/>
                </a:rPr>
                <a:t>ValGenesis</a:t>
              </a:r>
              <a:r>
                <a:rPr lang="en-GB" sz="800" dirty="0">
                  <a:solidFill>
                    <a:schemeClr val="bg2">
                      <a:lumMod val="50000"/>
                    </a:schemeClr>
                  </a:solidFill>
                  <a:latin typeface="+mn-lt"/>
                </a:rPr>
                <a:t>, Inc. Confidential and proprietary. Do not distribute.</a:t>
              </a:r>
            </a:p>
          </p:txBody>
        </p:sp>
        <p:pic>
          <p:nvPicPr>
            <p:cNvPr id="10" name="Graphic 9">
              <a:extLst>
                <a:ext uri="{FF2B5EF4-FFF2-40B4-BE49-F238E27FC236}">
                  <a16:creationId xmlns:a16="http://schemas.microsoft.com/office/drawing/2014/main" id="{D5956269-E13A-CE53-268A-CA88C171E7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Tree>
    <p:extLst>
      <p:ext uri="{BB962C8B-B14F-4D97-AF65-F5344CB8AC3E}">
        <p14:creationId xmlns:p14="http://schemas.microsoft.com/office/powerpoint/2010/main" val="42180552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Blue)">
    <p:bg>
      <p:bgPr>
        <a:solidFill>
          <a:schemeClr val="tx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F31CD052-F0FF-81ED-3841-598D2B6F19EA}"/>
              </a:ext>
            </a:extLst>
          </p:cNvPr>
          <p:cNvSpPr>
            <a:spLocks noGrp="1"/>
          </p:cNvSpPr>
          <p:nvPr>
            <p:ph type="title"/>
          </p:nvPr>
        </p:nvSpPr>
        <p:spPr>
          <a:xfrm>
            <a:off x="731520" y="457200"/>
            <a:ext cx="10698480" cy="341632"/>
          </a:xfrm>
        </p:spPr>
        <p:txBody>
          <a:bodyPr wrap="square" lIns="0" tIns="0" rIns="0" bIns="0" anchor="t">
            <a:spAutoFit/>
          </a:bodyPr>
          <a:lstStyle>
            <a:lvl1pPr>
              <a:defRPr sz="2400" b="1">
                <a:solidFill>
                  <a:schemeClr val="bg1"/>
                </a:solidFill>
                <a:latin typeface="+mj-lt"/>
              </a:defRPr>
            </a:lvl1pPr>
          </a:lstStyle>
          <a:p>
            <a:r>
              <a:rPr lang="en-US"/>
              <a:t>Click to edit Master title style</a:t>
            </a:r>
          </a:p>
        </p:txBody>
      </p:sp>
      <p:sp>
        <p:nvSpPr>
          <p:cNvPr id="23" name="Retângulo 1">
            <a:extLst>
              <a:ext uri="{FF2B5EF4-FFF2-40B4-BE49-F238E27FC236}">
                <a16:creationId xmlns:a16="http://schemas.microsoft.com/office/drawing/2014/main" id="{2F26DAB4-B71F-9387-0F12-ECAB7660B0D1}"/>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Marcador de Posição do Número do Diapositivo 5">
            <a:extLst>
              <a:ext uri="{FF2B5EF4-FFF2-40B4-BE49-F238E27FC236}">
                <a16:creationId xmlns:a16="http://schemas.microsoft.com/office/drawing/2014/main" id="{432C45F3-E755-5440-075C-024C4678C353}"/>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grpSp>
        <p:nvGrpSpPr>
          <p:cNvPr id="17" name="Group 16">
            <a:extLst>
              <a:ext uri="{FF2B5EF4-FFF2-40B4-BE49-F238E27FC236}">
                <a16:creationId xmlns:a16="http://schemas.microsoft.com/office/drawing/2014/main" id="{FA4A7B18-5054-5358-BFF6-4F7F887A9135}"/>
              </a:ext>
            </a:extLst>
          </p:cNvPr>
          <p:cNvGrpSpPr/>
          <p:nvPr userDrawn="1"/>
        </p:nvGrpSpPr>
        <p:grpSpPr>
          <a:xfrm>
            <a:off x="1082029" y="6423630"/>
            <a:ext cx="10687135" cy="434370"/>
            <a:chOff x="1082029" y="6423630"/>
            <a:chExt cx="10687135" cy="434370"/>
          </a:xfrm>
        </p:grpSpPr>
        <p:pic>
          <p:nvPicPr>
            <p:cNvPr id="2" name="Graphic 1">
              <a:extLst>
                <a:ext uri="{FF2B5EF4-FFF2-40B4-BE49-F238E27FC236}">
                  <a16:creationId xmlns:a16="http://schemas.microsoft.com/office/drawing/2014/main" id="{18C10B40-C66A-BEDE-BE04-4A04AF8E0D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508940"/>
              <a:ext cx="1485691" cy="171126"/>
            </a:xfrm>
            <a:prstGeom prst="rect">
              <a:avLst/>
            </a:prstGeom>
          </p:spPr>
        </p:pic>
        <p:cxnSp>
          <p:nvCxnSpPr>
            <p:cNvPr id="3" name="Conexão reta 5">
              <a:extLst>
                <a:ext uri="{FF2B5EF4-FFF2-40B4-BE49-F238E27FC236}">
                  <a16:creationId xmlns:a16="http://schemas.microsoft.com/office/drawing/2014/main" id="{21E49011-9844-0817-7799-18CF3463CB4C}"/>
                </a:ext>
              </a:extLst>
            </p:cNvPr>
            <p:cNvCxnSpPr>
              <a:cxnSpLocks/>
            </p:cNvCxnSpPr>
            <p:nvPr userDrawn="1"/>
          </p:nvCxnSpPr>
          <p:spPr>
            <a:xfrm>
              <a:off x="10131103" y="6423630"/>
              <a:ext cx="0" cy="434370"/>
            </a:xfrm>
            <a:prstGeom prst="line">
              <a:avLst/>
            </a:prstGeom>
            <a:ln w="12700">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sp>
          <p:nvSpPr>
            <p:cNvPr id="4" name="CaixaDeTexto 7">
              <a:extLst>
                <a:ext uri="{FF2B5EF4-FFF2-40B4-BE49-F238E27FC236}">
                  <a16:creationId xmlns:a16="http://schemas.microsoft.com/office/drawing/2014/main" id="{2CD83579-A350-4DCE-0C73-E1A7F76E1053}"/>
                </a:ext>
              </a:extLst>
            </p:cNvPr>
            <p:cNvSpPr txBox="1"/>
            <p:nvPr userDrawn="1"/>
          </p:nvSpPr>
          <p:spPr>
            <a:xfrm>
              <a:off x="1082029" y="6535329"/>
              <a:ext cx="8901465" cy="123111"/>
            </a:xfrm>
            <a:prstGeom prst="rect">
              <a:avLst/>
            </a:prstGeom>
            <a:noFill/>
          </p:spPr>
          <p:txBody>
            <a:bodyPr wrap="square" lIns="0" tIns="0" rIns="0" bIns="0" rtlCol="0">
              <a:spAutoFit/>
            </a:bodyPr>
            <a:lstStyle/>
            <a:p>
              <a:pPr algn="r"/>
              <a:r>
                <a:rPr lang="en-GB" sz="800" dirty="0">
                  <a:solidFill>
                    <a:schemeClr val="accent1"/>
                  </a:solidFill>
                  <a:latin typeface="+mn-lt"/>
                </a:rPr>
                <a:t>Copyright 2024 </a:t>
              </a:r>
              <a:r>
                <a:rPr lang="en-GB" sz="800" dirty="0" err="1">
                  <a:solidFill>
                    <a:schemeClr val="accent1"/>
                  </a:solidFill>
                  <a:latin typeface="+mn-lt"/>
                </a:rPr>
                <a:t>ValGenesis</a:t>
              </a:r>
              <a:r>
                <a:rPr lang="en-GB" sz="800" dirty="0">
                  <a:solidFill>
                    <a:schemeClr val="accent1"/>
                  </a:solidFill>
                  <a:latin typeface="+mn-lt"/>
                </a:rPr>
                <a:t>, Inc. Confidential and proprietary. Do not distribute.</a:t>
              </a:r>
            </a:p>
          </p:txBody>
        </p:sp>
      </p:grpSp>
      <p:sp>
        <p:nvSpPr>
          <p:cNvPr id="16" name="Isosceles Triangle 15">
            <a:extLst>
              <a:ext uri="{FF2B5EF4-FFF2-40B4-BE49-F238E27FC236}">
                <a16:creationId xmlns:a16="http://schemas.microsoft.com/office/drawing/2014/main" id="{01CEC05C-F6F3-2847-19D0-B43779BADD9B}"/>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47855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s">
    <p:bg>
      <p:bgPr>
        <a:solidFill>
          <a:schemeClr val="bg1"/>
        </a:solidFill>
        <a:effectLst/>
      </p:bgPr>
    </p:bg>
    <p:spTree>
      <p:nvGrpSpPr>
        <p:cNvPr id="1" name=""/>
        <p:cNvGrpSpPr/>
        <p:nvPr/>
      </p:nvGrpSpPr>
      <p:grpSpPr>
        <a:xfrm>
          <a:off x="0" y="0"/>
          <a:ext cx="0" cy="0"/>
          <a:chOff x="0" y="0"/>
          <a:chExt cx="0" cy="0"/>
        </a:xfrm>
      </p:grpSpPr>
      <p:sp>
        <p:nvSpPr>
          <p:cNvPr id="3" name="Marcador de Posição de Conteúdo 2">
            <a:extLst>
              <a:ext uri="{FF2B5EF4-FFF2-40B4-BE49-F238E27FC236}">
                <a16:creationId xmlns:a16="http://schemas.microsoft.com/office/drawing/2014/main" id="{643B245B-D6F4-0B20-ECCD-B86028A494EA}"/>
              </a:ext>
            </a:extLst>
          </p:cNvPr>
          <p:cNvSpPr>
            <a:spLocks noGrp="1"/>
          </p:cNvSpPr>
          <p:nvPr>
            <p:ph sz="half" idx="1" hasCustomPrompt="1"/>
          </p:nvPr>
        </p:nvSpPr>
        <p:spPr>
          <a:xfrm>
            <a:off x="731520" y="1371600"/>
            <a:ext cx="5181600" cy="4486274"/>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Marcador de Posição de Conteúdo 3">
            <a:extLst>
              <a:ext uri="{FF2B5EF4-FFF2-40B4-BE49-F238E27FC236}">
                <a16:creationId xmlns:a16="http://schemas.microsoft.com/office/drawing/2014/main" id="{9FA2069B-A202-A07F-8442-5D0EE67312FD}"/>
              </a:ext>
            </a:extLst>
          </p:cNvPr>
          <p:cNvSpPr>
            <a:spLocks noGrp="1"/>
          </p:cNvSpPr>
          <p:nvPr>
            <p:ph sz="half" idx="11" hasCustomPrompt="1"/>
          </p:nvPr>
        </p:nvSpPr>
        <p:spPr>
          <a:xfrm>
            <a:off x="6248812" y="1371599"/>
            <a:ext cx="5181600" cy="4486275"/>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tângulo 1">
            <a:extLst>
              <a:ext uri="{FF2B5EF4-FFF2-40B4-BE49-F238E27FC236}">
                <a16:creationId xmlns:a16="http://schemas.microsoft.com/office/drawing/2014/main" id="{A3CE8DF8-6465-638F-DAB2-D64DEA74FD3A}"/>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Marcador de Posição do Número do Diapositivo 5">
            <a:extLst>
              <a:ext uri="{FF2B5EF4-FFF2-40B4-BE49-F238E27FC236}">
                <a16:creationId xmlns:a16="http://schemas.microsoft.com/office/drawing/2014/main" id="{3A879753-B5C5-F3F4-3378-7865E584FB0A}"/>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sp>
        <p:nvSpPr>
          <p:cNvPr id="2" name="Title 1">
            <a:extLst>
              <a:ext uri="{FF2B5EF4-FFF2-40B4-BE49-F238E27FC236}">
                <a16:creationId xmlns:a16="http://schemas.microsoft.com/office/drawing/2014/main" id="{FFF97A81-E6FD-B992-5666-0E69700D7878}"/>
              </a:ext>
            </a:extLst>
          </p:cNvPr>
          <p:cNvSpPr>
            <a:spLocks noGrp="1"/>
          </p:cNvSpPr>
          <p:nvPr>
            <p:ph type="title"/>
          </p:nvPr>
        </p:nvSpPr>
        <p:spPr>
          <a:xfrm>
            <a:off x="731520" y="457200"/>
            <a:ext cx="10698891"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4" name="Isosceles Triangle 3">
            <a:extLst>
              <a:ext uri="{FF2B5EF4-FFF2-40B4-BE49-F238E27FC236}">
                <a16:creationId xmlns:a16="http://schemas.microsoft.com/office/drawing/2014/main" id="{731ECC3C-6246-B764-8144-D1B1E92BA591}"/>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E1F44AB-815D-109F-CBC1-A5565C497331}"/>
              </a:ext>
            </a:extLst>
          </p:cNvPr>
          <p:cNvGrpSpPr/>
          <p:nvPr userDrawn="1"/>
        </p:nvGrpSpPr>
        <p:grpSpPr>
          <a:xfrm>
            <a:off x="1082029" y="6423630"/>
            <a:ext cx="10687135" cy="434370"/>
            <a:chOff x="1082029" y="6318855"/>
            <a:chExt cx="10687135" cy="434370"/>
          </a:xfrm>
        </p:grpSpPr>
        <p:cxnSp>
          <p:nvCxnSpPr>
            <p:cNvPr id="11" name="Conexão reta 5">
              <a:extLst>
                <a:ext uri="{FF2B5EF4-FFF2-40B4-BE49-F238E27FC236}">
                  <a16:creationId xmlns:a16="http://schemas.microsoft.com/office/drawing/2014/main" id="{3FD93193-4DFF-6DA9-9F55-6FEEA4BF6AEF}"/>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9" name="CaixaDeTexto 7">
              <a:extLst>
                <a:ext uri="{FF2B5EF4-FFF2-40B4-BE49-F238E27FC236}">
                  <a16:creationId xmlns:a16="http://schemas.microsoft.com/office/drawing/2014/main" id="{DFD3EB12-7102-1CAF-A088-3DAE6F4BFCBC}"/>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dirty="0">
                  <a:solidFill>
                    <a:schemeClr val="bg2">
                      <a:lumMod val="50000"/>
                    </a:schemeClr>
                  </a:solidFill>
                  <a:latin typeface="+mn-lt"/>
                </a:rPr>
                <a:t>Copyright 2024 </a:t>
              </a:r>
              <a:r>
                <a:rPr lang="en-GB" sz="800" dirty="0" err="1">
                  <a:solidFill>
                    <a:schemeClr val="bg2">
                      <a:lumMod val="50000"/>
                    </a:schemeClr>
                  </a:solidFill>
                  <a:latin typeface="+mn-lt"/>
                </a:rPr>
                <a:t>ValGenesis</a:t>
              </a:r>
              <a:r>
                <a:rPr lang="en-GB" sz="800" dirty="0">
                  <a:solidFill>
                    <a:schemeClr val="bg2">
                      <a:lumMod val="50000"/>
                    </a:schemeClr>
                  </a:solidFill>
                  <a:latin typeface="+mn-lt"/>
                </a:rPr>
                <a:t>, Inc. Confidential and proprietary. Do not distribute.</a:t>
              </a:r>
            </a:p>
          </p:txBody>
        </p:sp>
        <p:pic>
          <p:nvPicPr>
            <p:cNvPr id="20" name="Graphic 19">
              <a:extLst>
                <a:ext uri="{FF2B5EF4-FFF2-40B4-BE49-F238E27FC236}">
                  <a16:creationId xmlns:a16="http://schemas.microsoft.com/office/drawing/2014/main" id="{D5293951-0606-F630-9D59-EB8C4C2096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Tree>
    <p:extLst>
      <p:ext uri="{BB962C8B-B14F-4D97-AF65-F5344CB8AC3E}">
        <p14:creationId xmlns:p14="http://schemas.microsoft.com/office/powerpoint/2010/main" val="39394310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s with Subhead">
    <p:bg>
      <p:bgPr>
        <a:solidFill>
          <a:schemeClr val="bg1"/>
        </a:solidFill>
        <a:effectLst/>
      </p:bgPr>
    </p:bg>
    <p:spTree>
      <p:nvGrpSpPr>
        <p:cNvPr id="1" name=""/>
        <p:cNvGrpSpPr/>
        <p:nvPr/>
      </p:nvGrpSpPr>
      <p:grpSpPr>
        <a:xfrm>
          <a:off x="0" y="0"/>
          <a:ext cx="0" cy="0"/>
          <a:chOff x="0" y="0"/>
          <a:chExt cx="0" cy="0"/>
        </a:xfrm>
      </p:grpSpPr>
      <p:sp>
        <p:nvSpPr>
          <p:cNvPr id="18" name="Retângulo 1">
            <a:extLst>
              <a:ext uri="{FF2B5EF4-FFF2-40B4-BE49-F238E27FC236}">
                <a16:creationId xmlns:a16="http://schemas.microsoft.com/office/drawing/2014/main" id="{B28D3947-20B3-509F-4B38-D6882D0632B8}"/>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Marcador de Posição do Número do Diapositivo 5">
            <a:extLst>
              <a:ext uri="{FF2B5EF4-FFF2-40B4-BE49-F238E27FC236}">
                <a16:creationId xmlns:a16="http://schemas.microsoft.com/office/drawing/2014/main" id="{F2D1D6E8-637D-F41C-B731-CA76A81790AA}"/>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grpSp>
        <p:nvGrpSpPr>
          <p:cNvPr id="8" name="Group 7">
            <a:extLst>
              <a:ext uri="{FF2B5EF4-FFF2-40B4-BE49-F238E27FC236}">
                <a16:creationId xmlns:a16="http://schemas.microsoft.com/office/drawing/2014/main" id="{AB230983-1A07-8789-B97A-29BA218041D9}"/>
              </a:ext>
            </a:extLst>
          </p:cNvPr>
          <p:cNvGrpSpPr/>
          <p:nvPr userDrawn="1"/>
        </p:nvGrpSpPr>
        <p:grpSpPr>
          <a:xfrm>
            <a:off x="1082029" y="6423630"/>
            <a:ext cx="10687135" cy="434370"/>
            <a:chOff x="1082029" y="6318855"/>
            <a:chExt cx="10687135" cy="434370"/>
          </a:xfrm>
        </p:grpSpPr>
        <p:cxnSp>
          <p:nvCxnSpPr>
            <p:cNvPr id="10" name="Conexão reta 5">
              <a:extLst>
                <a:ext uri="{FF2B5EF4-FFF2-40B4-BE49-F238E27FC236}">
                  <a16:creationId xmlns:a16="http://schemas.microsoft.com/office/drawing/2014/main" id="{39300258-239F-ADBF-F739-050B77A9EA40}"/>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1" name="CaixaDeTexto 7">
              <a:extLst>
                <a:ext uri="{FF2B5EF4-FFF2-40B4-BE49-F238E27FC236}">
                  <a16:creationId xmlns:a16="http://schemas.microsoft.com/office/drawing/2014/main" id="{F4CBEB2C-1E7E-873C-770A-F54FF0C04C14}"/>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dirty="0">
                  <a:solidFill>
                    <a:schemeClr val="bg2">
                      <a:lumMod val="50000"/>
                    </a:schemeClr>
                  </a:solidFill>
                  <a:latin typeface="+mn-lt"/>
                </a:rPr>
                <a:t>Copyright 2024 </a:t>
              </a:r>
              <a:r>
                <a:rPr lang="en-GB" sz="800" dirty="0" err="1">
                  <a:solidFill>
                    <a:schemeClr val="bg2">
                      <a:lumMod val="50000"/>
                    </a:schemeClr>
                  </a:solidFill>
                  <a:latin typeface="+mn-lt"/>
                </a:rPr>
                <a:t>ValGenesis</a:t>
              </a:r>
              <a:r>
                <a:rPr lang="en-GB" sz="800" dirty="0">
                  <a:solidFill>
                    <a:schemeClr val="bg2">
                      <a:lumMod val="50000"/>
                    </a:schemeClr>
                  </a:solidFill>
                  <a:latin typeface="+mn-lt"/>
                </a:rPr>
                <a:t>, Inc. Confidential and proprietary. Do not distribute.</a:t>
              </a:r>
            </a:p>
          </p:txBody>
        </p:sp>
        <p:pic>
          <p:nvPicPr>
            <p:cNvPr id="12" name="Graphic 11">
              <a:extLst>
                <a:ext uri="{FF2B5EF4-FFF2-40B4-BE49-F238E27FC236}">
                  <a16:creationId xmlns:a16="http://schemas.microsoft.com/office/drawing/2014/main" id="{7FFD5C00-3A6C-1647-33ED-8E125191C6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
        <p:nvSpPr>
          <p:cNvPr id="13" name="Title 1">
            <a:extLst>
              <a:ext uri="{FF2B5EF4-FFF2-40B4-BE49-F238E27FC236}">
                <a16:creationId xmlns:a16="http://schemas.microsoft.com/office/drawing/2014/main" id="{3799B414-8864-C279-4283-C4D8E0819EE5}"/>
              </a:ext>
            </a:extLst>
          </p:cNvPr>
          <p:cNvSpPr>
            <a:spLocks noGrp="1"/>
          </p:cNvSpPr>
          <p:nvPr>
            <p:ph type="title"/>
          </p:nvPr>
        </p:nvSpPr>
        <p:spPr>
          <a:xfrm>
            <a:off x="731520" y="457200"/>
            <a:ext cx="10714783"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19" name="Isosceles Triangle 18">
            <a:extLst>
              <a:ext uri="{FF2B5EF4-FFF2-40B4-BE49-F238E27FC236}">
                <a16:creationId xmlns:a16="http://schemas.microsoft.com/office/drawing/2014/main" id="{C069FB13-7FA2-2515-88F4-B7450ABF4622}"/>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
            <a:extLst>
              <a:ext uri="{FF2B5EF4-FFF2-40B4-BE49-F238E27FC236}">
                <a16:creationId xmlns:a16="http://schemas.microsoft.com/office/drawing/2014/main" id="{56B850A1-75A8-7427-613D-57BE19A8E235}"/>
              </a:ext>
            </a:extLst>
          </p:cNvPr>
          <p:cNvSpPr>
            <a:spLocks noGrp="1"/>
          </p:cNvSpPr>
          <p:nvPr>
            <p:ph type="body" idx="1"/>
          </p:nvPr>
        </p:nvSpPr>
        <p:spPr>
          <a:xfrm>
            <a:off x="734559" y="1371600"/>
            <a:ext cx="5205596" cy="373436"/>
          </a:xfrm>
        </p:spPr>
        <p:txBody>
          <a:bodyPr wrap="square" anchor="t" anchorCtr="0">
            <a:spAutoFit/>
          </a:bodyPr>
          <a:lstStyle>
            <a:lvl1pPr marL="0" indent="0">
              <a:lnSpc>
                <a:spcPct val="110000"/>
              </a:lnSpc>
              <a:buNone/>
              <a:defRPr sz="18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Text Placeholder 4">
            <a:extLst>
              <a:ext uri="{FF2B5EF4-FFF2-40B4-BE49-F238E27FC236}">
                <a16:creationId xmlns:a16="http://schemas.microsoft.com/office/drawing/2014/main" id="{227A6AFA-DC4D-A2CD-0EB5-A408C1A2156C}"/>
              </a:ext>
            </a:extLst>
          </p:cNvPr>
          <p:cNvSpPr>
            <a:spLocks noGrp="1"/>
          </p:cNvSpPr>
          <p:nvPr>
            <p:ph type="body" sz="quarter" idx="15"/>
          </p:nvPr>
        </p:nvSpPr>
        <p:spPr>
          <a:xfrm>
            <a:off x="6251847" y="1371600"/>
            <a:ext cx="5188383" cy="373436"/>
          </a:xfrm>
        </p:spPr>
        <p:txBody>
          <a:bodyPr wrap="square" anchor="t" anchorCtr="0">
            <a:spAutoFit/>
          </a:bodyPr>
          <a:lstStyle>
            <a:lvl1pPr marL="0" indent="0">
              <a:lnSpc>
                <a:spcPct val="110000"/>
              </a:lnSpc>
              <a:buNone/>
              <a:defRPr sz="18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Marcador de Posição de Conteúdo 2">
            <a:extLst>
              <a:ext uri="{FF2B5EF4-FFF2-40B4-BE49-F238E27FC236}">
                <a16:creationId xmlns:a16="http://schemas.microsoft.com/office/drawing/2014/main" id="{9F886D55-FB15-FD09-315F-CA7AA7954B97}"/>
              </a:ext>
            </a:extLst>
          </p:cNvPr>
          <p:cNvSpPr>
            <a:spLocks noGrp="1"/>
          </p:cNvSpPr>
          <p:nvPr>
            <p:ph sz="half" idx="16"/>
          </p:nvPr>
        </p:nvSpPr>
        <p:spPr>
          <a:xfrm>
            <a:off x="745692" y="1918865"/>
            <a:ext cx="5188383" cy="4015210"/>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27" name="Marcador de Posição de Conteúdo 2">
            <a:extLst>
              <a:ext uri="{FF2B5EF4-FFF2-40B4-BE49-F238E27FC236}">
                <a16:creationId xmlns:a16="http://schemas.microsoft.com/office/drawing/2014/main" id="{9FFCD1F4-EB43-C874-BF35-AF69A3C2C9F9}"/>
              </a:ext>
            </a:extLst>
          </p:cNvPr>
          <p:cNvSpPr>
            <a:spLocks noGrp="1"/>
          </p:cNvSpPr>
          <p:nvPr>
            <p:ph sz="half" idx="17"/>
          </p:nvPr>
        </p:nvSpPr>
        <p:spPr>
          <a:xfrm>
            <a:off x="6251848" y="1918865"/>
            <a:ext cx="5188383" cy="4015210"/>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Tree>
    <p:extLst>
      <p:ext uri="{BB962C8B-B14F-4D97-AF65-F5344CB8AC3E}">
        <p14:creationId xmlns:p14="http://schemas.microsoft.com/office/powerpoint/2010/main" val="40186622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lumns">
    <p:bg>
      <p:bgPr>
        <a:solidFill>
          <a:schemeClr val="bg1"/>
        </a:solidFill>
        <a:effectLst/>
      </p:bgPr>
    </p:bg>
    <p:spTree>
      <p:nvGrpSpPr>
        <p:cNvPr id="1" name=""/>
        <p:cNvGrpSpPr/>
        <p:nvPr/>
      </p:nvGrpSpPr>
      <p:grpSpPr>
        <a:xfrm>
          <a:off x="0" y="0"/>
          <a:ext cx="0" cy="0"/>
          <a:chOff x="0" y="0"/>
          <a:chExt cx="0" cy="0"/>
        </a:xfrm>
      </p:grpSpPr>
      <p:sp>
        <p:nvSpPr>
          <p:cNvPr id="15" name="Retângulo 1">
            <a:extLst>
              <a:ext uri="{FF2B5EF4-FFF2-40B4-BE49-F238E27FC236}">
                <a16:creationId xmlns:a16="http://schemas.microsoft.com/office/drawing/2014/main" id="{254425E2-0F46-423E-9C28-F3CA3B2669AB}"/>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Marcador de Posição do Número do Diapositivo 5">
            <a:extLst>
              <a:ext uri="{FF2B5EF4-FFF2-40B4-BE49-F238E27FC236}">
                <a16:creationId xmlns:a16="http://schemas.microsoft.com/office/drawing/2014/main" id="{D4115A0C-BD28-E1DD-7D8B-72E224B6E1D0}"/>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grpSp>
        <p:nvGrpSpPr>
          <p:cNvPr id="6" name="Group 5">
            <a:extLst>
              <a:ext uri="{FF2B5EF4-FFF2-40B4-BE49-F238E27FC236}">
                <a16:creationId xmlns:a16="http://schemas.microsoft.com/office/drawing/2014/main" id="{1F6C12AC-EAE7-A5E4-6F13-0A8C9C93BF68}"/>
              </a:ext>
            </a:extLst>
          </p:cNvPr>
          <p:cNvGrpSpPr/>
          <p:nvPr userDrawn="1"/>
        </p:nvGrpSpPr>
        <p:grpSpPr>
          <a:xfrm>
            <a:off x="1082029" y="6423630"/>
            <a:ext cx="10687135" cy="434370"/>
            <a:chOff x="1082029" y="6318855"/>
            <a:chExt cx="10687135" cy="434370"/>
          </a:xfrm>
        </p:grpSpPr>
        <p:cxnSp>
          <p:nvCxnSpPr>
            <p:cNvPr id="7" name="Conexão reta 5">
              <a:extLst>
                <a:ext uri="{FF2B5EF4-FFF2-40B4-BE49-F238E27FC236}">
                  <a16:creationId xmlns:a16="http://schemas.microsoft.com/office/drawing/2014/main" id="{6F5F2422-1CE2-E5A6-E0A7-39BF73BF1B99}"/>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CaixaDeTexto 7">
              <a:extLst>
                <a:ext uri="{FF2B5EF4-FFF2-40B4-BE49-F238E27FC236}">
                  <a16:creationId xmlns:a16="http://schemas.microsoft.com/office/drawing/2014/main" id="{DB1BF369-B421-0498-AA06-A816D4D093DC}"/>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dirty="0">
                  <a:solidFill>
                    <a:schemeClr val="bg2">
                      <a:lumMod val="50000"/>
                    </a:schemeClr>
                  </a:solidFill>
                  <a:latin typeface="+mn-lt"/>
                </a:rPr>
                <a:t>Copyright 2024 </a:t>
              </a:r>
              <a:r>
                <a:rPr lang="en-GB" sz="800" dirty="0" err="1">
                  <a:solidFill>
                    <a:schemeClr val="bg2">
                      <a:lumMod val="50000"/>
                    </a:schemeClr>
                  </a:solidFill>
                  <a:latin typeface="+mn-lt"/>
                </a:rPr>
                <a:t>ValGenesis</a:t>
              </a:r>
              <a:r>
                <a:rPr lang="en-GB" sz="800" dirty="0">
                  <a:solidFill>
                    <a:schemeClr val="bg2">
                      <a:lumMod val="50000"/>
                    </a:schemeClr>
                  </a:solidFill>
                  <a:latin typeface="+mn-lt"/>
                </a:rPr>
                <a:t>, Inc. Confidential and proprietary. Do not distribute.</a:t>
              </a:r>
            </a:p>
          </p:txBody>
        </p:sp>
        <p:pic>
          <p:nvPicPr>
            <p:cNvPr id="9" name="Graphic 8">
              <a:extLst>
                <a:ext uri="{FF2B5EF4-FFF2-40B4-BE49-F238E27FC236}">
                  <a16:creationId xmlns:a16="http://schemas.microsoft.com/office/drawing/2014/main" id="{4610D424-E80A-1E48-1367-A2D8453CE3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
        <p:nvSpPr>
          <p:cNvPr id="10" name="Title 1">
            <a:extLst>
              <a:ext uri="{FF2B5EF4-FFF2-40B4-BE49-F238E27FC236}">
                <a16:creationId xmlns:a16="http://schemas.microsoft.com/office/drawing/2014/main" id="{CEB369AF-CAB8-BEA6-5EA2-0B553F37516A}"/>
              </a:ext>
            </a:extLst>
          </p:cNvPr>
          <p:cNvSpPr>
            <a:spLocks noGrp="1"/>
          </p:cNvSpPr>
          <p:nvPr>
            <p:ph type="title"/>
          </p:nvPr>
        </p:nvSpPr>
        <p:spPr>
          <a:xfrm>
            <a:off x="731520" y="457200"/>
            <a:ext cx="10714783"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18" name="Isosceles Triangle 17">
            <a:extLst>
              <a:ext uri="{FF2B5EF4-FFF2-40B4-BE49-F238E27FC236}">
                <a16:creationId xmlns:a16="http://schemas.microsoft.com/office/drawing/2014/main" id="{08C2852C-F6A0-2CD8-EA03-374E58E1B0DB}"/>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arcador de Posição de Conteúdo 2">
            <a:extLst>
              <a:ext uri="{FF2B5EF4-FFF2-40B4-BE49-F238E27FC236}">
                <a16:creationId xmlns:a16="http://schemas.microsoft.com/office/drawing/2014/main" id="{28283A23-9E28-8384-62AD-A8B62C5991C3}"/>
              </a:ext>
            </a:extLst>
          </p:cNvPr>
          <p:cNvSpPr>
            <a:spLocks noGrp="1"/>
          </p:cNvSpPr>
          <p:nvPr>
            <p:ph sz="half" idx="16"/>
          </p:nvPr>
        </p:nvSpPr>
        <p:spPr>
          <a:xfrm>
            <a:off x="745693" y="1371600"/>
            <a:ext cx="3355848" cy="4591050"/>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20" name="Marcador de Posição de Conteúdo 2">
            <a:extLst>
              <a:ext uri="{FF2B5EF4-FFF2-40B4-BE49-F238E27FC236}">
                <a16:creationId xmlns:a16="http://schemas.microsoft.com/office/drawing/2014/main" id="{C8EB3BB4-B911-CCB3-13B5-DEC66A0A4A77}"/>
              </a:ext>
            </a:extLst>
          </p:cNvPr>
          <p:cNvSpPr>
            <a:spLocks noGrp="1"/>
          </p:cNvSpPr>
          <p:nvPr>
            <p:ph sz="half" idx="17"/>
          </p:nvPr>
        </p:nvSpPr>
        <p:spPr>
          <a:xfrm>
            <a:off x="4418076" y="1371600"/>
            <a:ext cx="3355848" cy="4591050"/>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21" name="Marcador de Posição de Conteúdo 2">
            <a:extLst>
              <a:ext uri="{FF2B5EF4-FFF2-40B4-BE49-F238E27FC236}">
                <a16:creationId xmlns:a16="http://schemas.microsoft.com/office/drawing/2014/main" id="{E1CD104E-D65E-198B-4BC1-4BC1A3425E3C}"/>
              </a:ext>
            </a:extLst>
          </p:cNvPr>
          <p:cNvSpPr>
            <a:spLocks noGrp="1"/>
          </p:cNvSpPr>
          <p:nvPr>
            <p:ph sz="half" idx="18"/>
          </p:nvPr>
        </p:nvSpPr>
        <p:spPr>
          <a:xfrm>
            <a:off x="8090459" y="1371600"/>
            <a:ext cx="3355848" cy="4591050"/>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Tree>
    <p:extLst>
      <p:ext uri="{BB962C8B-B14F-4D97-AF65-F5344CB8AC3E}">
        <p14:creationId xmlns:p14="http://schemas.microsoft.com/office/powerpoint/2010/main" val="12080960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ree Columns with Subhead">
    <p:bg>
      <p:bgPr>
        <a:solidFill>
          <a:schemeClr val="bg1"/>
        </a:soli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4812771E-5DDD-092B-38DE-3FC4BDE23052}"/>
              </a:ext>
            </a:extLst>
          </p:cNvPr>
          <p:cNvSpPr>
            <a:spLocks noGrp="1"/>
          </p:cNvSpPr>
          <p:nvPr>
            <p:ph type="body" idx="1"/>
          </p:nvPr>
        </p:nvSpPr>
        <p:spPr>
          <a:xfrm>
            <a:off x="734559" y="1371600"/>
            <a:ext cx="3366981" cy="701731"/>
          </a:xfrm>
        </p:spPr>
        <p:txBody>
          <a:bodyPr anchor="t" anchorCtr="0">
            <a:spAutoFit/>
          </a:bodyPr>
          <a:lstStyle>
            <a:lvl1pPr marL="0" indent="0">
              <a:lnSpc>
                <a:spcPct val="110000"/>
              </a:lnSpc>
              <a:buNone/>
              <a:defRPr sz="18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4">
            <a:extLst>
              <a:ext uri="{FF2B5EF4-FFF2-40B4-BE49-F238E27FC236}">
                <a16:creationId xmlns:a16="http://schemas.microsoft.com/office/drawing/2014/main" id="{15CB7598-9A8C-2D3E-185A-ED21E3E30D16}"/>
              </a:ext>
            </a:extLst>
          </p:cNvPr>
          <p:cNvSpPr>
            <a:spLocks noGrp="1"/>
          </p:cNvSpPr>
          <p:nvPr>
            <p:ph type="body" sz="quarter" idx="3"/>
          </p:nvPr>
        </p:nvSpPr>
        <p:spPr>
          <a:xfrm>
            <a:off x="8090459" y="1371600"/>
            <a:ext cx="3355848" cy="701731"/>
          </a:xfrm>
        </p:spPr>
        <p:txBody>
          <a:bodyPr anchor="t" anchorCtr="0">
            <a:spAutoFit/>
          </a:bodyPr>
          <a:lstStyle>
            <a:lvl1pPr marL="0" indent="0">
              <a:lnSpc>
                <a:spcPct val="110000"/>
              </a:lnSpc>
              <a:buNone/>
              <a:defRPr sz="18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4">
            <a:extLst>
              <a:ext uri="{FF2B5EF4-FFF2-40B4-BE49-F238E27FC236}">
                <a16:creationId xmlns:a16="http://schemas.microsoft.com/office/drawing/2014/main" id="{C564A569-95DA-257F-552C-029173E4988A}"/>
              </a:ext>
            </a:extLst>
          </p:cNvPr>
          <p:cNvSpPr>
            <a:spLocks noGrp="1"/>
          </p:cNvSpPr>
          <p:nvPr>
            <p:ph type="body" sz="quarter" idx="15"/>
          </p:nvPr>
        </p:nvSpPr>
        <p:spPr>
          <a:xfrm>
            <a:off x="4418075" y="1371600"/>
            <a:ext cx="3355848" cy="701731"/>
          </a:xfrm>
        </p:spPr>
        <p:txBody>
          <a:bodyPr anchor="t" anchorCtr="0">
            <a:spAutoFit/>
          </a:bodyPr>
          <a:lstStyle>
            <a:lvl1pPr marL="0" indent="0">
              <a:lnSpc>
                <a:spcPct val="110000"/>
              </a:lnSpc>
              <a:buNone/>
              <a:defRPr sz="18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Marcador de Posição de Conteúdo 2">
            <a:extLst>
              <a:ext uri="{FF2B5EF4-FFF2-40B4-BE49-F238E27FC236}">
                <a16:creationId xmlns:a16="http://schemas.microsoft.com/office/drawing/2014/main" id="{FD27EE4B-782E-19FC-F4E3-ADCABAF6DAF9}"/>
              </a:ext>
            </a:extLst>
          </p:cNvPr>
          <p:cNvSpPr>
            <a:spLocks noGrp="1"/>
          </p:cNvSpPr>
          <p:nvPr>
            <p:ph sz="half" idx="16"/>
          </p:nvPr>
        </p:nvSpPr>
        <p:spPr>
          <a:xfrm>
            <a:off x="745693" y="2299854"/>
            <a:ext cx="3355848" cy="3643871"/>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31" name="Marcador de Posição de Conteúdo 2">
            <a:extLst>
              <a:ext uri="{FF2B5EF4-FFF2-40B4-BE49-F238E27FC236}">
                <a16:creationId xmlns:a16="http://schemas.microsoft.com/office/drawing/2014/main" id="{F8EAD3BE-5AC1-51B4-F345-BD942F75A345}"/>
              </a:ext>
            </a:extLst>
          </p:cNvPr>
          <p:cNvSpPr>
            <a:spLocks noGrp="1"/>
          </p:cNvSpPr>
          <p:nvPr>
            <p:ph sz="half" idx="17"/>
          </p:nvPr>
        </p:nvSpPr>
        <p:spPr>
          <a:xfrm>
            <a:off x="4418076" y="2299854"/>
            <a:ext cx="3355848" cy="3643871"/>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32" name="Marcador de Posição de Conteúdo 2">
            <a:extLst>
              <a:ext uri="{FF2B5EF4-FFF2-40B4-BE49-F238E27FC236}">
                <a16:creationId xmlns:a16="http://schemas.microsoft.com/office/drawing/2014/main" id="{78278F45-6A16-34CE-0A8B-69BF7F675F97}"/>
              </a:ext>
            </a:extLst>
          </p:cNvPr>
          <p:cNvSpPr>
            <a:spLocks noGrp="1"/>
          </p:cNvSpPr>
          <p:nvPr>
            <p:ph sz="half" idx="18"/>
          </p:nvPr>
        </p:nvSpPr>
        <p:spPr>
          <a:xfrm>
            <a:off x="8090459" y="2299854"/>
            <a:ext cx="3355848" cy="3643871"/>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18" name="Retângulo 1">
            <a:extLst>
              <a:ext uri="{FF2B5EF4-FFF2-40B4-BE49-F238E27FC236}">
                <a16:creationId xmlns:a16="http://schemas.microsoft.com/office/drawing/2014/main" id="{E1FDDB2D-5F5F-5F40-77E3-631F476DCB99}"/>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Marcador de Posição do Número do Diapositivo 5">
            <a:extLst>
              <a:ext uri="{FF2B5EF4-FFF2-40B4-BE49-F238E27FC236}">
                <a16:creationId xmlns:a16="http://schemas.microsoft.com/office/drawing/2014/main" id="{7B4590F5-0546-F42F-F3BC-2B2C6886F206}"/>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sp>
        <p:nvSpPr>
          <p:cNvPr id="2" name="Title 1">
            <a:extLst>
              <a:ext uri="{FF2B5EF4-FFF2-40B4-BE49-F238E27FC236}">
                <a16:creationId xmlns:a16="http://schemas.microsoft.com/office/drawing/2014/main" id="{A65701F3-5B96-24A5-9595-EBAA20E84A6E}"/>
              </a:ext>
            </a:extLst>
          </p:cNvPr>
          <p:cNvSpPr>
            <a:spLocks noGrp="1"/>
          </p:cNvSpPr>
          <p:nvPr>
            <p:ph type="title"/>
          </p:nvPr>
        </p:nvSpPr>
        <p:spPr>
          <a:xfrm>
            <a:off x="731520" y="457200"/>
            <a:ext cx="10714783"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3" name="Isosceles Triangle 2">
            <a:extLst>
              <a:ext uri="{FF2B5EF4-FFF2-40B4-BE49-F238E27FC236}">
                <a16:creationId xmlns:a16="http://schemas.microsoft.com/office/drawing/2014/main" id="{7B4509F3-89A1-C4D6-9FCD-840D2620226C}"/>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B44DF6D4-C3E8-A4C3-0976-EE6E3AD7AEEB}"/>
              </a:ext>
            </a:extLst>
          </p:cNvPr>
          <p:cNvGrpSpPr/>
          <p:nvPr userDrawn="1"/>
        </p:nvGrpSpPr>
        <p:grpSpPr>
          <a:xfrm>
            <a:off x="1082029" y="6423630"/>
            <a:ext cx="10687135" cy="434370"/>
            <a:chOff x="1082029" y="6318855"/>
            <a:chExt cx="10687135" cy="434370"/>
          </a:xfrm>
        </p:grpSpPr>
        <p:cxnSp>
          <p:nvCxnSpPr>
            <p:cNvPr id="10" name="Conexão reta 5">
              <a:extLst>
                <a:ext uri="{FF2B5EF4-FFF2-40B4-BE49-F238E27FC236}">
                  <a16:creationId xmlns:a16="http://schemas.microsoft.com/office/drawing/2014/main" id="{0FDFEDAB-CAA0-FC16-0A4F-FAED663BD4F6}"/>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1" name="CaixaDeTexto 7">
              <a:extLst>
                <a:ext uri="{FF2B5EF4-FFF2-40B4-BE49-F238E27FC236}">
                  <a16:creationId xmlns:a16="http://schemas.microsoft.com/office/drawing/2014/main" id="{59111810-D363-8B72-7DC8-ACB582423DB7}"/>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dirty="0">
                  <a:solidFill>
                    <a:schemeClr val="bg2">
                      <a:lumMod val="50000"/>
                    </a:schemeClr>
                  </a:solidFill>
                  <a:latin typeface="+mn-lt"/>
                </a:rPr>
                <a:t>Copyright 2024 </a:t>
              </a:r>
              <a:r>
                <a:rPr lang="en-GB" sz="800" dirty="0" err="1">
                  <a:solidFill>
                    <a:schemeClr val="bg2">
                      <a:lumMod val="50000"/>
                    </a:schemeClr>
                  </a:solidFill>
                  <a:latin typeface="+mn-lt"/>
                </a:rPr>
                <a:t>ValGenesis</a:t>
              </a:r>
              <a:r>
                <a:rPr lang="en-GB" sz="800" dirty="0">
                  <a:solidFill>
                    <a:schemeClr val="bg2">
                      <a:lumMod val="50000"/>
                    </a:schemeClr>
                  </a:solidFill>
                  <a:latin typeface="+mn-lt"/>
                </a:rPr>
                <a:t>, Inc. Confidential and proprietary. Do not distribute.</a:t>
              </a:r>
            </a:p>
          </p:txBody>
        </p:sp>
        <p:pic>
          <p:nvPicPr>
            <p:cNvPr id="21" name="Graphic 20">
              <a:extLst>
                <a:ext uri="{FF2B5EF4-FFF2-40B4-BE49-F238E27FC236}">
                  <a16:creationId xmlns:a16="http://schemas.microsoft.com/office/drawing/2014/main" id="{8ABD52FB-C4B5-DE53-29FA-909D891FC8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Tree>
    <p:extLst>
      <p:ext uri="{BB962C8B-B14F-4D97-AF65-F5344CB8AC3E}">
        <p14:creationId xmlns:p14="http://schemas.microsoft.com/office/powerpoint/2010/main" val="8646772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lumn &amp; Large Image">
    <p:bg>
      <p:bgPr>
        <a:solidFill>
          <a:schemeClr val="bg1"/>
        </a:solidFill>
        <a:effectLst/>
      </p:bgPr>
    </p:bg>
    <p:spTree>
      <p:nvGrpSpPr>
        <p:cNvPr id="1" name=""/>
        <p:cNvGrpSpPr/>
        <p:nvPr/>
      </p:nvGrpSpPr>
      <p:grpSpPr>
        <a:xfrm>
          <a:off x="0" y="0"/>
          <a:ext cx="0" cy="0"/>
          <a:chOff x="0" y="0"/>
          <a:chExt cx="0" cy="0"/>
        </a:xfrm>
      </p:grpSpPr>
      <p:sp>
        <p:nvSpPr>
          <p:cNvPr id="21" name="Picture Placeholder 13">
            <a:extLst>
              <a:ext uri="{FF2B5EF4-FFF2-40B4-BE49-F238E27FC236}">
                <a16:creationId xmlns:a16="http://schemas.microsoft.com/office/drawing/2014/main" id="{5A8D6956-C761-3F19-D334-EBFAF29E6C0F}"/>
              </a:ext>
            </a:extLst>
          </p:cNvPr>
          <p:cNvSpPr>
            <a:spLocks noGrp="1"/>
          </p:cNvSpPr>
          <p:nvPr>
            <p:ph type="pic" sz="quarter" idx="13"/>
          </p:nvPr>
        </p:nvSpPr>
        <p:spPr>
          <a:xfrm>
            <a:off x="6190734" y="-2"/>
            <a:ext cx="6001266" cy="6858000"/>
          </a:xfrm>
          <a:solidFill>
            <a:schemeClr val="bg1">
              <a:lumMod val="95000"/>
            </a:schemeClr>
          </a:solidFill>
        </p:spPr>
        <p:txBody>
          <a:bodyPr anchor="ctr">
            <a:normAutofit/>
          </a:bodyPr>
          <a:lstStyle>
            <a:lvl1pPr algn="ctr">
              <a:defRPr sz="1600">
                <a:latin typeface="Mont-Trial Book" panose="00000400000000000000" pitchFamily="50" charset="0"/>
              </a:defRPr>
            </a:lvl1pPr>
          </a:lstStyle>
          <a:p>
            <a:endParaRPr lang="en-US"/>
          </a:p>
        </p:txBody>
      </p:sp>
      <p:sp>
        <p:nvSpPr>
          <p:cNvPr id="13" name="Retângulo 1">
            <a:extLst>
              <a:ext uri="{FF2B5EF4-FFF2-40B4-BE49-F238E27FC236}">
                <a16:creationId xmlns:a16="http://schemas.microsoft.com/office/drawing/2014/main" id="{97A25753-9B87-F81E-A94A-1E455C30580C}"/>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Marcador de Posição do Número do Diapositivo 5">
            <a:extLst>
              <a:ext uri="{FF2B5EF4-FFF2-40B4-BE49-F238E27FC236}">
                <a16:creationId xmlns:a16="http://schemas.microsoft.com/office/drawing/2014/main" id="{334FD416-385D-4155-C781-8380E0BA2302}"/>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grpSp>
        <p:nvGrpSpPr>
          <p:cNvPr id="8" name="Group 7">
            <a:extLst>
              <a:ext uri="{FF2B5EF4-FFF2-40B4-BE49-F238E27FC236}">
                <a16:creationId xmlns:a16="http://schemas.microsoft.com/office/drawing/2014/main" id="{1634381A-F433-6741-2FA0-BF4BF8882B2B}"/>
              </a:ext>
            </a:extLst>
          </p:cNvPr>
          <p:cNvGrpSpPr/>
          <p:nvPr userDrawn="1"/>
        </p:nvGrpSpPr>
        <p:grpSpPr>
          <a:xfrm>
            <a:off x="1082029" y="6423630"/>
            <a:ext cx="10687135" cy="434370"/>
            <a:chOff x="1082029" y="6318855"/>
            <a:chExt cx="10687135" cy="434370"/>
          </a:xfrm>
        </p:grpSpPr>
        <p:cxnSp>
          <p:nvCxnSpPr>
            <p:cNvPr id="16" name="Conexão reta 5">
              <a:extLst>
                <a:ext uri="{FF2B5EF4-FFF2-40B4-BE49-F238E27FC236}">
                  <a16:creationId xmlns:a16="http://schemas.microsoft.com/office/drawing/2014/main" id="{0C08CE4B-C013-8252-CB65-38274F38CD96}"/>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7" name="CaixaDeTexto 7">
              <a:extLst>
                <a:ext uri="{FF2B5EF4-FFF2-40B4-BE49-F238E27FC236}">
                  <a16:creationId xmlns:a16="http://schemas.microsoft.com/office/drawing/2014/main" id="{4701A538-1FAC-2FD9-AA8A-28C2EA264C13}"/>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dirty="0">
                  <a:solidFill>
                    <a:schemeClr val="bg2">
                      <a:lumMod val="50000"/>
                    </a:schemeClr>
                  </a:solidFill>
                  <a:latin typeface="+mn-lt"/>
                </a:rPr>
                <a:t>Copyright 2024 </a:t>
              </a:r>
              <a:r>
                <a:rPr lang="en-GB" sz="800" dirty="0" err="1">
                  <a:solidFill>
                    <a:schemeClr val="bg2">
                      <a:lumMod val="50000"/>
                    </a:schemeClr>
                  </a:solidFill>
                  <a:latin typeface="+mn-lt"/>
                </a:rPr>
                <a:t>ValGenesis</a:t>
              </a:r>
              <a:r>
                <a:rPr lang="en-GB" sz="800" dirty="0">
                  <a:solidFill>
                    <a:schemeClr val="bg2">
                      <a:lumMod val="50000"/>
                    </a:schemeClr>
                  </a:solidFill>
                  <a:latin typeface="+mn-lt"/>
                </a:rPr>
                <a:t>, Inc. Confidential and proprietary. Do not distribute.</a:t>
              </a:r>
            </a:p>
          </p:txBody>
        </p:sp>
        <p:pic>
          <p:nvPicPr>
            <p:cNvPr id="18" name="Graphic 17">
              <a:extLst>
                <a:ext uri="{FF2B5EF4-FFF2-40B4-BE49-F238E27FC236}">
                  <a16:creationId xmlns:a16="http://schemas.microsoft.com/office/drawing/2014/main" id="{9A7A4ECC-37A5-DD29-0459-D860F8C00B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
        <p:nvSpPr>
          <p:cNvPr id="19" name="Title 1">
            <a:extLst>
              <a:ext uri="{FF2B5EF4-FFF2-40B4-BE49-F238E27FC236}">
                <a16:creationId xmlns:a16="http://schemas.microsoft.com/office/drawing/2014/main" id="{04910B54-DA33-D6F4-909A-21188387FB3F}"/>
              </a:ext>
            </a:extLst>
          </p:cNvPr>
          <p:cNvSpPr>
            <a:spLocks noGrp="1"/>
          </p:cNvSpPr>
          <p:nvPr>
            <p:ph type="title"/>
          </p:nvPr>
        </p:nvSpPr>
        <p:spPr>
          <a:xfrm>
            <a:off x="731520" y="457200"/>
            <a:ext cx="5124531"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22" name="Marcador de Posição de Conteúdo 2">
            <a:extLst>
              <a:ext uri="{FF2B5EF4-FFF2-40B4-BE49-F238E27FC236}">
                <a16:creationId xmlns:a16="http://schemas.microsoft.com/office/drawing/2014/main" id="{86417AF0-28B9-28FF-B8E8-130751D8DFFE}"/>
              </a:ext>
            </a:extLst>
          </p:cNvPr>
          <p:cNvSpPr>
            <a:spLocks noGrp="1"/>
          </p:cNvSpPr>
          <p:nvPr>
            <p:ph sz="half" idx="16"/>
          </p:nvPr>
        </p:nvSpPr>
        <p:spPr>
          <a:xfrm>
            <a:off x="731520" y="1371600"/>
            <a:ext cx="5124530" cy="4474723"/>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23" name="Isosceles Triangle 22">
            <a:extLst>
              <a:ext uri="{FF2B5EF4-FFF2-40B4-BE49-F238E27FC236}">
                <a16:creationId xmlns:a16="http://schemas.microsoft.com/office/drawing/2014/main" id="{B3D04423-992F-697E-5E24-35055CF1976C}"/>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5132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1"/>
        </a:solidFill>
        <a:effectLst/>
      </p:bgPr>
    </p:bg>
    <p:spTree>
      <p:nvGrpSpPr>
        <p:cNvPr id="1" name=""/>
        <p:cNvGrpSpPr/>
        <p:nvPr/>
      </p:nvGrpSpPr>
      <p:grpSpPr>
        <a:xfrm>
          <a:off x="0" y="0"/>
          <a:ext cx="0" cy="0"/>
          <a:chOff x="0" y="0"/>
          <a:chExt cx="0" cy="0"/>
        </a:xfrm>
      </p:grpSpPr>
      <p:sp>
        <p:nvSpPr>
          <p:cNvPr id="17" name="Título 1">
            <a:extLst>
              <a:ext uri="{FF2B5EF4-FFF2-40B4-BE49-F238E27FC236}">
                <a16:creationId xmlns:a16="http://schemas.microsoft.com/office/drawing/2014/main" id="{0F0BC789-4455-3A0F-6B7B-8ADB80580203}"/>
              </a:ext>
            </a:extLst>
          </p:cNvPr>
          <p:cNvSpPr>
            <a:spLocks noGrp="1"/>
          </p:cNvSpPr>
          <p:nvPr>
            <p:ph type="ctrTitle" hasCustomPrompt="1"/>
          </p:nvPr>
        </p:nvSpPr>
        <p:spPr>
          <a:xfrm>
            <a:off x="1042416" y="2197894"/>
            <a:ext cx="9144000" cy="1231106"/>
          </a:xfrm>
        </p:spPr>
        <p:txBody>
          <a:bodyPr anchor="b" anchorCtr="0">
            <a:spAutoFit/>
          </a:bodyPr>
          <a:lstStyle>
            <a:lvl1pPr algn="l">
              <a:defRPr sz="8000" b="1">
                <a:solidFill>
                  <a:schemeClr val="bg1"/>
                </a:solidFill>
                <a:latin typeface="+mj-lt"/>
                <a:cs typeface="Mongolian Baiti" panose="03000500000000000000" pitchFamily="66" charset="0"/>
              </a:defRPr>
            </a:lvl1pPr>
          </a:lstStyle>
          <a:p>
            <a:r>
              <a:rPr lang="en-US"/>
              <a:t>Click to edit title</a:t>
            </a:r>
            <a:endParaRPr lang="en-GB"/>
          </a:p>
        </p:txBody>
      </p:sp>
      <p:sp>
        <p:nvSpPr>
          <p:cNvPr id="20" name="Text Placeholder 2">
            <a:extLst>
              <a:ext uri="{FF2B5EF4-FFF2-40B4-BE49-F238E27FC236}">
                <a16:creationId xmlns:a16="http://schemas.microsoft.com/office/drawing/2014/main" id="{39203C36-4297-5865-A8AD-DEF9419A8DF1}"/>
              </a:ext>
            </a:extLst>
          </p:cNvPr>
          <p:cNvSpPr>
            <a:spLocks noGrp="1"/>
          </p:cNvSpPr>
          <p:nvPr>
            <p:ph type="body" idx="1" hasCustomPrompt="1"/>
          </p:nvPr>
        </p:nvSpPr>
        <p:spPr>
          <a:xfrm>
            <a:off x="1042416" y="3523772"/>
            <a:ext cx="9144000" cy="604781"/>
          </a:xfrm>
        </p:spPr>
        <p:txBody>
          <a:bodyPr>
            <a:spAutoFit/>
          </a:bodyPr>
          <a:lstStyle>
            <a:lvl1pPr marL="0" indent="0">
              <a:buNone/>
              <a:defRPr sz="3600">
                <a:solidFill>
                  <a:schemeClr val="accent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subtitle</a:t>
            </a:r>
          </a:p>
        </p:txBody>
      </p:sp>
      <p:grpSp>
        <p:nvGrpSpPr>
          <p:cNvPr id="2" name="Group 1">
            <a:extLst>
              <a:ext uri="{FF2B5EF4-FFF2-40B4-BE49-F238E27FC236}">
                <a16:creationId xmlns:a16="http://schemas.microsoft.com/office/drawing/2014/main" id="{CD3E375D-9DB6-749C-8756-5848CEFC1ED0}"/>
              </a:ext>
            </a:extLst>
          </p:cNvPr>
          <p:cNvGrpSpPr/>
          <p:nvPr userDrawn="1"/>
        </p:nvGrpSpPr>
        <p:grpSpPr>
          <a:xfrm>
            <a:off x="1082029" y="6423630"/>
            <a:ext cx="10687135" cy="434370"/>
            <a:chOff x="1082029" y="6423630"/>
            <a:chExt cx="10687135" cy="434370"/>
          </a:xfrm>
        </p:grpSpPr>
        <p:pic>
          <p:nvPicPr>
            <p:cNvPr id="3" name="Graphic 2">
              <a:extLst>
                <a:ext uri="{FF2B5EF4-FFF2-40B4-BE49-F238E27FC236}">
                  <a16:creationId xmlns:a16="http://schemas.microsoft.com/office/drawing/2014/main" id="{82081C43-52A2-FE9A-4D92-2CBCDD94FB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508940"/>
              <a:ext cx="1485691" cy="171126"/>
            </a:xfrm>
            <a:prstGeom prst="rect">
              <a:avLst/>
            </a:prstGeom>
          </p:spPr>
        </p:pic>
        <p:cxnSp>
          <p:nvCxnSpPr>
            <p:cNvPr id="4" name="Conexão reta 5">
              <a:extLst>
                <a:ext uri="{FF2B5EF4-FFF2-40B4-BE49-F238E27FC236}">
                  <a16:creationId xmlns:a16="http://schemas.microsoft.com/office/drawing/2014/main" id="{5C6BA1EF-8F2C-F9CC-C0CC-1F593730F9A8}"/>
                </a:ext>
              </a:extLst>
            </p:cNvPr>
            <p:cNvCxnSpPr>
              <a:cxnSpLocks/>
            </p:cNvCxnSpPr>
            <p:nvPr userDrawn="1"/>
          </p:nvCxnSpPr>
          <p:spPr>
            <a:xfrm>
              <a:off x="10131103" y="6423630"/>
              <a:ext cx="0" cy="43437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 name="CaixaDeTexto 7">
              <a:extLst>
                <a:ext uri="{FF2B5EF4-FFF2-40B4-BE49-F238E27FC236}">
                  <a16:creationId xmlns:a16="http://schemas.microsoft.com/office/drawing/2014/main" id="{AC4C814C-B41A-6083-4F40-72387099CB88}"/>
                </a:ext>
              </a:extLst>
            </p:cNvPr>
            <p:cNvSpPr txBox="1"/>
            <p:nvPr userDrawn="1"/>
          </p:nvSpPr>
          <p:spPr>
            <a:xfrm>
              <a:off x="1082029" y="6535329"/>
              <a:ext cx="8901465" cy="123111"/>
            </a:xfrm>
            <a:prstGeom prst="rect">
              <a:avLst/>
            </a:prstGeom>
            <a:noFill/>
          </p:spPr>
          <p:txBody>
            <a:bodyPr wrap="square" lIns="0" tIns="0" rIns="0" bIns="0" rtlCol="0">
              <a:spAutoFit/>
            </a:bodyPr>
            <a:lstStyle/>
            <a:p>
              <a:pPr algn="r"/>
              <a:r>
                <a:rPr lang="en-GB" sz="800">
                  <a:solidFill>
                    <a:schemeClr val="bg1"/>
                  </a:solidFill>
                  <a:latin typeface="+mn-lt"/>
                </a:rPr>
                <a:t>Copyright 2023 ValGenesis, Inc. Confidential and proprietary. Do not distribute.</a:t>
              </a:r>
            </a:p>
          </p:txBody>
        </p:sp>
      </p:grpSp>
      <p:sp>
        <p:nvSpPr>
          <p:cNvPr id="7" name="Marcador de Posição do Número do Diapositivo 5">
            <a:extLst>
              <a:ext uri="{FF2B5EF4-FFF2-40B4-BE49-F238E27FC236}">
                <a16:creationId xmlns:a16="http://schemas.microsoft.com/office/drawing/2014/main" id="{EE0C4582-8347-0F11-0F08-F2B12793FD7C}"/>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chemeClr val="bg1"/>
                </a:solidFill>
                <a:latin typeface="+mj-lt"/>
              </a:rPr>
              <a:pPr algn="ctr"/>
              <a:t>‹#›</a:t>
            </a:fld>
            <a:endParaRPr lang="en-GB" sz="1400">
              <a:solidFill>
                <a:schemeClr val="bg1"/>
              </a:solidFill>
              <a:latin typeface="+mj-lt"/>
            </a:endParaRPr>
          </a:p>
        </p:txBody>
      </p:sp>
    </p:spTree>
    <p:extLst>
      <p:ext uri="{BB962C8B-B14F-4D97-AF65-F5344CB8AC3E}">
        <p14:creationId xmlns:p14="http://schemas.microsoft.com/office/powerpoint/2010/main" val="7591741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_01">
    <p:bg>
      <p:bgPr>
        <a:solidFill>
          <a:schemeClr val="accent1"/>
        </a:solidFill>
        <a:effectLst/>
      </p:bgPr>
    </p:bg>
    <p:spTree>
      <p:nvGrpSpPr>
        <p:cNvPr id="1" name=""/>
        <p:cNvGrpSpPr/>
        <p:nvPr/>
      </p:nvGrpSpPr>
      <p:grpSpPr>
        <a:xfrm>
          <a:off x="0" y="0"/>
          <a:ext cx="0" cy="0"/>
          <a:chOff x="0" y="0"/>
          <a:chExt cx="0" cy="0"/>
        </a:xfrm>
      </p:grpSpPr>
      <p:pic>
        <p:nvPicPr>
          <p:cNvPr id="13" name="Imagem 2" descr="Uma imagem com objeto de exterior, teia&#10;&#10;Descrição gerada automaticamente">
            <a:extLst>
              <a:ext uri="{FF2B5EF4-FFF2-40B4-BE49-F238E27FC236}">
                <a16:creationId xmlns:a16="http://schemas.microsoft.com/office/drawing/2014/main" id="{ED3A8C2C-487D-AE26-4EA1-27CD9AABA0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917" t="32639" r="7873" b="13505"/>
          <a:stretch/>
        </p:blipFill>
        <p:spPr>
          <a:xfrm>
            <a:off x="-1772" y="0"/>
            <a:ext cx="12192000" cy="5567124"/>
          </a:xfrm>
          <a:prstGeom prst="rect">
            <a:avLst/>
          </a:prstGeom>
        </p:spPr>
      </p:pic>
      <p:sp>
        <p:nvSpPr>
          <p:cNvPr id="12" name="Text Placeholder 2">
            <a:extLst>
              <a:ext uri="{FF2B5EF4-FFF2-40B4-BE49-F238E27FC236}">
                <a16:creationId xmlns:a16="http://schemas.microsoft.com/office/drawing/2014/main" id="{BDA9AB0C-A25B-BA4D-7B74-70E3B2A449E5}"/>
              </a:ext>
            </a:extLst>
          </p:cNvPr>
          <p:cNvSpPr>
            <a:spLocks noGrp="1"/>
          </p:cNvSpPr>
          <p:nvPr userDrawn="1">
            <p:ph type="body" idx="1" hasCustomPrompt="1"/>
          </p:nvPr>
        </p:nvSpPr>
        <p:spPr>
          <a:xfrm>
            <a:off x="2388782" y="5060559"/>
            <a:ext cx="4713560" cy="1045575"/>
          </a:xfrm>
        </p:spPr>
        <p:txBody>
          <a:bodyPr lIns="365760">
            <a:normAutofit/>
          </a:bodyPr>
          <a:lstStyle>
            <a:lvl1pPr marL="0" indent="0">
              <a:lnSpc>
                <a:spcPct val="150000"/>
              </a:lnSpc>
              <a:spcBef>
                <a:spcPts val="0"/>
              </a:spcBef>
              <a:buNone/>
              <a:defRPr sz="1400">
                <a:solidFill>
                  <a:srgbClr val="02216E"/>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Name</a:t>
            </a:r>
          </a:p>
          <a:p>
            <a:pPr lvl="0"/>
            <a:r>
              <a:rPr lang="en-US"/>
              <a:t>Title</a:t>
            </a:r>
          </a:p>
          <a:p>
            <a:pPr lvl="0"/>
            <a:r>
              <a:rPr lang="en-US"/>
              <a:t>Company</a:t>
            </a:r>
          </a:p>
        </p:txBody>
      </p:sp>
      <p:sp>
        <p:nvSpPr>
          <p:cNvPr id="17" name="Text Placeholder 16">
            <a:extLst>
              <a:ext uri="{FF2B5EF4-FFF2-40B4-BE49-F238E27FC236}">
                <a16:creationId xmlns:a16="http://schemas.microsoft.com/office/drawing/2014/main" id="{163B4E76-27E6-2FB5-19FB-951A5E0509CB}"/>
              </a:ext>
            </a:extLst>
          </p:cNvPr>
          <p:cNvSpPr>
            <a:spLocks noGrp="1"/>
          </p:cNvSpPr>
          <p:nvPr>
            <p:ph type="body" sz="quarter" idx="10" hasCustomPrompt="1"/>
          </p:nvPr>
        </p:nvSpPr>
        <p:spPr>
          <a:xfrm>
            <a:off x="2388782" y="2059709"/>
            <a:ext cx="7410892" cy="2820485"/>
          </a:xfrm>
          <a:noFill/>
        </p:spPr>
        <p:txBody>
          <a:bodyPr lIns="365760" tIns="0" rIns="365760" bIns="0" anchor="t">
            <a:normAutofit/>
          </a:bodyPr>
          <a:lstStyle>
            <a:lvl1pPr marL="0" indent="0" algn="l">
              <a:lnSpc>
                <a:spcPct val="110000"/>
              </a:lnSpc>
              <a:buNone/>
              <a:defRPr sz="3200" b="1">
                <a:solidFill>
                  <a:schemeClr val="tx1"/>
                </a:solidFill>
                <a:latin typeface="+mj-lt"/>
              </a:defRPr>
            </a:lvl1pPr>
            <a:lvl2pPr>
              <a:lnSpc>
                <a:spcPct val="110000"/>
              </a:lnSpc>
              <a:defRPr>
                <a:latin typeface="+mj-lt"/>
              </a:defRPr>
            </a:lvl2pPr>
            <a:lvl3pPr>
              <a:lnSpc>
                <a:spcPct val="110000"/>
              </a:lnSpc>
              <a:defRPr>
                <a:latin typeface="+mj-lt"/>
              </a:defRPr>
            </a:lvl3pPr>
            <a:lvl4pPr>
              <a:lnSpc>
                <a:spcPct val="110000"/>
              </a:lnSpc>
              <a:defRPr>
                <a:latin typeface="+mj-lt"/>
              </a:defRPr>
            </a:lvl4pPr>
            <a:lvl5pPr>
              <a:lnSpc>
                <a:spcPct val="110000"/>
              </a:lnSpc>
              <a:defRPr>
                <a:latin typeface="+mj-lt"/>
              </a:defRPr>
            </a:lvl5pPr>
          </a:lstStyle>
          <a:p>
            <a:pPr lvl="0"/>
            <a:r>
              <a:rPr lang="en-US"/>
              <a:t>Insert quote</a:t>
            </a:r>
          </a:p>
        </p:txBody>
      </p:sp>
      <p:pic>
        <p:nvPicPr>
          <p:cNvPr id="8" name="Gráfico 7">
            <a:extLst>
              <a:ext uri="{FF2B5EF4-FFF2-40B4-BE49-F238E27FC236}">
                <a16:creationId xmlns:a16="http://schemas.microsoft.com/office/drawing/2014/main" id="{93C718E6-25E9-5E1B-C6A4-70E0B23894C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45693" y="2160618"/>
            <a:ext cx="1359411" cy="1105316"/>
          </a:xfrm>
          <a:prstGeom prst="rect">
            <a:avLst/>
          </a:prstGeom>
        </p:spPr>
      </p:pic>
      <p:pic>
        <p:nvPicPr>
          <p:cNvPr id="15" name="Gráfico 14">
            <a:extLst>
              <a:ext uri="{FF2B5EF4-FFF2-40B4-BE49-F238E27FC236}">
                <a16:creationId xmlns:a16="http://schemas.microsoft.com/office/drawing/2014/main" id="{7AF48498-ED52-E1D7-B119-2ECE599C844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10086896" y="2160619"/>
            <a:ext cx="1359411" cy="1105316"/>
          </a:xfrm>
          <a:prstGeom prst="rect">
            <a:avLst/>
          </a:prstGeom>
        </p:spPr>
      </p:pic>
      <p:sp>
        <p:nvSpPr>
          <p:cNvPr id="10" name="Retângulo 1">
            <a:extLst>
              <a:ext uri="{FF2B5EF4-FFF2-40B4-BE49-F238E27FC236}">
                <a16:creationId xmlns:a16="http://schemas.microsoft.com/office/drawing/2014/main" id="{5C944071-A1E7-888E-0280-B91DBA178F76}"/>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Marcador de Posição do Número do Diapositivo 5">
            <a:extLst>
              <a:ext uri="{FF2B5EF4-FFF2-40B4-BE49-F238E27FC236}">
                <a16:creationId xmlns:a16="http://schemas.microsoft.com/office/drawing/2014/main" id="{0101A4F7-AAE5-8615-D8A5-982F394A752F}"/>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cxnSp>
        <p:nvCxnSpPr>
          <p:cNvPr id="29" name="Straight Connector 28">
            <a:extLst>
              <a:ext uri="{FF2B5EF4-FFF2-40B4-BE49-F238E27FC236}">
                <a16:creationId xmlns:a16="http://schemas.microsoft.com/office/drawing/2014/main" id="{D143C769-8EF6-1BC7-1E05-E124BFDBF3A4}"/>
              </a:ext>
            </a:extLst>
          </p:cNvPr>
          <p:cNvCxnSpPr>
            <a:cxnSpLocks/>
          </p:cNvCxnSpPr>
          <p:nvPr userDrawn="1"/>
        </p:nvCxnSpPr>
        <p:spPr>
          <a:xfrm flipV="1">
            <a:off x="2388782" y="0"/>
            <a:ext cx="0" cy="6106134"/>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DC84BC1C-7C2A-2A8F-EB51-713B26C3935E}"/>
              </a:ext>
            </a:extLst>
          </p:cNvPr>
          <p:cNvGrpSpPr/>
          <p:nvPr userDrawn="1"/>
        </p:nvGrpSpPr>
        <p:grpSpPr>
          <a:xfrm>
            <a:off x="1082029" y="6423630"/>
            <a:ext cx="10687135" cy="434370"/>
            <a:chOff x="1082029" y="6423630"/>
            <a:chExt cx="10687135" cy="434370"/>
          </a:xfrm>
        </p:grpSpPr>
        <p:pic>
          <p:nvPicPr>
            <p:cNvPr id="3" name="Graphic 2">
              <a:extLst>
                <a:ext uri="{FF2B5EF4-FFF2-40B4-BE49-F238E27FC236}">
                  <a16:creationId xmlns:a16="http://schemas.microsoft.com/office/drawing/2014/main" id="{19825D7A-6097-42B3-02C9-77757DF4FE9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283473" y="6508940"/>
              <a:ext cx="1485691" cy="171126"/>
            </a:xfrm>
            <a:prstGeom prst="rect">
              <a:avLst/>
            </a:prstGeom>
          </p:spPr>
        </p:pic>
        <p:cxnSp>
          <p:nvCxnSpPr>
            <p:cNvPr id="4" name="Conexão reta 5">
              <a:extLst>
                <a:ext uri="{FF2B5EF4-FFF2-40B4-BE49-F238E27FC236}">
                  <a16:creationId xmlns:a16="http://schemas.microsoft.com/office/drawing/2014/main" id="{BD3276B0-156F-237B-93E6-E99FAEC5ECBB}"/>
                </a:ext>
              </a:extLst>
            </p:cNvPr>
            <p:cNvCxnSpPr>
              <a:cxnSpLocks/>
            </p:cNvCxnSpPr>
            <p:nvPr userDrawn="1"/>
          </p:nvCxnSpPr>
          <p:spPr>
            <a:xfrm>
              <a:off x="10131103" y="6423630"/>
              <a:ext cx="0" cy="43437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4" name="CaixaDeTexto 7">
              <a:extLst>
                <a:ext uri="{FF2B5EF4-FFF2-40B4-BE49-F238E27FC236}">
                  <a16:creationId xmlns:a16="http://schemas.microsoft.com/office/drawing/2014/main" id="{D5E7EDD1-BCB4-BE68-C7A7-674FBB425CBD}"/>
                </a:ext>
              </a:extLst>
            </p:cNvPr>
            <p:cNvSpPr txBox="1"/>
            <p:nvPr userDrawn="1"/>
          </p:nvSpPr>
          <p:spPr>
            <a:xfrm>
              <a:off x="1082029" y="6535329"/>
              <a:ext cx="8901465" cy="123111"/>
            </a:xfrm>
            <a:prstGeom prst="rect">
              <a:avLst/>
            </a:prstGeom>
            <a:noFill/>
          </p:spPr>
          <p:txBody>
            <a:bodyPr wrap="square" lIns="0" tIns="0" rIns="0" bIns="0" rtlCol="0">
              <a:spAutoFit/>
            </a:bodyPr>
            <a:lstStyle/>
            <a:p>
              <a:pPr algn="r"/>
              <a:r>
                <a:rPr lang="en-GB" sz="800" dirty="0">
                  <a:solidFill>
                    <a:schemeClr val="bg1"/>
                  </a:solidFill>
                  <a:latin typeface="+mn-lt"/>
                </a:rPr>
                <a:t>Copyright 2024 </a:t>
              </a:r>
              <a:r>
                <a:rPr lang="en-GB" sz="800" dirty="0" err="1">
                  <a:solidFill>
                    <a:schemeClr val="bg1"/>
                  </a:solidFill>
                  <a:latin typeface="+mn-lt"/>
                </a:rPr>
                <a:t>ValGenesis</a:t>
              </a:r>
              <a:r>
                <a:rPr lang="en-GB" sz="800" dirty="0">
                  <a:solidFill>
                    <a:schemeClr val="bg1"/>
                  </a:solidFill>
                  <a:latin typeface="+mn-lt"/>
                </a:rPr>
                <a:t>, Inc. Confidential and proprietary. Do not distribute.</a:t>
              </a:r>
            </a:p>
          </p:txBody>
        </p:sp>
      </p:grpSp>
    </p:spTree>
    <p:extLst>
      <p:ext uri="{BB962C8B-B14F-4D97-AF65-F5344CB8AC3E}">
        <p14:creationId xmlns:p14="http://schemas.microsoft.com/office/powerpoint/2010/main" val="29402749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ight Blue Page">
    <p:bg>
      <p:bgPr>
        <a:solidFill>
          <a:srgbClr val="13D0FF"/>
        </a:solidFill>
        <a:effectLst/>
      </p:bgPr>
    </p:bg>
    <p:spTree>
      <p:nvGrpSpPr>
        <p:cNvPr id="1" name=""/>
        <p:cNvGrpSpPr/>
        <p:nvPr/>
      </p:nvGrpSpPr>
      <p:grpSpPr>
        <a:xfrm>
          <a:off x="0" y="0"/>
          <a:ext cx="0" cy="0"/>
          <a:chOff x="0" y="0"/>
          <a:chExt cx="0" cy="0"/>
        </a:xfrm>
      </p:grpSpPr>
      <p:sp>
        <p:nvSpPr>
          <p:cNvPr id="11" name="Marcador de Posição do Número do Diapositivo 5">
            <a:extLst>
              <a:ext uri="{FF2B5EF4-FFF2-40B4-BE49-F238E27FC236}">
                <a16:creationId xmlns:a16="http://schemas.microsoft.com/office/drawing/2014/main" id="{17F88DD7-4E5B-E601-7AFB-9835C263189E}"/>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chemeClr val="bg1"/>
                </a:solidFill>
                <a:latin typeface="+mj-lt"/>
              </a:rPr>
              <a:pPr algn="ctr"/>
              <a:t>‹#›</a:t>
            </a:fld>
            <a:endParaRPr lang="en-GB" sz="1400">
              <a:solidFill>
                <a:schemeClr val="bg1"/>
              </a:solidFill>
              <a:latin typeface="+mj-lt"/>
            </a:endParaRPr>
          </a:p>
        </p:txBody>
      </p:sp>
      <p:grpSp>
        <p:nvGrpSpPr>
          <p:cNvPr id="2" name="Group 1">
            <a:extLst>
              <a:ext uri="{FF2B5EF4-FFF2-40B4-BE49-F238E27FC236}">
                <a16:creationId xmlns:a16="http://schemas.microsoft.com/office/drawing/2014/main" id="{46C03DA0-A252-55D0-B17B-6BAF98591F1D}"/>
              </a:ext>
            </a:extLst>
          </p:cNvPr>
          <p:cNvGrpSpPr/>
          <p:nvPr userDrawn="1"/>
        </p:nvGrpSpPr>
        <p:grpSpPr>
          <a:xfrm>
            <a:off x="1082029" y="6423630"/>
            <a:ext cx="10687135" cy="434370"/>
            <a:chOff x="1082029" y="6423630"/>
            <a:chExt cx="10687135" cy="434370"/>
          </a:xfrm>
        </p:grpSpPr>
        <p:pic>
          <p:nvPicPr>
            <p:cNvPr id="4" name="Graphic 3">
              <a:extLst>
                <a:ext uri="{FF2B5EF4-FFF2-40B4-BE49-F238E27FC236}">
                  <a16:creationId xmlns:a16="http://schemas.microsoft.com/office/drawing/2014/main" id="{46468A70-4442-21EA-DAC4-E24EDD0643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508940"/>
              <a:ext cx="1485691" cy="171126"/>
            </a:xfrm>
            <a:prstGeom prst="rect">
              <a:avLst/>
            </a:prstGeom>
          </p:spPr>
        </p:pic>
        <p:cxnSp>
          <p:nvCxnSpPr>
            <p:cNvPr id="5" name="Conexão reta 5">
              <a:extLst>
                <a:ext uri="{FF2B5EF4-FFF2-40B4-BE49-F238E27FC236}">
                  <a16:creationId xmlns:a16="http://schemas.microsoft.com/office/drawing/2014/main" id="{B6AB96C6-A69E-41E2-62DB-46C7D1CD5489}"/>
                </a:ext>
              </a:extLst>
            </p:cNvPr>
            <p:cNvCxnSpPr>
              <a:cxnSpLocks/>
            </p:cNvCxnSpPr>
            <p:nvPr userDrawn="1"/>
          </p:nvCxnSpPr>
          <p:spPr>
            <a:xfrm>
              <a:off x="10131103" y="6423630"/>
              <a:ext cx="0" cy="43437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 name="CaixaDeTexto 7">
              <a:extLst>
                <a:ext uri="{FF2B5EF4-FFF2-40B4-BE49-F238E27FC236}">
                  <a16:creationId xmlns:a16="http://schemas.microsoft.com/office/drawing/2014/main" id="{29F8C09C-3319-07B0-AA0A-5E57154A89B6}"/>
                </a:ext>
              </a:extLst>
            </p:cNvPr>
            <p:cNvSpPr txBox="1"/>
            <p:nvPr userDrawn="1"/>
          </p:nvSpPr>
          <p:spPr>
            <a:xfrm>
              <a:off x="1082029" y="6535329"/>
              <a:ext cx="8901465" cy="123111"/>
            </a:xfrm>
            <a:prstGeom prst="rect">
              <a:avLst/>
            </a:prstGeom>
            <a:noFill/>
          </p:spPr>
          <p:txBody>
            <a:bodyPr wrap="square" lIns="0" tIns="0" rIns="0" bIns="0" rtlCol="0">
              <a:spAutoFit/>
            </a:bodyPr>
            <a:lstStyle/>
            <a:p>
              <a:pPr algn="r"/>
              <a:r>
                <a:rPr lang="en-GB" sz="800" dirty="0">
                  <a:solidFill>
                    <a:schemeClr val="bg1"/>
                  </a:solidFill>
                  <a:latin typeface="+mn-lt"/>
                </a:rPr>
                <a:t>Copyright 2024 </a:t>
              </a:r>
              <a:r>
                <a:rPr lang="en-GB" sz="800" dirty="0" err="1">
                  <a:solidFill>
                    <a:schemeClr val="bg1"/>
                  </a:solidFill>
                  <a:latin typeface="+mn-lt"/>
                </a:rPr>
                <a:t>ValGenesis</a:t>
              </a:r>
              <a:r>
                <a:rPr lang="en-GB" sz="800" dirty="0">
                  <a:solidFill>
                    <a:schemeClr val="bg1"/>
                  </a:solidFill>
                  <a:latin typeface="+mn-lt"/>
                </a:rPr>
                <a:t>, Inc. Confidential and proprietary. Do not distribute.</a:t>
              </a:r>
            </a:p>
          </p:txBody>
        </p:sp>
      </p:grpSp>
    </p:spTree>
    <p:extLst>
      <p:ext uri="{BB962C8B-B14F-4D97-AF65-F5344CB8AC3E}">
        <p14:creationId xmlns:p14="http://schemas.microsoft.com/office/powerpoint/2010/main" val="5447487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ark Blue Page">
    <p:bg>
      <p:bgPr>
        <a:solidFill>
          <a:schemeClr val="tx1"/>
        </a:solidFill>
        <a:effectLst/>
      </p:bgPr>
    </p:bg>
    <p:spTree>
      <p:nvGrpSpPr>
        <p:cNvPr id="1" name=""/>
        <p:cNvGrpSpPr/>
        <p:nvPr/>
      </p:nvGrpSpPr>
      <p:grpSpPr>
        <a:xfrm>
          <a:off x="0" y="0"/>
          <a:ext cx="0" cy="0"/>
          <a:chOff x="0" y="0"/>
          <a:chExt cx="0" cy="0"/>
        </a:xfrm>
      </p:grpSpPr>
      <p:sp>
        <p:nvSpPr>
          <p:cNvPr id="2" name="Marcador de Posição do Número do Diapositivo 5">
            <a:extLst>
              <a:ext uri="{FF2B5EF4-FFF2-40B4-BE49-F238E27FC236}">
                <a16:creationId xmlns:a16="http://schemas.microsoft.com/office/drawing/2014/main" id="{419AED84-260C-97C0-6C3E-49587F8442A3}"/>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grpSp>
        <p:nvGrpSpPr>
          <p:cNvPr id="4" name="Group 3">
            <a:extLst>
              <a:ext uri="{FF2B5EF4-FFF2-40B4-BE49-F238E27FC236}">
                <a16:creationId xmlns:a16="http://schemas.microsoft.com/office/drawing/2014/main" id="{2ED8F6C4-0DF1-652B-170D-8425E34222D4}"/>
              </a:ext>
            </a:extLst>
          </p:cNvPr>
          <p:cNvGrpSpPr/>
          <p:nvPr userDrawn="1"/>
        </p:nvGrpSpPr>
        <p:grpSpPr>
          <a:xfrm>
            <a:off x="1082029" y="6423630"/>
            <a:ext cx="10687135" cy="434370"/>
            <a:chOff x="1082029" y="6423630"/>
            <a:chExt cx="10687135" cy="434370"/>
          </a:xfrm>
        </p:grpSpPr>
        <p:pic>
          <p:nvPicPr>
            <p:cNvPr id="5" name="Graphic 4">
              <a:extLst>
                <a:ext uri="{FF2B5EF4-FFF2-40B4-BE49-F238E27FC236}">
                  <a16:creationId xmlns:a16="http://schemas.microsoft.com/office/drawing/2014/main" id="{A3F38CEE-713B-194B-3F6F-8647114A83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508940"/>
              <a:ext cx="1485691" cy="171126"/>
            </a:xfrm>
            <a:prstGeom prst="rect">
              <a:avLst/>
            </a:prstGeom>
          </p:spPr>
        </p:pic>
        <p:cxnSp>
          <p:nvCxnSpPr>
            <p:cNvPr id="6" name="Conexão reta 5">
              <a:extLst>
                <a:ext uri="{FF2B5EF4-FFF2-40B4-BE49-F238E27FC236}">
                  <a16:creationId xmlns:a16="http://schemas.microsoft.com/office/drawing/2014/main" id="{165E1020-409D-0356-DDEB-8DA15CF7D8A9}"/>
                </a:ext>
              </a:extLst>
            </p:cNvPr>
            <p:cNvCxnSpPr>
              <a:cxnSpLocks/>
            </p:cNvCxnSpPr>
            <p:nvPr userDrawn="1"/>
          </p:nvCxnSpPr>
          <p:spPr>
            <a:xfrm>
              <a:off x="10131103" y="6423630"/>
              <a:ext cx="0" cy="434370"/>
            </a:xfrm>
            <a:prstGeom prst="line">
              <a:avLst/>
            </a:prstGeom>
            <a:ln w="12700">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sp>
          <p:nvSpPr>
            <p:cNvPr id="9" name="CaixaDeTexto 7">
              <a:extLst>
                <a:ext uri="{FF2B5EF4-FFF2-40B4-BE49-F238E27FC236}">
                  <a16:creationId xmlns:a16="http://schemas.microsoft.com/office/drawing/2014/main" id="{AAF3A456-1332-7F53-D2F7-DEECC3D89DEF}"/>
                </a:ext>
              </a:extLst>
            </p:cNvPr>
            <p:cNvSpPr txBox="1"/>
            <p:nvPr userDrawn="1"/>
          </p:nvSpPr>
          <p:spPr>
            <a:xfrm>
              <a:off x="1082029" y="6535329"/>
              <a:ext cx="8901465" cy="123111"/>
            </a:xfrm>
            <a:prstGeom prst="rect">
              <a:avLst/>
            </a:prstGeom>
            <a:noFill/>
          </p:spPr>
          <p:txBody>
            <a:bodyPr wrap="square" lIns="0" tIns="0" rIns="0" bIns="0" rtlCol="0">
              <a:spAutoFit/>
            </a:bodyPr>
            <a:lstStyle/>
            <a:p>
              <a:pPr algn="r"/>
              <a:r>
                <a:rPr lang="en-GB" sz="800" dirty="0">
                  <a:solidFill>
                    <a:schemeClr val="accent1"/>
                  </a:solidFill>
                  <a:latin typeface="+mn-lt"/>
                </a:rPr>
                <a:t>Copyright 2024 </a:t>
              </a:r>
              <a:r>
                <a:rPr lang="en-GB" sz="800" dirty="0" err="1">
                  <a:solidFill>
                    <a:schemeClr val="accent1"/>
                  </a:solidFill>
                  <a:latin typeface="+mn-lt"/>
                </a:rPr>
                <a:t>ValGenesis</a:t>
              </a:r>
              <a:r>
                <a:rPr lang="en-GB" sz="800" dirty="0">
                  <a:solidFill>
                    <a:schemeClr val="accent1"/>
                  </a:solidFill>
                  <a:latin typeface="+mn-lt"/>
                </a:rPr>
                <a:t>, Inc. Confidential and proprietary. Do not distribute.</a:t>
              </a:r>
            </a:p>
          </p:txBody>
        </p:sp>
      </p:grpSp>
    </p:spTree>
    <p:extLst>
      <p:ext uri="{BB962C8B-B14F-4D97-AF65-F5344CB8AC3E}">
        <p14:creationId xmlns:p14="http://schemas.microsoft.com/office/powerpoint/2010/main" val="30719242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White Page">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1CC5E81-4E61-6BA4-289F-7C593AD9CA58}"/>
              </a:ext>
            </a:extLst>
          </p:cNvPr>
          <p:cNvGrpSpPr/>
          <p:nvPr userDrawn="1"/>
        </p:nvGrpSpPr>
        <p:grpSpPr>
          <a:xfrm>
            <a:off x="1082029" y="6423630"/>
            <a:ext cx="10687135" cy="434370"/>
            <a:chOff x="1082029" y="6318855"/>
            <a:chExt cx="10687135" cy="434370"/>
          </a:xfrm>
        </p:grpSpPr>
        <p:cxnSp>
          <p:nvCxnSpPr>
            <p:cNvPr id="7" name="Conexão reta 5">
              <a:extLst>
                <a:ext uri="{FF2B5EF4-FFF2-40B4-BE49-F238E27FC236}">
                  <a16:creationId xmlns:a16="http://schemas.microsoft.com/office/drawing/2014/main" id="{C6C7C134-639A-B195-2C7C-521AACCD8574}"/>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CaixaDeTexto 7">
              <a:extLst>
                <a:ext uri="{FF2B5EF4-FFF2-40B4-BE49-F238E27FC236}">
                  <a16:creationId xmlns:a16="http://schemas.microsoft.com/office/drawing/2014/main" id="{AD031359-5D95-D05B-D0AC-747BB42BB04E}"/>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dirty="0">
                  <a:solidFill>
                    <a:schemeClr val="bg2">
                      <a:lumMod val="50000"/>
                    </a:schemeClr>
                  </a:solidFill>
                  <a:latin typeface="+mn-lt"/>
                </a:rPr>
                <a:t>Copyright 2024 </a:t>
              </a:r>
              <a:r>
                <a:rPr lang="en-GB" sz="800" dirty="0" err="1">
                  <a:solidFill>
                    <a:schemeClr val="bg2">
                      <a:lumMod val="50000"/>
                    </a:schemeClr>
                  </a:solidFill>
                  <a:latin typeface="+mn-lt"/>
                </a:rPr>
                <a:t>ValGenesis</a:t>
              </a:r>
              <a:r>
                <a:rPr lang="en-GB" sz="800" dirty="0">
                  <a:solidFill>
                    <a:schemeClr val="bg2">
                      <a:lumMod val="50000"/>
                    </a:schemeClr>
                  </a:solidFill>
                  <a:latin typeface="+mn-lt"/>
                </a:rPr>
                <a:t>, Inc. Confidential and proprietary. Do not distribute.</a:t>
              </a:r>
            </a:p>
          </p:txBody>
        </p:sp>
        <p:pic>
          <p:nvPicPr>
            <p:cNvPr id="9" name="Graphic 8">
              <a:extLst>
                <a:ext uri="{FF2B5EF4-FFF2-40B4-BE49-F238E27FC236}">
                  <a16:creationId xmlns:a16="http://schemas.microsoft.com/office/drawing/2014/main" id="{941010E4-A2D2-79EC-D5B5-2F0C2CCA77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Tree>
    <p:extLst>
      <p:ext uri="{BB962C8B-B14F-4D97-AF65-F5344CB8AC3E}">
        <p14:creationId xmlns:p14="http://schemas.microsoft.com/office/powerpoint/2010/main" val="2167614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ack Cover">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fish&#10;&#10;Description automatically generated">
            <a:extLst>
              <a:ext uri="{FF2B5EF4-FFF2-40B4-BE49-F238E27FC236}">
                <a16:creationId xmlns:a16="http://schemas.microsoft.com/office/drawing/2014/main" id="{D806359C-0035-DEDD-4A08-0984F16D6D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6" name="Subtitle 2">
            <a:extLst>
              <a:ext uri="{FF2B5EF4-FFF2-40B4-BE49-F238E27FC236}">
                <a16:creationId xmlns:a16="http://schemas.microsoft.com/office/drawing/2014/main" id="{B7B2C6E3-9D34-9D99-C56E-6C3987DE3D42}"/>
              </a:ext>
            </a:extLst>
          </p:cNvPr>
          <p:cNvSpPr>
            <a:spLocks noGrp="1"/>
          </p:cNvSpPr>
          <p:nvPr>
            <p:ph type="subTitle" idx="10" hasCustomPrompt="1"/>
          </p:nvPr>
        </p:nvSpPr>
        <p:spPr>
          <a:xfrm>
            <a:off x="1054417" y="2846830"/>
            <a:ext cx="6013131" cy="1422496"/>
          </a:xfrm>
        </p:spPr>
        <p:txBody>
          <a:bodyPr lIns="0" tIns="0" rIns="0" bIns="0" anchor="t" anchorCtr="0">
            <a:noAutofit/>
          </a:bodyPr>
          <a:lstStyle>
            <a:lvl1pPr marL="0" indent="0" algn="l">
              <a:lnSpc>
                <a:spcPct val="100000"/>
              </a:lnSpc>
              <a:spcBef>
                <a:spcPts val="0"/>
              </a:spcBef>
              <a:buNone/>
              <a:defRPr sz="1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p>
          <a:p>
            <a:r>
              <a:rPr lang="en-US" dirty="0"/>
              <a:t>Title:</a:t>
            </a:r>
          </a:p>
          <a:p>
            <a:endParaRPr lang="en-US" dirty="0"/>
          </a:p>
          <a:p>
            <a:r>
              <a:rPr lang="en-US" dirty="0"/>
              <a:t>Email:</a:t>
            </a:r>
          </a:p>
        </p:txBody>
      </p:sp>
      <p:sp>
        <p:nvSpPr>
          <p:cNvPr id="87" name="TextBox 14">
            <a:extLst>
              <a:ext uri="{FF2B5EF4-FFF2-40B4-BE49-F238E27FC236}">
                <a16:creationId xmlns:a16="http://schemas.microsoft.com/office/drawing/2014/main" id="{A9821664-157D-C004-8094-E826407396C3}"/>
              </a:ext>
            </a:extLst>
          </p:cNvPr>
          <p:cNvSpPr txBox="1"/>
          <p:nvPr userDrawn="1"/>
        </p:nvSpPr>
        <p:spPr>
          <a:xfrm>
            <a:off x="1054417" y="5531123"/>
            <a:ext cx="6876245" cy="138499"/>
          </a:xfrm>
          <a:prstGeom prst="rect">
            <a:avLst/>
          </a:prstGeom>
          <a:noFill/>
        </p:spPr>
        <p:txBody>
          <a:bodyPr wrap="square" lIns="0" tIns="0" rIns="0" bIns="0" rtlCol="0">
            <a:spAutoFit/>
          </a:bodyPr>
          <a:lstStyle/>
          <a:p>
            <a:r>
              <a:rPr lang="en-US" sz="900" dirty="0">
                <a:solidFill>
                  <a:schemeClr val="bg1"/>
                </a:solidFill>
              </a:rPr>
              <a:t>SANTA CLARA   </a:t>
            </a:r>
            <a:r>
              <a:rPr lang="en-US" sz="900" dirty="0">
                <a:solidFill>
                  <a:srgbClr val="FFCF00"/>
                </a:solidFill>
              </a:rPr>
              <a:t>|</a:t>
            </a:r>
            <a:r>
              <a:rPr lang="en-US" sz="900" dirty="0">
                <a:solidFill>
                  <a:schemeClr val="bg1"/>
                </a:solidFill>
              </a:rPr>
              <a:t>   TAMPA  </a:t>
            </a:r>
            <a:r>
              <a:rPr lang="en-US" sz="900" dirty="0">
                <a:solidFill>
                  <a:srgbClr val="FFCF00"/>
                </a:solidFill>
              </a:rPr>
              <a:t> |   </a:t>
            </a:r>
            <a:r>
              <a:rPr lang="en-US" sz="900" dirty="0">
                <a:solidFill>
                  <a:schemeClr val="bg1"/>
                </a:solidFill>
              </a:rPr>
              <a:t>TORONTO   </a:t>
            </a:r>
            <a:r>
              <a:rPr lang="en-US" sz="900" dirty="0">
                <a:solidFill>
                  <a:srgbClr val="FFCF00"/>
                </a:solidFill>
              </a:rPr>
              <a:t>| </a:t>
            </a:r>
            <a:r>
              <a:rPr lang="en-US" sz="900" dirty="0">
                <a:solidFill>
                  <a:schemeClr val="bg1"/>
                </a:solidFill>
              </a:rPr>
              <a:t> SAO PAULO   </a:t>
            </a:r>
            <a:r>
              <a:rPr lang="en-US" sz="900" dirty="0">
                <a:solidFill>
                  <a:srgbClr val="FFCF00"/>
                </a:solidFill>
              </a:rPr>
              <a:t>| </a:t>
            </a:r>
            <a:r>
              <a:rPr lang="en-US" sz="900" dirty="0">
                <a:solidFill>
                  <a:schemeClr val="bg1"/>
                </a:solidFill>
              </a:rPr>
              <a:t>  LISBON   </a:t>
            </a:r>
            <a:r>
              <a:rPr lang="en-US" sz="900" dirty="0">
                <a:solidFill>
                  <a:srgbClr val="FFCF00"/>
                </a:solidFill>
              </a:rPr>
              <a:t>|   </a:t>
            </a:r>
            <a:r>
              <a:rPr lang="en-US" sz="900" dirty="0">
                <a:solidFill>
                  <a:schemeClr val="bg1"/>
                </a:solidFill>
              </a:rPr>
              <a:t>SCHIPHOL   </a:t>
            </a:r>
            <a:r>
              <a:rPr lang="en-US" sz="900" dirty="0">
                <a:solidFill>
                  <a:srgbClr val="FFCF00"/>
                </a:solidFill>
              </a:rPr>
              <a:t>| </a:t>
            </a:r>
            <a:r>
              <a:rPr lang="en-US" sz="900" dirty="0">
                <a:solidFill>
                  <a:schemeClr val="bg1"/>
                </a:solidFill>
              </a:rPr>
              <a:t> </a:t>
            </a:r>
            <a:r>
              <a:rPr lang="en-US" sz="900" dirty="0">
                <a:solidFill>
                  <a:srgbClr val="FFCF00"/>
                </a:solidFill>
              </a:rPr>
              <a:t> </a:t>
            </a:r>
            <a:r>
              <a:rPr lang="en-US" sz="900" dirty="0">
                <a:solidFill>
                  <a:schemeClr val="bg1"/>
                </a:solidFill>
              </a:rPr>
              <a:t>BENGALURU  </a:t>
            </a:r>
            <a:r>
              <a:rPr lang="en-US" sz="900" dirty="0">
                <a:solidFill>
                  <a:srgbClr val="FFCF00"/>
                </a:solidFill>
              </a:rPr>
              <a:t>|  </a:t>
            </a:r>
            <a:r>
              <a:rPr lang="en-US" sz="900" dirty="0">
                <a:solidFill>
                  <a:schemeClr val="bg1"/>
                </a:solidFill>
              </a:rPr>
              <a:t>CHENNAI  </a:t>
            </a:r>
          </a:p>
        </p:txBody>
      </p:sp>
      <p:sp>
        <p:nvSpPr>
          <p:cNvPr id="88" name="TextBox 15">
            <a:extLst>
              <a:ext uri="{FF2B5EF4-FFF2-40B4-BE49-F238E27FC236}">
                <a16:creationId xmlns:a16="http://schemas.microsoft.com/office/drawing/2014/main" id="{7AB872C0-F73B-3BF1-104F-5AD77C4A3099}"/>
              </a:ext>
            </a:extLst>
          </p:cNvPr>
          <p:cNvSpPr txBox="1"/>
          <p:nvPr userDrawn="1"/>
        </p:nvSpPr>
        <p:spPr>
          <a:xfrm>
            <a:off x="1688350" y="4962160"/>
            <a:ext cx="1234312" cy="215444"/>
          </a:xfrm>
          <a:prstGeom prst="rect">
            <a:avLst/>
          </a:prstGeom>
          <a:noFill/>
        </p:spPr>
        <p:txBody>
          <a:bodyPr wrap="none" lIns="0" tIns="0" rIns="0" bIns="0" rtlCol="0">
            <a:spAutoFit/>
          </a:bodyPr>
          <a:lstStyle/>
          <a:p>
            <a:r>
              <a:rPr lang="en-US" sz="1400" u="none" dirty="0">
                <a:solidFill>
                  <a:srgbClr val="13D0FF"/>
                </a:solidFill>
              </a:rPr>
              <a:t>valgenesis.com</a:t>
            </a:r>
          </a:p>
        </p:txBody>
      </p:sp>
      <p:cxnSp>
        <p:nvCxnSpPr>
          <p:cNvPr id="6" name="Straight Connector 5">
            <a:extLst>
              <a:ext uri="{FF2B5EF4-FFF2-40B4-BE49-F238E27FC236}">
                <a16:creationId xmlns:a16="http://schemas.microsoft.com/office/drawing/2014/main" id="{F21017A9-FF27-3BBD-BF8A-4BE39BCDF0F7}"/>
              </a:ext>
            </a:extLst>
          </p:cNvPr>
          <p:cNvCxnSpPr>
            <a:cxnSpLocks/>
          </p:cNvCxnSpPr>
          <p:nvPr userDrawn="1"/>
        </p:nvCxnSpPr>
        <p:spPr>
          <a:xfrm>
            <a:off x="1054417" y="2464153"/>
            <a:ext cx="186824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26" name="Picture 2" descr="ValGenesis logo">
            <a:extLst>
              <a:ext uri="{FF2B5EF4-FFF2-40B4-BE49-F238E27FC236}">
                <a16:creationId xmlns:a16="http://schemas.microsoft.com/office/drawing/2014/main" id="{CAC60D95-A2F6-79E7-5976-F724F9FAA36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54417" y="4812707"/>
            <a:ext cx="476250" cy="5143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2C10083-C435-C5FD-5513-EE509D01E975}"/>
              </a:ext>
            </a:extLst>
          </p:cNvPr>
          <p:cNvSpPr txBox="1"/>
          <p:nvPr userDrawn="1"/>
        </p:nvSpPr>
        <p:spPr>
          <a:xfrm>
            <a:off x="1054417" y="6076598"/>
            <a:ext cx="6013131" cy="488147"/>
          </a:xfrm>
          <a:prstGeom prst="rect">
            <a:avLst/>
          </a:prstGeom>
          <a:noFill/>
        </p:spPr>
        <p:txBody>
          <a:bodyPr wrap="square" lIns="0" tIns="0" rIns="0" bIns="0" rtlCol="0">
            <a:spAutoFit/>
          </a:bodyPr>
          <a:lstStyle/>
          <a:p>
            <a:pPr marL="0" marR="0" indent="0">
              <a:lnSpc>
                <a:spcPct val="107000"/>
              </a:lnSpc>
              <a:spcBef>
                <a:spcPts val="0"/>
              </a:spcBef>
              <a:spcAft>
                <a:spcPts val="800"/>
              </a:spcAft>
              <a:buFont typeface="Arial" panose="020B0604020202020204" pitchFamily="34" charset="0"/>
              <a:buNone/>
            </a:pPr>
            <a:r>
              <a:rPr lang="en-US" sz="800" dirty="0">
                <a:solidFill>
                  <a:schemeClr val="bg1"/>
                </a:solidFill>
                <a:effectLst/>
                <a:latin typeface="+mn-lt"/>
                <a:ea typeface="Calibri" panose="020F0502020204030204" pitchFamily="34" charset="0"/>
                <a:cs typeface="Times New Roman" panose="02020603050405020304" pitchFamily="18" charset="0"/>
              </a:rPr>
              <a:t>This presentation is intended for informational purposes only and represents the opinions  of </a:t>
            </a:r>
            <a:r>
              <a:rPr lang="en-US" sz="800" dirty="0" err="1">
                <a:solidFill>
                  <a:schemeClr val="bg1"/>
                </a:solidFill>
                <a:effectLst/>
                <a:latin typeface="+mn-lt"/>
                <a:ea typeface="Calibri" panose="020F0502020204030204" pitchFamily="34" charset="0"/>
                <a:cs typeface="Times New Roman" panose="02020603050405020304" pitchFamily="18" charset="0"/>
              </a:rPr>
              <a:t>ValGenesis</a:t>
            </a:r>
            <a:r>
              <a:rPr lang="en-US" sz="800" dirty="0">
                <a:solidFill>
                  <a:schemeClr val="bg1"/>
                </a:solidFill>
                <a:effectLst/>
                <a:latin typeface="+mn-lt"/>
                <a:ea typeface="Calibri" panose="020F0502020204030204" pitchFamily="34" charset="0"/>
                <a:cs typeface="Times New Roman" panose="02020603050405020304" pitchFamily="18" charset="0"/>
              </a:rPr>
              <a:t> Inc., which makes no warranties with respect to any information disclosed herein. </a:t>
            </a:r>
          </a:p>
          <a:p>
            <a:pPr marL="0" marR="0" indent="0">
              <a:lnSpc>
                <a:spcPct val="107000"/>
              </a:lnSpc>
              <a:spcBef>
                <a:spcPts val="0"/>
              </a:spcBef>
              <a:spcAft>
                <a:spcPts val="800"/>
              </a:spcAft>
              <a:buFont typeface="Arial" panose="020B0604020202020204" pitchFamily="34" charset="0"/>
              <a:buNone/>
            </a:pPr>
            <a:r>
              <a:rPr lang="en-US" sz="800" dirty="0" err="1">
                <a:solidFill>
                  <a:schemeClr val="bg1"/>
                </a:solidFill>
                <a:effectLst/>
                <a:latin typeface="+mn-lt"/>
                <a:ea typeface="Calibri" panose="020F0502020204030204" pitchFamily="34" charset="0"/>
                <a:cs typeface="Times New Roman" panose="02020603050405020304" pitchFamily="18" charset="0"/>
              </a:rPr>
              <a:t>ValGenesis</a:t>
            </a:r>
            <a:r>
              <a:rPr lang="en-US" sz="800" dirty="0">
                <a:solidFill>
                  <a:schemeClr val="bg1"/>
                </a:solidFill>
                <a:effectLst/>
                <a:latin typeface="+mn-lt"/>
                <a:ea typeface="Calibri" panose="020F0502020204030204" pitchFamily="34" charset="0"/>
                <a:cs typeface="Times New Roman" panose="02020603050405020304" pitchFamily="18" charset="0"/>
              </a:rPr>
              <a:t>®, VLMS® and Validation Lifecycle Management System® are registered trademarks of </a:t>
            </a:r>
            <a:r>
              <a:rPr lang="en-US" sz="800" dirty="0" err="1">
                <a:solidFill>
                  <a:schemeClr val="bg1"/>
                </a:solidFill>
                <a:effectLst/>
                <a:latin typeface="+mn-lt"/>
                <a:ea typeface="Calibri" panose="020F0502020204030204" pitchFamily="34" charset="0"/>
                <a:cs typeface="Times New Roman" panose="02020603050405020304" pitchFamily="18" charset="0"/>
              </a:rPr>
              <a:t>ValGenesis</a:t>
            </a:r>
            <a:r>
              <a:rPr lang="en-US" sz="800" dirty="0">
                <a:solidFill>
                  <a:schemeClr val="bg1"/>
                </a:solidFill>
                <a:effectLst/>
                <a:latin typeface="+mn-lt"/>
                <a:ea typeface="Calibri" panose="020F0502020204030204" pitchFamily="34" charset="0"/>
                <a:cs typeface="Times New Roman" panose="02020603050405020304" pitchFamily="18" charset="0"/>
              </a:rPr>
              <a:t>, Inc.</a:t>
            </a:r>
          </a:p>
        </p:txBody>
      </p:sp>
      <p:sp>
        <p:nvSpPr>
          <p:cNvPr id="2" name="Title 1">
            <a:extLst>
              <a:ext uri="{FF2B5EF4-FFF2-40B4-BE49-F238E27FC236}">
                <a16:creationId xmlns:a16="http://schemas.microsoft.com/office/drawing/2014/main" id="{21841DA2-C097-0100-8568-106A6EBDD10F}"/>
              </a:ext>
            </a:extLst>
          </p:cNvPr>
          <p:cNvSpPr>
            <a:spLocks noGrp="1"/>
          </p:cNvSpPr>
          <p:nvPr>
            <p:ph type="title" hasCustomPrompt="1"/>
          </p:nvPr>
        </p:nvSpPr>
        <p:spPr>
          <a:xfrm>
            <a:off x="1054418" y="1216692"/>
            <a:ext cx="6013131" cy="1074843"/>
          </a:xfrm>
        </p:spPr>
        <p:txBody>
          <a:bodyPr lIns="0" tIns="0" rIns="0" bIns="0" anchor="ctr" anchorCtr="0">
            <a:noAutofit/>
          </a:bodyPr>
          <a:lstStyle>
            <a:lvl1pPr algn="l">
              <a:defRPr sz="6600" b="1">
                <a:solidFill>
                  <a:srgbClr val="13D0FF"/>
                </a:solidFill>
                <a:latin typeface="+mj-lt"/>
                <a:cs typeface="Calibri Light" panose="020F0302020204030204" pitchFamily="34" charset="0"/>
              </a:defRPr>
            </a:lvl1pPr>
          </a:lstStyle>
          <a:p>
            <a:r>
              <a:rPr lang="en-US" dirty="0"/>
              <a:t>Thank you!</a:t>
            </a:r>
          </a:p>
        </p:txBody>
      </p:sp>
    </p:spTree>
    <p:extLst>
      <p:ext uri="{BB962C8B-B14F-4D97-AF65-F5344CB8AC3E}">
        <p14:creationId xmlns:p14="http://schemas.microsoft.com/office/powerpoint/2010/main" val="516212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9751B-10C3-F08C-9B91-557C89E31C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24D04D-148D-4646-3CA5-D7423071DA81}"/>
              </a:ext>
            </a:extLst>
          </p:cNvPr>
          <p:cNvSpPr>
            <a:spLocks noGrp="1"/>
          </p:cNvSpPr>
          <p:nvPr>
            <p:ph type="dt" sz="half" idx="10"/>
          </p:nvPr>
        </p:nvSpPr>
        <p:spPr/>
        <p:txBody>
          <a:bodyPr/>
          <a:lstStyle/>
          <a:p>
            <a:fld id="{3EF8EC6D-770A-44ED-9D5A-B711FA00A102}" type="datetimeFigureOut">
              <a:rPr lang="en-GB" smtClean="0"/>
              <a:t>12/06/2024</a:t>
            </a:fld>
            <a:endParaRPr lang="en-GB"/>
          </a:p>
        </p:txBody>
      </p:sp>
      <p:sp>
        <p:nvSpPr>
          <p:cNvPr id="4" name="Footer Placeholder 3">
            <a:extLst>
              <a:ext uri="{FF2B5EF4-FFF2-40B4-BE49-F238E27FC236}">
                <a16:creationId xmlns:a16="http://schemas.microsoft.com/office/drawing/2014/main" id="{B1BB7BC1-B148-2849-26C2-678B3F00FA4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3374FA9-1B6D-7FF5-A03E-F7865AAAF41A}"/>
              </a:ext>
            </a:extLst>
          </p:cNvPr>
          <p:cNvSpPr>
            <a:spLocks noGrp="1"/>
          </p:cNvSpPr>
          <p:nvPr>
            <p:ph type="sldNum" sz="quarter" idx="12"/>
          </p:nvPr>
        </p:nvSpPr>
        <p:spPr/>
        <p:txBody>
          <a:bodyPr/>
          <a:lstStyle/>
          <a:p>
            <a:fld id="{89E30E6C-54B5-480C-850E-DCABFCA871E2}" type="slidenum">
              <a:rPr lang="en-GB" smtClean="0"/>
              <a:t>‹#›</a:t>
            </a:fld>
            <a:endParaRPr lang="en-GB"/>
          </a:p>
        </p:txBody>
      </p:sp>
    </p:spTree>
    <p:extLst>
      <p:ext uri="{BB962C8B-B14F-4D97-AF65-F5344CB8AC3E}">
        <p14:creationId xmlns:p14="http://schemas.microsoft.com/office/powerpoint/2010/main" val="3091465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p:bg>
      <p:bgPr>
        <a:solidFill>
          <a:schemeClr val="bg1"/>
        </a:solidFill>
        <a:effectLst/>
      </p:bgPr>
    </p:bg>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325E2C8E-E0E7-AD39-66FC-1E29132B1DF9}"/>
              </a:ext>
            </a:extLst>
          </p:cNvPr>
          <p:cNvSpPr>
            <a:spLocks noGrp="1"/>
          </p:cNvSpPr>
          <p:nvPr>
            <p:ph sz="half" idx="10"/>
          </p:nvPr>
        </p:nvSpPr>
        <p:spPr>
          <a:xfrm>
            <a:off x="731520" y="1371600"/>
            <a:ext cx="10698480" cy="4351338"/>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tângulo 1">
            <a:extLst>
              <a:ext uri="{FF2B5EF4-FFF2-40B4-BE49-F238E27FC236}">
                <a16:creationId xmlns:a16="http://schemas.microsoft.com/office/drawing/2014/main" id="{64CD6504-6BFC-98BD-C78C-A08FCD3FF15C}"/>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Marcador de Posição do Número do Diapositivo 5">
            <a:extLst>
              <a:ext uri="{FF2B5EF4-FFF2-40B4-BE49-F238E27FC236}">
                <a16:creationId xmlns:a16="http://schemas.microsoft.com/office/drawing/2014/main" id="{4C508180-7F3C-B96C-BDA8-BEDDC4FF16D8}"/>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sp>
        <p:nvSpPr>
          <p:cNvPr id="10" name="Title 1">
            <a:extLst>
              <a:ext uri="{FF2B5EF4-FFF2-40B4-BE49-F238E27FC236}">
                <a16:creationId xmlns:a16="http://schemas.microsoft.com/office/drawing/2014/main" id="{F169B1B2-0FC1-ABB3-0E8F-02A11992D72B}"/>
              </a:ext>
            </a:extLst>
          </p:cNvPr>
          <p:cNvSpPr>
            <a:spLocks noGrp="1"/>
          </p:cNvSpPr>
          <p:nvPr>
            <p:ph type="title"/>
          </p:nvPr>
        </p:nvSpPr>
        <p:spPr>
          <a:xfrm>
            <a:off x="731520" y="457200"/>
            <a:ext cx="10698480"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2" name="Isosceles Triangle 1">
            <a:extLst>
              <a:ext uri="{FF2B5EF4-FFF2-40B4-BE49-F238E27FC236}">
                <a16:creationId xmlns:a16="http://schemas.microsoft.com/office/drawing/2014/main" id="{0216DEDA-2F98-F404-A2EC-F2C63AC5BA9B}"/>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AC64D91-6A4B-9A54-C0A8-8179E3F07B46}"/>
              </a:ext>
            </a:extLst>
          </p:cNvPr>
          <p:cNvGrpSpPr/>
          <p:nvPr userDrawn="1"/>
        </p:nvGrpSpPr>
        <p:grpSpPr>
          <a:xfrm>
            <a:off x="1082029" y="6423630"/>
            <a:ext cx="10687135" cy="434370"/>
            <a:chOff x="1082029" y="6318855"/>
            <a:chExt cx="10687135" cy="434370"/>
          </a:xfrm>
        </p:grpSpPr>
        <p:cxnSp>
          <p:nvCxnSpPr>
            <p:cNvPr id="12" name="Conexão reta 5">
              <a:extLst>
                <a:ext uri="{FF2B5EF4-FFF2-40B4-BE49-F238E27FC236}">
                  <a16:creationId xmlns:a16="http://schemas.microsoft.com/office/drawing/2014/main" id="{CDD25756-075B-88B5-B0C9-021B290010A6}"/>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3" name="CaixaDeTexto 7">
              <a:extLst>
                <a:ext uri="{FF2B5EF4-FFF2-40B4-BE49-F238E27FC236}">
                  <a16:creationId xmlns:a16="http://schemas.microsoft.com/office/drawing/2014/main" id="{141F5248-98CF-051B-90E6-A608270D93E0}"/>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2023 ValGenesis, Inc. Confidential and proprietary. Do not distribute.</a:t>
              </a:r>
            </a:p>
          </p:txBody>
        </p:sp>
        <p:pic>
          <p:nvPicPr>
            <p:cNvPr id="14" name="Graphic 13">
              <a:extLst>
                <a:ext uri="{FF2B5EF4-FFF2-40B4-BE49-F238E27FC236}">
                  <a16:creationId xmlns:a16="http://schemas.microsoft.com/office/drawing/2014/main" id="{03C319DA-CE95-A66A-C922-DEC623913B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Tree>
    <p:extLst>
      <p:ext uri="{BB962C8B-B14F-4D97-AF65-F5344CB8AC3E}">
        <p14:creationId xmlns:p14="http://schemas.microsoft.com/office/powerpoint/2010/main" val="3606157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F31CD052-F0FF-81ED-3841-598D2B6F19EA}"/>
              </a:ext>
            </a:extLst>
          </p:cNvPr>
          <p:cNvSpPr>
            <a:spLocks noGrp="1"/>
          </p:cNvSpPr>
          <p:nvPr>
            <p:ph type="title"/>
          </p:nvPr>
        </p:nvSpPr>
        <p:spPr>
          <a:xfrm>
            <a:off x="731520" y="457200"/>
            <a:ext cx="10698480"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23" name="Retângulo 1">
            <a:extLst>
              <a:ext uri="{FF2B5EF4-FFF2-40B4-BE49-F238E27FC236}">
                <a16:creationId xmlns:a16="http://schemas.microsoft.com/office/drawing/2014/main" id="{2F26DAB4-B71F-9387-0F12-ECAB7660B0D1}"/>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Marcador de Posição do Número do Diapositivo 5">
            <a:extLst>
              <a:ext uri="{FF2B5EF4-FFF2-40B4-BE49-F238E27FC236}">
                <a16:creationId xmlns:a16="http://schemas.microsoft.com/office/drawing/2014/main" id="{432C45F3-E755-5440-075C-024C4678C353}"/>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sp>
        <p:nvSpPr>
          <p:cNvPr id="2" name="Isosceles Triangle 1">
            <a:extLst>
              <a:ext uri="{FF2B5EF4-FFF2-40B4-BE49-F238E27FC236}">
                <a16:creationId xmlns:a16="http://schemas.microsoft.com/office/drawing/2014/main" id="{6083AA09-BB4E-A913-81A5-9CDBC441C3B7}"/>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E5F48049-5DC2-A682-1496-4459E545C910}"/>
              </a:ext>
            </a:extLst>
          </p:cNvPr>
          <p:cNvGrpSpPr/>
          <p:nvPr userDrawn="1"/>
        </p:nvGrpSpPr>
        <p:grpSpPr>
          <a:xfrm>
            <a:off x="1082029" y="6423630"/>
            <a:ext cx="10687135" cy="434370"/>
            <a:chOff x="1082029" y="6318855"/>
            <a:chExt cx="10687135" cy="434370"/>
          </a:xfrm>
        </p:grpSpPr>
        <p:cxnSp>
          <p:nvCxnSpPr>
            <p:cNvPr id="8" name="Conexão reta 5">
              <a:extLst>
                <a:ext uri="{FF2B5EF4-FFF2-40B4-BE49-F238E27FC236}">
                  <a16:creationId xmlns:a16="http://schemas.microsoft.com/office/drawing/2014/main" id="{42702C84-2716-82EE-11CC-443E5034398B}"/>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9" name="CaixaDeTexto 7">
              <a:extLst>
                <a:ext uri="{FF2B5EF4-FFF2-40B4-BE49-F238E27FC236}">
                  <a16:creationId xmlns:a16="http://schemas.microsoft.com/office/drawing/2014/main" id="{42FDC7C9-91F2-7940-003E-4B143F4E6D1C}"/>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2023 ValGenesis, Inc. Confidential and proprietary. Do not distribute.</a:t>
              </a:r>
            </a:p>
          </p:txBody>
        </p:sp>
        <p:pic>
          <p:nvPicPr>
            <p:cNvPr id="10" name="Graphic 9">
              <a:extLst>
                <a:ext uri="{FF2B5EF4-FFF2-40B4-BE49-F238E27FC236}">
                  <a16:creationId xmlns:a16="http://schemas.microsoft.com/office/drawing/2014/main" id="{D5956269-E13A-CE53-268A-CA88C171E7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Tree>
    <p:extLst>
      <p:ext uri="{BB962C8B-B14F-4D97-AF65-F5344CB8AC3E}">
        <p14:creationId xmlns:p14="http://schemas.microsoft.com/office/powerpoint/2010/main" val="912431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Blue)">
    <p:bg>
      <p:bgPr>
        <a:solidFill>
          <a:schemeClr val="tx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F31CD052-F0FF-81ED-3841-598D2B6F19EA}"/>
              </a:ext>
            </a:extLst>
          </p:cNvPr>
          <p:cNvSpPr>
            <a:spLocks noGrp="1"/>
          </p:cNvSpPr>
          <p:nvPr>
            <p:ph type="title"/>
          </p:nvPr>
        </p:nvSpPr>
        <p:spPr>
          <a:xfrm>
            <a:off x="731520" y="457200"/>
            <a:ext cx="10698480" cy="341632"/>
          </a:xfrm>
        </p:spPr>
        <p:txBody>
          <a:bodyPr wrap="square" lIns="0" tIns="0" rIns="0" bIns="0" anchor="t">
            <a:spAutoFit/>
          </a:bodyPr>
          <a:lstStyle>
            <a:lvl1pPr>
              <a:defRPr sz="2400" b="1">
                <a:solidFill>
                  <a:schemeClr val="bg1"/>
                </a:solidFill>
                <a:latin typeface="+mj-lt"/>
              </a:defRPr>
            </a:lvl1pPr>
          </a:lstStyle>
          <a:p>
            <a:r>
              <a:rPr lang="en-US"/>
              <a:t>Click to edit Master title style</a:t>
            </a:r>
          </a:p>
        </p:txBody>
      </p:sp>
      <p:sp>
        <p:nvSpPr>
          <p:cNvPr id="23" name="Retângulo 1">
            <a:extLst>
              <a:ext uri="{FF2B5EF4-FFF2-40B4-BE49-F238E27FC236}">
                <a16:creationId xmlns:a16="http://schemas.microsoft.com/office/drawing/2014/main" id="{2F26DAB4-B71F-9387-0F12-ECAB7660B0D1}"/>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Marcador de Posição do Número do Diapositivo 5">
            <a:extLst>
              <a:ext uri="{FF2B5EF4-FFF2-40B4-BE49-F238E27FC236}">
                <a16:creationId xmlns:a16="http://schemas.microsoft.com/office/drawing/2014/main" id="{432C45F3-E755-5440-075C-024C4678C353}"/>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grpSp>
        <p:nvGrpSpPr>
          <p:cNvPr id="17" name="Group 16">
            <a:extLst>
              <a:ext uri="{FF2B5EF4-FFF2-40B4-BE49-F238E27FC236}">
                <a16:creationId xmlns:a16="http://schemas.microsoft.com/office/drawing/2014/main" id="{FA4A7B18-5054-5358-BFF6-4F7F887A9135}"/>
              </a:ext>
            </a:extLst>
          </p:cNvPr>
          <p:cNvGrpSpPr/>
          <p:nvPr userDrawn="1"/>
        </p:nvGrpSpPr>
        <p:grpSpPr>
          <a:xfrm>
            <a:off x="1082029" y="6423630"/>
            <a:ext cx="10687135" cy="434370"/>
            <a:chOff x="1082029" y="6423630"/>
            <a:chExt cx="10687135" cy="434370"/>
          </a:xfrm>
        </p:grpSpPr>
        <p:pic>
          <p:nvPicPr>
            <p:cNvPr id="2" name="Graphic 1">
              <a:extLst>
                <a:ext uri="{FF2B5EF4-FFF2-40B4-BE49-F238E27FC236}">
                  <a16:creationId xmlns:a16="http://schemas.microsoft.com/office/drawing/2014/main" id="{18C10B40-C66A-BEDE-BE04-4A04AF8E0D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508940"/>
              <a:ext cx="1485691" cy="171126"/>
            </a:xfrm>
            <a:prstGeom prst="rect">
              <a:avLst/>
            </a:prstGeom>
          </p:spPr>
        </p:pic>
        <p:cxnSp>
          <p:nvCxnSpPr>
            <p:cNvPr id="3" name="Conexão reta 5">
              <a:extLst>
                <a:ext uri="{FF2B5EF4-FFF2-40B4-BE49-F238E27FC236}">
                  <a16:creationId xmlns:a16="http://schemas.microsoft.com/office/drawing/2014/main" id="{21E49011-9844-0817-7799-18CF3463CB4C}"/>
                </a:ext>
              </a:extLst>
            </p:cNvPr>
            <p:cNvCxnSpPr>
              <a:cxnSpLocks/>
            </p:cNvCxnSpPr>
            <p:nvPr userDrawn="1"/>
          </p:nvCxnSpPr>
          <p:spPr>
            <a:xfrm>
              <a:off x="10131103" y="6423630"/>
              <a:ext cx="0" cy="434370"/>
            </a:xfrm>
            <a:prstGeom prst="line">
              <a:avLst/>
            </a:prstGeom>
            <a:ln w="12700">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sp>
          <p:nvSpPr>
            <p:cNvPr id="4" name="CaixaDeTexto 7">
              <a:extLst>
                <a:ext uri="{FF2B5EF4-FFF2-40B4-BE49-F238E27FC236}">
                  <a16:creationId xmlns:a16="http://schemas.microsoft.com/office/drawing/2014/main" id="{2CD83579-A350-4DCE-0C73-E1A7F76E1053}"/>
                </a:ext>
              </a:extLst>
            </p:cNvPr>
            <p:cNvSpPr txBox="1"/>
            <p:nvPr userDrawn="1"/>
          </p:nvSpPr>
          <p:spPr>
            <a:xfrm>
              <a:off x="1082029" y="6535329"/>
              <a:ext cx="8901465" cy="123111"/>
            </a:xfrm>
            <a:prstGeom prst="rect">
              <a:avLst/>
            </a:prstGeom>
            <a:noFill/>
          </p:spPr>
          <p:txBody>
            <a:bodyPr wrap="square" lIns="0" tIns="0" rIns="0" bIns="0" rtlCol="0">
              <a:spAutoFit/>
            </a:bodyPr>
            <a:lstStyle/>
            <a:p>
              <a:pPr algn="r"/>
              <a:r>
                <a:rPr lang="en-GB" sz="800">
                  <a:solidFill>
                    <a:schemeClr val="accent1"/>
                  </a:solidFill>
                  <a:latin typeface="+mn-lt"/>
                </a:rPr>
                <a:t>Copyright 2023 ValGenesis, Inc. Confidential and proprietary. Do not distribute.</a:t>
              </a:r>
            </a:p>
          </p:txBody>
        </p:sp>
      </p:grpSp>
      <p:sp>
        <p:nvSpPr>
          <p:cNvPr id="16" name="Isosceles Triangle 15">
            <a:extLst>
              <a:ext uri="{FF2B5EF4-FFF2-40B4-BE49-F238E27FC236}">
                <a16:creationId xmlns:a16="http://schemas.microsoft.com/office/drawing/2014/main" id="{01CEC05C-F6F3-2847-19D0-B43779BADD9B}"/>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1885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s">
    <p:bg>
      <p:bgPr>
        <a:solidFill>
          <a:schemeClr val="bg1"/>
        </a:solidFill>
        <a:effectLst/>
      </p:bgPr>
    </p:bg>
    <p:spTree>
      <p:nvGrpSpPr>
        <p:cNvPr id="1" name=""/>
        <p:cNvGrpSpPr/>
        <p:nvPr/>
      </p:nvGrpSpPr>
      <p:grpSpPr>
        <a:xfrm>
          <a:off x="0" y="0"/>
          <a:ext cx="0" cy="0"/>
          <a:chOff x="0" y="0"/>
          <a:chExt cx="0" cy="0"/>
        </a:xfrm>
      </p:grpSpPr>
      <p:sp>
        <p:nvSpPr>
          <p:cNvPr id="3" name="Marcador de Posição de Conteúdo 2">
            <a:extLst>
              <a:ext uri="{FF2B5EF4-FFF2-40B4-BE49-F238E27FC236}">
                <a16:creationId xmlns:a16="http://schemas.microsoft.com/office/drawing/2014/main" id="{643B245B-D6F4-0B20-ECCD-B86028A494EA}"/>
              </a:ext>
            </a:extLst>
          </p:cNvPr>
          <p:cNvSpPr>
            <a:spLocks noGrp="1"/>
          </p:cNvSpPr>
          <p:nvPr>
            <p:ph sz="half" idx="1" hasCustomPrompt="1"/>
          </p:nvPr>
        </p:nvSpPr>
        <p:spPr>
          <a:xfrm>
            <a:off x="731520" y="1371600"/>
            <a:ext cx="5181600" cy="4486274"/>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Marcador de Posição de Conteúdo 3">
            <a:extLst>
              <a:ext uri="{FF2B5EF4-FFF2-40B4-BE49-F238E27FC236}">
                <a16:creationId xmlns:a16="http://schemas.microsoft.com/office/drawing/2014/main" id="{9FA2069B-A202-A07F-8442-5D0EE67312FD}"/>
              </a:ext>
            </a:extLst>
          </p:cNvPr>
          <p:cNvSpPr>
            <a:spLocks noGrp="1"/>
          </p:cNvSpPr>
          <p:nvPr>
            <p:ph sz="half" idx="11" hasCustomPrompt="1"/>
          </p:nvPr>
        </p:nvSpPr>
        <p:spPr>
          <a:xfrm>
            <a:off x="6248812" y="1371599"/>
            <a:ext cx="5181600" cy="4486275"/>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tângulo 1">
            <a:extLst>
              <a:ext uri="{FF2B5EF4-FFF2-40B4-BE49-F238E27FC236}">
                <a16:creationId xmlns:a16="http://schemas.microsoft.com/office/drawing/2014/main" id="{A3CE8DF8-6465-638F-DAB2-D64DEA74FD3A}"/>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Marcador de Posição do Número do Diapositivo 5">
            <a:extLst>
              <a:ext uri="{FF2B5EF4-FFF2-40B4-BE49-F238E27FC236}">
                <a16:creationId xmlns:a16="http://schemas.microsoft.com/office/drawing/2014/main" id="{3A879753-B5C5-F3F4-3378-7865E584FB0A}"/>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sp>
        <p:nvSpPr>
          <p:cNvPr id="2" name="Title 1">
            <a:extLst>
              <a:ext uri="{FF2B5EF4-FFF2-40B4-BE49-F238E27FC236}">
                <a16:creationId xmlns:a16="http://schemas.microsoft.com/office/drawing/2014/main" id="{FFF97A81-E6FD-B992-5666-0E69700D7878}"/>
              </a:ext>
            </a:extLst>
          </p:cNvPr>
          <p:cNvSpPr>
            <a:spLocks noGrp="1"/>
          </p:cNvSpPr>
          <p:nvPr>
            <p:ph type="title"/>
          </p:nvPr>
        </p:nvSpPr>
        <p:spPr>
          <a:xfrm>
            <a:off x="731520" y="457200"/>
            <a:ext cx="10698891"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4" name="Isosceles Triangle 3">
            <a:extLst>
              <a:ext uri="{FF2B5EF4-FFF2-40B4-BE49-F238E27FC236}">
                <a16:creationId xmlns:a16="http://schemas.microsoft.com/office/drawing/2014/main" id="{731ECC3C-6246-B764-8144-D1B1E92BA591}"/>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E1F44AB-815D-109F-CBC1-A5565C497331}"/>
              </a:ext>
            </a:extLst>
          </p:cNvPr>
          <p:cNvGrpSpPr/>
          <p:nvPr userDrawn="1"/>
        </p:nvGrpSpPr>
        <p:grpSpPr>
          <a:xfrm>
            <a:off x="1082029" y="6423630"/>
            <a:ext cx="10687135" cy="434370"/>
            <a:chOff x="1082029" y="6318855"/>
            <a:chExt cx="10687135" cy="434370"/>
          </a:xfrm>
        </p:grpSpPr>
        <p:cxnSp>
          <p:nvCxnSpPr>
            <p:cNvPr id="11" name="Conexão reta 5">
              <a:extLst>
                <a:ext uri="{FF2B5EF4-FFF2-40B4-BE49-F238E27FC236}">
                  <a16:creationId xmlns:a16="http://schemas.microsoft.com/office/drawing/2014/main" id="{3FD93193-4DFF-6DA9-9F55-6FEEA4BF6AEF}"/>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9" name="CaixaDeTexto 7">
              <a:extLst>
                <a:ext uri="{FF2B5EF4-FFF2-40B4-BE49-F238E27FC236}">
                  <a16:creationId xmlns:a16="http://schemas.microsoft.com/office/drawing/2014/main" id="{DFD3EB12-7102-1CAF-A088-3DAE6F4BFCBC}"/>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2023 ValGenesis, Inc. Confidential and proprietary. Do not distribute.</a:t>
              </a:r>
            </a:p>
          </p:txBody>
        </p:sp>
        <p:pic>
          <p:nvPicPr>
            <p:cNvPr id="20" name="Graphic 19">
              <a:extLst>
                <a:ext uri="{FF2B5EF4-FFF2-40B4-BE49-F238E27FC236}">
                  <a16:creationId xmlns:a16="http://schemas.microsoft.com/office/drawing/2014/main" id="{D5293951-0606-F630-9D59-EB8C4C2096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Tree>
    <p:extLst>
      <p:ext uri="{BB962C8B-B14F-4D97-AF65-F5344CB8AC3E}">
        <p14:creationId xmlns:p14="http://schemas.microsoft.com/office/powerpoint/2010/main" val="2650260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s with Subhead">
    <p:bg>
      <p:bgPr>
        <a:solidFill>
          <a:schemeClr val="bg1"/>
        </a:solidFill>
        <a:effectLst/>
      </p:bgPr>
    </p:bg>
    <p:spTree>
      <p:nvGrpSpPr>
        <p:cNvPr id="1" name=""/>
        <p:cNvGrpSpPr/>
        <p:nvPr/>
      </p:nvGrpSpPr>
      <p:grpSpPr>
        <a:xfrm>
          <a:off x="0" y="0"/>
          <a:ext cx="0" cy="0"/>
          <a:chOff x="0" y="0"/>
          <a:chExt cx="0" cy="0"/>
        </a:xfrm>
      </p:grpSpPr>
      <p:sp>
        <p:nvSpPr>
          <p:cNvPr id="18" name="Retângulo 1">
            <a:extLst>
              <a:ext uri="{FF2B5EF4-FFF2-40B4-BE49-F238E27FC236}">
                <a16:creationId xmlns:a16="http://schemas.microsoft.com/office/drawing/2014/main" id="{B28D3947-20B3-509F-4B38-D6882D0632B8}"/>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Marcador de Posição do Número do Diapositivo 5">
            <a:extLst>
              <a:ext uri="{FF2B5EF4-FFF2-40B4-BE49-F238E27FC236}">
                <a16:creationId xmlns:a16="http://schemas.microsoft.com/office/drawing/2014/main" id="{F2D1D6E8-637D-F41C-B731-CA76A81790AA}"/>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grpSp>
        <p:nvGrpSpPr>
          <p:cNvPr id="8" name="Group 7">
            <a:extLst>
              <a:ext uri="{FF2B5EF4-FFF2-40B4-BE49-F238E27FC236}">
                <a16:creationId xmlns:a16="http://schemas.microsoft.com/office/drawing/2014/main" id="{AB230983-1A07-8789-B97A-29BA218041D9}"/>
              </a:ext>
            </a:extLst>
          </p:cNvPr>
          <p:cNvGrpSpPr/>
          <p:nvPr userDrawn="1"/>
        </p:nvGrpSpPr>
        <p:grpSpPr>
          <a:xfrm>
            <a:off x="1082029" y="6423630"/>
            <a:ext cx="10687135" cy="434370"/>
            <a:chOff x="1082029" y="6318855"/>
            <a:chExt cx="10687135" cy="434370"/>
          </a:xfrm>
        </p:grpSpPr>
        <p:cxnSp>
          <p:nvCxnSpPr>
            <p:cNvPr id="10" name="Conexão reta 5">
              <a:extLst>
                <a:ext uri="{FF2B5EF4-FFF2-40B4-BE49-F238E27FC236}">
                  <a16:creationId xmlns:a16="http://schemas.microsoft.com/office/drawing/2014/main" id="{39300258-239F-ADBF-F739-050B77A9EA40}"/>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1" name="CaixaDeTexto 7">
              <a:extLst>
                <a:ext uri="{FF2B5EF4-FFF2-40B4-BE49-F238E27FC236}">
                  <a16:creationId xmlns:a16="http://schemas.microsoft.com/office/drawing/2014/main" id="{F4CBEB2C-1E7E-873C-770A-F54FF0C04C14}"/>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2023 ValGenesis, Inc. Confidential and proprietary. Do not distribute.</a:t>
              </a:r>
            </a:p>
          </p:txBody>
        </p:sp>
        <p:pic>
          <p:nvPicPr>
            <p:cNvPr id="12" name="Graphic 11">
              <a:extLst>
                <a:ext uri="{FF2B5EF4-FFF2-40B4-BE49-F238E27FC236}">
                  <a16:creationId xmlns:a16="http://schemas.microsoft.com/office/drawing/2014/main" id="{7FFD5C00-3A6C-1647-33ED-8E125191C6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
        <p:nvSpPr>
          <p:cNvPr id="13" name="Title 1">
            <a:extLst>
              <a:ext uri="{FF2B5EF4-FFF2-40B4-BE49-F238E27FC236}">
                <a16:creationId xmlns:a16="http://schemas.microsoft.com/office/drawing/2014/main" id="{3799B414-8864-C279-4283-C4D8E0819EE5}"/>
              </a:ext>
            </a:extLst>
          </p:cNvPr>
          <p:cNvSpPr>
            <a:spLocks noGrp="1"/>
          </p:cNvSpPr>
          <p:nvPr>
            <p:ph type="title"/>
          </p:nvPr>
        </p:nvSpPr>
        <p:spPr>
          <a:xfrm>
            <a:off x="731520" y="457200"/>
            <a:ext cx="10714783"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19" name="Isosceles Triangle 18">
            <a:extLst>
              <a:ext uri="{FF2B5EF4-FFF2-40B4-BE49-F238E27FC236}">
                <a16:creationId xmlns:a16="http://schemas.microsoft.com/office/drawing/2014/main" id="{C069FB13-7FA2-2515-88F4-B7450ABF4622}"/>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
            <a:extLst>
              <a:ext uri="{FF2B5EF4-FFF2-40B4-BE49-F238E27FC236}">
                <a16:creationId xmlns:a16="http://schemas.microsoft.com/office/drawing/2014/main" id="{56B850A1-75A8-7427-613D-57BE19A8E235}"/>
              </a:ext>
            </a:extLst>
          </p:cNvPr>
          <p:cNvSpPr>
            <a:spLocks noGrp="1"/>
          </p:cNvSpPr>
          <p:nvPr>
            <p:ph type="body" idx="1"/>
          </p:nvPr>
        </p:nvSpPr>
        <p:spPr>
          <a:xfrm>
            <a:off x="734559" y="1371600"/>
            <a:ext cx="5205596" cy="373436"/>
          </a:xfrm>
        </p:spPr>
        <p:txBody>
          <a:bodyPr wrap="square" anchor="t" anchorCtr="0">
            <a:spAutoFit/>
          </a:bodyPr>
          <a:lstStyle>
            <a:lvl1pPr marL="0" indent="0">
              <a:lnSpc>
                <a:spcPct val="110000"/>
              </a:lnSpc>
              <a:buNone/>
              <a:defRPr sz="18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Text Placeholder 4">
            <a:extLst>
              <a:ext uri="{FF2B5EF4-FFF2-40B4-BE49-F238E27FC236}">
                <a16:creationId xmlns:a16="http://schemas.microsoft.com/office/drawing/2014/main" id="{227A6AFA-DC4D-A2CD-0EB5-A408C1A2156C}"/>
              </a:ext>
            </a:extLst>
          </p:cNvPr>
          <p:cNvSpPr>
            <a:spLocks noGrp="1"/>
          </p:cNvSpPr>
          <p:nvPr>
            <p:ph type="body" sz="quarter" idx="15"/>
          </p:nvPr>
        </p:nvSpPr>
        <p:spPr>
          <a:xfrm>
            <a:off x="6251847" y="1371600"/>
            <a:ext cx="5188383" cy="373436"/>
          </a:xfrm>
        </p:spPr>
        <p:txBody>
          <a:bodyPr wrap="square" anchor="t" anchorCtr="0">
            <a:spAutoFit/>
          </a:bodyPr>
          <a:lstStyle>
            <a:lvl1pPr marL="0" indent="0">
              <a:lnSpc>
                <a:spcPct val="110000"/>
              </a:lnSpc>
              <a:buNone/>
              <a:defRPr sz="18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Marcador de Posição de Conteúdo 2">
            <a:extLst>
              <a:ext uri="{FF2B5EF4-FFF2-40B4-BE49-F238E27FC236}">
                <a16:creationId xmlns:a16="http://schemas.microsoft.com/office/drawing/2014/main" id="{9F886D55-FB15-FD09-315F-CA7AA7954B97}"/>
              </a:ext>
            </a:extLst>
          </p:cNvPr>
          <p:cNvSpPr>
            <a:spLocks noGrp="1"/>
          </p:cNvSpPr>
          <p:nvPr>
            <p:ph sz="half" idx="16"/>
          </p:nvPr>
        </p:nvSpPr>
        <p:spPr>
          <a:xfrm>
            <a:off x="745692" y="1918865"/>
            <a:ext cx="5188383" cy="4015210"/>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27" name="Marcador de Posição de Conteúdo 2">
            <a:extLst>
              <a:ext uri="{FF2B5EF4-FFF2-40B4-BE49-F238E27FC236}">
                <a16:creationId xmlns:a16="http://schemas.microsoft.com/office/drawing/2014/main" id="{9FFCD1F4-EB43-C874-BF35-AF69A3C2C9F9}"/>
              </a:ext>
            </a:extLst>
          </p:cNvPr>
          <p:cNvSpPr>
            <a:spLocks noGrp="1"/>
          </p:cNvSpPr>
          <p:nvPr>
            <p:ph sz="half" idx="17"/>
          </p:nvPr>
        </p:nvSpPr>
        <p:spPr>
          <a:xfrm>
            <a:off x="6251848" y="1918865"/>
            <a:ext cx="5188383" cy="4015210"/>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Tree>
    <p:extLst>
      <p:ext uri="{BB962C8B-B14F-4D97-AF65-F5344CB8AC3E}">
        <p14:creationId xmlns:p14="http://schemas.microsoft.com/office/powerpoint/2010/main" val="790286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a:extLst>
              <a:ext uri="{FF2B5EF4-FFF2-40B4-BE49-F238E27FC236}">
                <a16:creationId xmlns:a16="http://schemas.microsoft.com/office/drawing/2014/main" id="{29EFB855-34B7-9F29-21D4-762170C424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 de título do Modelo Global</a:t>
            </a:r>
            <a:endParaRPr lang="en-GB"/>
          </a:p>
        </p:txBody>
      </p:sp>
      <p:sp>
        <p:nvSpPr>
          <p:cNvPr id="3" name="Marcador de Posição do Texto 2">
            <a:extLst>
              <a:ext uri="{FF2B5EF4-FFF2-40B4-BE49-F238E27FC236}">
                <a16:creationId xmlns:a16="http://schemas.microsoft.com/office/drawing/2014/main" id="{D8B9D0C4-3095-049E-7293-D2FD837BC7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4" name="Marcador de Posição da Data 3">
            <a:extLst>
              <a:ext uri="{FF2B5EF4-FFF2-40B4-BE49-F238E27FC236}">
                <a16:creationId xmlns:a16="http://schemas.microsoft.com/office/drawing/2014/main" id="{DDB225AA-E631-7DD7-8FC2-81A61A2194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F8EC6D-770A-44ED-9D5A-B711FA00A102}" type="datetimeFigureOut">
              <a:rPr lang="en-GB" smtClean="0"/>
              <a:t>12/06/2024</a:t>
            </a:fld>
            <a:endParaRPr lang="en-GB"/>
          </a:p>
        </p:txBody>
      </p:sp>
      <p:sp>
        <p:nvSpPr>
          <p:cNvPr id="5" name="Marcador de Posição do Rodapé 4">
            <a:extLst>
              <a:ext uri="{FF2B5EF4-FFF2-40B4-BE49-F238E27FC236}">
                <a16:creationId xmlns:a16="http://schemas.microsoft.com/office/drawing/2014/main" id="{EB0DD6C8-735F-8E69-8AC7-B7690077DB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Marcador de Posição do Número do Diapositivo 5">
            <a:extLst>
              <a:ext uri="{FF2B5EF4-FFF2-40B4-BE49-F238E27FC236}">
                <a16:creationId xmlns:a16="http://schemas.microsoft.com/office/drawing/2014/main" id="{9CD30A85-3714-DD52-6287-80D40FF999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E30E6C-54B5-480C-850E-DCABFCA871E2}" type="slidenum">
              <a:rPr lang="en-GB" smtClean="0"/>
              <a:t>‹#›</a:t>
            </a:fld>
            <a:endParaRPr lang="en-GB"/>
          </a:p>
        </p:txBody>
      </p:sp>
    </p:spTree>
    <p:extLst>
      <p:ext uri="{BB962C8B-B14F-4D97-AF65-F5344CB8AC3E}">
        <p14:creationId xmlns:p14="http://schemas.microsoft.com/office/powerpoint/2010/main" val="3842536652"/>
      </p:ext>
    </p:extLst>
  </p:cSld>
  <p:clrMap bg1="lt1" tx1="dk1" bg2="lt2" tx2="dk2" accent1="accent1" accent2="accent2" accent3="accent3" accent4="accent4" accent5="accent5" accent6="accent6" hlink="hlink" folHlink="folHlink"/>
  <p:sldLayoutIdLst>
    <p:sldLayoutId id="2147483743" r:id="rId1"/>
    <p:sldLayoutId id="2147483661" r:id="rId2"/>
    <p:sldLayoutId id="2147483662" r:id="rId3"/>
    <p:sldLayoutId id="2147483745" r:id="rId4"/>
    <p:sldLayoutId id="2147483665" r:id="rId5"/>
    <p:sldLayoutId id="2147483728" r:id="rId6"/>
    <p:sldLayoutId id="2147483740" r:id="rId7"/>
    <p:sldLayoutId id="2147483673" r:id="rId8"/>
    <p:sldLayoutId id="2147483675" r:id="rId9"/>
    <p:sldLayoutId id="2147483672" r:id="rId10"/>
    <p:sldLayoutId id="2147483674" r:id="rId11"/>
    <p:sldLayoutId id="2147483724" r:id="rId12"/>
    <p:sldLayoutId id="2147483667" r:id="rId13"/>
    <p:sldLayoutId id="2147483725" r:id="rId14"/>
    <p:sldLayoutId id="2147483741" r:id="rId15"/>
    <p:sldLayoutId id="2147483682" r:id="rId16"/>
    <p:sldLayoutId id="2147483744" r:id="rId17"/>
  </p:sldLayoutIdLst>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a:extLst>
              <a:ext uri="{FF2B5EF4-FFF2-40B4-BE49-F238E27FC236}">
                <a16:creationId xmlns:a16="http://schemas.microsoft.com/office/drawing/2014/main" id="{29EFB855-34B7-9F29-21D4-762170C424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 de título do Modelo Global</a:t>
            </a:r>
            <a:endParaRPr lang="en-GB"/>
          </a:p>
        </p:txBody>
      </p:sp>
      <p:sp>
        <p:nvSpPr>
          <p:cNvPr id="3" name="Marcador de Posição do Texto 2">
            <a:extLst>
              <a:ext uri="{FF2B5EF4-FFF2-40B4-BE49-F238E27FC236}">
                <a16:creationId xmlns:a16="http://schemas.microsoft.com/office/drawing/2014/main" id="{D8B9D0C4-3095-049E-7293-D2FD837BC7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4" name="Marcador de Posição da Data 3">
            <a:extLst>
              <a:ext uri="{FF2B5EF4-FFF2-40B4-BE49-F238E27FC236}">
                <a16:creationId xmlns:a16="http://schemas.microsoft.com/office/drawing/2014/main" id="{DDB225AA-E631-7DD7-8FC2-81A61A2194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F8EC6D-770A-44ED-9D5A-B711FA00A102}" type="datetimeFigureOut">
              <a:rPr lang="en-GB" smtClean="0"/>
              <a:t>12/06/2024</a:t>
            </a:fld>
            <a:endParaRPr lang="en-GB"/>
          </a:p>
        </p:txBody>
      </p:sp>
      <p:sp>
        <p:nvSpPr>
          <p:cNvPr id="5" name="Marcador de Posição do Rodapé 4">
            <a:extLst>
              <a:ext uri="{FF2B5EF4-FFF2-40B4-BE49-F238E27FC236}">
                <a16:creationId xmlns:a16="http://schemas.microsoft.com/office/drawing/2014/main" id="{EB0DD6C8-735F-8E69-8AC7-B7690077DB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Marcador de Posição do Número do Diapositivo 5">
            <a:extLst>
              <a:ext uri="{FF2B5EF4-FFF2-40B4-BE49-F238E27FC236}">
                <a16:creationId xmlns:a16="http://schemas.microsoft.com/office/drawing/2014/main" id="{9CD30A85-3714-DD52-6287-80D40FF999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E30E6C-54B5-480C-850E-DCABFCA871E2}" type="slidenum">
              <a:rPr lang="en-GB" smtClean="0"/>
              <a:t>‹#›</a:t>
            </a:fld>
            <a:endParaRPr lang="en-GB"/>
          </a:p>
        </p:txBody>
      </p:sp>
    </p:spTree>
    <p:extLst>
      <p:ext uri="{BB962C8B-B14F-4D97-AF65-F5344CB8AC3E}">
        <p14:creationId xmlns:p14="http://schemas.microsoft.com/office/powerpoint/2010/main" val="2250733192"/>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Lst>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6" Type="http://schemas.openxmlformats.org/officeDocument/2006/relationships/image" Target="../media/image81.png"/><Relationship Id="rId21" Type="http://schemas.openxmlformats.org/officeDocument/2006/relationships/image" Target="../media/image76.svg"/><Relationship Id="rId42" Type="http://schemas.openxmlformats.org/officeDocument/2006/relationships/image" Target="../media/image32.png"/><Relationship Id="rId47" Type="http://schemas.openxmlformats.org/officeDocument/2006/relationships/image" Target="../media/image37.svg"/><Relationship Id="rId63" Type="http://schemas.openxmlformats.org/officeDocument/2006/relationships/image" Target="../media/image53.svg"/><Relationship Id="rId68" Type="http://schemas.openxmlformats.org/officeDocument/2006/relationships/image" Target="../media/image58.png"/><Relationship Id="rId7" Type="http://schemas.openxmlformats.org/officeDocument/2006/relationships/image" Target="../media/image64.svg"/><Relationship Id="rId2" Type="http://schemas.openxmlformats.org/officeDocument/2006/relationships/notesSlide" Target="../notesSlides/notesSlide7.xml"/><Relationship Id="rId16" Type="http://schemas.openxmlformats.org/officeDocument/2006/relationships/image" Target="../media/image73.png"/><Relationship Id="rId29" Type="http://schemas.openxmlformats.org/officeDocument/2006/relationships/image" Target="../media/image84.svg"/><Relationship Id="rId11" Type="http://schemas.openxmlformats.org/officeDocument/2006/relationships/image" Target="../media/image68.svg"/><Relationship Id="rId24" Type="http://schemas.openxmlformats.org/officeDocument/2006/relationships/image" Target="../media/image79.png"/><Relationship Id="rId32" Type="http://schemas.openxmlformats.org/officeDocument/2006/relationships/image" Target="../media/image30.png"/><Relationship Id="rId37" Type="http://schemas.openxmlformats.org/officeDocument/2006/relationships/image" Target="../media/image26.png"/><Relationship Id="rId40" Type="http://schemas.openxmlformats.org/officeDocument/2006/relationships/image" Target="../media/image29.png"/><Relationship Id="rId45" Type="http://schemas.openxmlformats.org/officeDocument/2006/relationships/image" Target="../media/image35.svg"/><Relationship Id="rId53" Type="http://schemas.openxmlformats.org/officeDocument/2006/relationships/image" Target="../media/image43.svg"/><Relationship Id="rId58" Type="http://schemas.openxmlformats.org/officeDocument/2006/relationships/image" Target="../media/image48.png"/><Relationship Id="rId66" Type="http://schemas.openxmlformats.org/officeDocument/2006/relationships/image" Target="../media/image56.png"/><Relationship Id="rId5" Type="http://schemas.openxmlformats.org/officeDocument/2006/relationships/image" Target="../media/image62.png"/><Relationship Id="rId61" Type="http://schemas.openxmlformats.org/officeDocument/2006/relationships/image" Target="../media/image51.svg"/><Relationship Id="rId19" Type="http://schemas.openxmlformats.org/officeDocument/2006/relationships/image" Target="../media/image89.svg"/><Relationship Id="rId14" Type="http://schemas.openxmlformats.org/officeDocument/2006/relationships/image" Target="../media/image71.png"/><Relationship Id="rId22" Type="http://schemas.openxmlformats.org/officeDocument/2006/relationships/image" Target="../media/image77.png"/><Relationship Id="rId27" Type="http://schemas.openxmlformats.org/officeDocument/2006/relationships/image" Target="../media/image82.svg"/><Relationship Id="rId30" Type="http://schemas.openxmlformats.org/officeDocument/2006/relationships/image" Target="../media/image85.png"/><Relationship Id="rId35" Type="http://schemas.openxmlformats.org/officeDocument/2006/relationships/image" Target="../media/image23.svg"/><Relationship Id="rId43" Type="http://schemas.openxmlformats.org/officeDocument/2006/relationships/image" Target="../media/image33.svg"/><Relationship Id="rId48" Type="http://schemas.openxmlformats.org/officeDocument/2006/relationships/image" Target="../media/image38.png"/><Relationship Id="rId56" Type="http://schemas.openxmlformats.org/officeDocument/2006/relationships/image" Target="../media/image45.svg"/><Relationship Id="rId64" Type="http://schemas.openxmlformats.org/officeDocument/2006/relationships/image" Target="../media/image54.png"/><Relationship Id="rId69" Type="http://schemas.openxmlformats.org/officeDocument/2006/relationships/image" Target="../media/image59.svg"/><Relationship Id="rId8" Type="http://schemas.openxmlformats.org/officeDocument/2006/relationships/image" Target="../media/image65.png"/><Relationship Id="rId51" Type="http://schemas.openxmlformats.org/officeDocument/2006/relationships/image" Target="../media/image41.svg"/><Relationship Id="rId3" Type="http://schemas.openxmlformats.org/officeDocument/2006/relationships/image" Target="../media/image60.png"/><Relationship Id="rId12" Type="http://schemas.openxmlformats.org/officeDocument/2006/relationships/image" Target="../media/image69.png"/><Relationship Id="rId17" Type="http://schemas.openxmlformats.org/officeDocument/2006/relationships/image" Target="../media/image74.png"/><Relationship Id="rId25" Type="http://schemas.openxmlformats.org/officeDocument/2006/relationships/image" Target="../media/image80.svg"/><Relationship Id="rId33" Type="http://schemas.openxmlformats.org/officeDocument/2006/relationships/image" Target="../media/image25.png"/><Relationship Id="rId38" Type="http://schemas.openxmlformats.org/officeDocument/2006/relationships/image" Target="../media/image27.png"/><Relationship Id="rId46" Type="http://schemas.openxmlformats.org/officeDocument/2006/relationships/image" Target="../media/image36.png"/><Relationship Id="rId59" Type="http://schemas.openxmlformats.org/officeDocument/2006/relationships/image" Target="../media/image49.png"/><Relationship Id="rId67" Type="http://schemas.openxmlformats.org/officeDocument/2006/relationships/image" Target="../media/image57.svg"/><Relationship Id="rId20" Type="http://schemas.openxmlformats.org/officeDocument/2006/relationships/image" Target="../media/image75.png"/><Relationship Id="rId41" Type="http://schemas.openxmlformats.org/officeDocument/2006/relationships/image" Target="../media/image31.png"/><Relationship Id="rId54" Type="http://schemas.openxmlformats.org/officeDocument/2006/relationships/image" Target="../media/image46.png"/><Relationship Id="rId62" Type="http://schemas.openxmlformats.org/officeDocument/2006/relationships/image" Target="../media/image52.png"/><Relationship Id="rId70" Type="http://schemas.openxmlformats.org/officeDocument/2006/relationships/image" Target="../media/image90.png"/><Relationship Id="rId1" Type="http://schemas.openxmlformats.org/officeDocument/2006/relationships/slideLayout" Target="../slideLayouts/slideLayout6.xml"/><Relationship Id="rId6" Type="http://schemas.openxmlformats.org/officeDocument/2006/relationships/image" Target="../media/image63.png"/><Relationship Id="rId15" Type="http://schemas.openxmlformats.org/officeDocument/2006/relationships/image" Target="../media/image72.png"/><Relationship Id="rId23" Type="http://schemas.openxmlformats.org/officeDocument/2006/relationships/image" Target="../media/image78.svg"/><Relationship Id="rId28" Type="http://schemas.openxmlformats.org/officeDocument/2006/relationships/image" Target="../media/image83.png"/><Relationship Id="rId36" Type="http://schemas.openxmlformats.org/officeDocument/2006/relationships/image" Target="../media/image24.png"/><Relationship Id="rId49" Type="http://schemas.openxmlformats.org/officeDocument/2006/relationships/image" Target="../media/image39.svg"/><Relationship Id="rId57" Type="http://schemas.openxmlformats.org/officeDocument/2006/relationships/image" Target="../media/image47.png"/><Relationship Id="rId10" Type="http://schemas.openxmlformats.org/officeDocument/2006/relationships/image" Target="../media/image67.png"/><Relationship Id="rId31" Type="http://schemas.openxmlformats.org/officeDocument/2006/relationships/image" Target="../media/image86.svg"/><Relationship Id="rId44" Type="http://schemas.openxmlformats.org/officeDocument/2006/relationships/image" Target="../media/image34.png"/><Relationship Id="rId52" Type="http://schemas.openxmlformats.org/officeDocument/2006/relationships/image" Target="../media/image42.png"/><Relationship Id="rId60" Type="http://schemas.openxmlformats.org/officeDocument/2006/relationships/image" Target="../media/image50.png"/><Relationship Id="rId65" Type="http://schemas.openxmlformats.org/officeDocument/2006/relationships/image" Target="../media/image55.svg"/><Relationship Id="rId4" Type="http://schemas.openxmlformats.org/officeDocument/2006/relationships/image" Target="../media/image61.svg"/><Relationship Id="rId9" Type="http://schemas.openxmlformats.org/officeDocument/2006/relationships/image" Target="../media/image66.svg"/><Relationship Id="rId13" Type="http://schemas.openxmlformats.org/officeDocument/2006/relationships/image" Target="../media/image70.svg"/><Relationship Id="rId18" Type="http://schemas.openxmlformats.org/officeDocument/2006/relationships/image" Target="../media/image88.png"/><Relationship Id="rId39" Type="http://schemas.openxmlformats.org/officeDocument/2006/relationships/image" Target="../media/image28.png"/><Relationship Id="rId34" Type="http://schemas.openxmlformats.org/officeDocument/2006/relationships/image" Target="../media/image22.png"/><Relationship Id="rId50" Type="http://schemas.openxmlformats.org/officeDocument/2006/relationships/image" Target="../media/image40.png"/><Relationship Id="rId55" Type="http://schemas.openxmlformats.org/officeDocument/2006/relationships/image" Target="../media/image4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hyperlink" Target="https://www.mckinsey.com/capabilities/operations/our-insights/testing-and-validation-from-hardware-focus-to-full-virtualization"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93.jpeg"/><Relationship Id="rId4" Type="http://schemas.openxmlformats.org/officeDocument/2006/relationships/image" Target="../media/image92.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97.svg"/><Relationship Id="rId5" Type="http://schemas.openxmlformats.org/officeDocument/2006/relationships/image" Target="../media/image96.png"/><Relationship Id="rId10" Type="http://schemas.openxmlformats.org/officeDocument/2006/relationships/image" Target="../media/image101.svg"/><Relationship Id="rId4" Type="http://schemas.openxmlformats.org/officeDocument/2006/relationships/image" Target="../media/image95.svg"/><Relationship Id="rId9" Type="http://schemas.openxmlformats.org/officeDocument/2006/relationships/image" Target="../media/image10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114.svg"/><Relationship Id="rId13" Type="http://schemas.openxmlformats.org/officeDocument/2006/relationships/image" Target="../media/image119.png"/><Relationship Id="rId18" Type="http://schemas.openxmlformats.org/officeDocument/2006/relationships/image" Target="../media/image124.png"/><Relationship Id="rId3" Type="http://schemas.openxmlformats.org/officeDocument/2006/relationships/image" Target="../media/image109.png"/><Relationship Id="rId7" Type="http://schemas.openxmlformats.org/officeDocument/2006/relationships/image" Target="../media/image113.png"/><Relationship Id="rId12" Type="http://schemas.openxmlformats.org/officeDocument/2006/relationships/image" Target="../media/image118.svg"/><Relationship Id="rId17" Type="http://schemas.openxmlformats.org/officeDocument/2006/relationships/image" Target="../media/image123.png"/><Relationship Id="rId2" Type="http://schemas.openxmlformats.org/officeDocument/2006/relationships/notesSlide" Target="../notesSlides/notesSlide22.xml"/><Relationship Id="rId16" Type="http://schemas.openxmlformats.org/officeDocument/2006/relationships/image" Target="../media/image122.png"/><Relationship Id="rId1" Type="http://schemas.openxmlformats.org/officeDocument/2006/relationships/slideLayout" Target="../slideLayouts/slideLayout5.xml"/><Relationship Id="rId6" Type="http://schemas.openxmlformats.org/officeDocument/2006/relationships/image" Target="../media/image112.svg"/><Relationship Id="rId11" Type="http://schemas.openxmlformats.org/officeDocument/2006/relationships/image" Target="../media/image117.png"/><Relationship Id="rId5" Type="http://schemas.openxmlformats.org/officeDocument/2006/relationships/image" Target="../media/image111.png"/><Relationship Id="rId15" Type="http://schemas.openxmlformats.org/officeDocument/2006/relationships/image" Target="../media/image121.png"/><Relationship Id="rId10" Type="http://schemas.openxmlformats.org/officeDocument/2006/relationships/image" Target="../media/image116.svg"/><Relationship Id="rId4" Type="http://schemas.openxmlformats.org/officeDocument/2006/relationships/image" Target="../media/image110.svg"/><Relationship Id="rId9" Type="http://schemas.openxmlformats.org/officeDocument/2006/relationships/image" Target="../media/image115.png"/><Relationship Id="rId14" Type="http://schemas.openxmlformats.org/officeDocument/2006/relationships/image" Target="../media/image120.svg"/></Relationships>
</file>

<file path=ppt/slides/_rels/slide28.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svg"/><Relationship Id="rId7" Type="http://schemas.openxmlformats.org/officeDocument/2006/relationships/image" Target="../media/image130.svg"/><Relationship Id="rId2" Type="http://schemas.openxmlformats.org/officeDocument/2006/relationships/image" Target="../media/image125.png"/><Relationship Id="rId1" Type="http://schemas.openxmlformats.org/officeDocument/2006/relationships/slideLayout" Target="../slideLayouts/slideLayout6.xml"/><Relationship Id="rId6" Type="http://schemas.openxmlformats.org/officeDocument/2006/relationships/image" Target="../media/image129.png"/><Relationship Id="rId11" Type="http://schemas.openxmlformats.org/officeDocument/2006/relationships/image" Target="../media/image134.svg"/><Relationship Id="rId5" Type="http://schemas.openxmlformats.org/officeDocument/2006/relationships/image" Target="../media/image128.sv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svg"/></Relationships>
</file>

<file path=ppt/slides/_rels/slide2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136.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4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openxmlformats.org/officeDocument/2006/relationships/image" Target="../media/image138.jpeg"/></Relationships>
</file>

<file path=ppt/slides/_rels/slide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4.xml"/><Relationship Id="rId5" Type="http://schemas.openxmlformats.org/officeDocument/2006/relationships/image" Target="../media/image20.sv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6" Type="http://schemas.openxmlformats.org/officeDocument/2006/relationships/image" Target="../media/image45.svg"/><Relationship Id="rId21" Type="http://schemas.openxmlformats.org/officeDocument/2006/relationships/image" Target="../media/image40.png"/><Relationship Id="rId34" Type="http://schemas.openxmlformats.org/officeDocument/2006/relationships/image" Target="../media/image53.svg"/><Relationship Id="rId42" Type="http://schemas.openxmlformats.org/officeDocument/2006/relationships/image" Target="../media/image61.svg"/><Relationship Id="rId47" Type="http://schemas.openxmlformats.org/officeDocument/2006/relationships/image" Target="../media/image66.svg"/><Relationship Id="rId50" Type="http://schemas.openxmlformats.org/officeDocument/2006/relationships/image" Target="../media/image69.png"/><Relationship Id="rId55" Type="http://schemas.openxmlformats.org/officeDocument/2006/relationships/image" Target="../media/image74.png"/><Relationship Id="rId63" Type="http://schemas.openxmlformats.org/officeDocument/2006/relationships/image" Target="../media/image82.svg"/><Relationship Id="rId68" Type="http://schemas.openxmlformats.org/officeDocument/2006/relationships/image" Target="../media/image87.jpeg"/><Relationship Id="rId7" Type="http://schemas.openxmlformats.org/officeDocument/2006/relationships/image" Target="../media/image26.png"/><Relationship Id="rId2" Type="http://schemas.openxmlformats.org/officeDocument/2006/relationships/notesSlide" Target="../notesSlides/notesSlide6.xml"/><Relationship Id="rId16" Type="http://schemas.openxmlformats.org/officeDocument/2006/relationships/image" Target="../media/image35.svg"/><Relationship Id="rId29" Type="http://schemas.openxmlformats.org/officeDocument/2006/relationships/image" Target="../media/image48.png"/><Relationship Id="rId11" Type="http://schemas.openxmlformats.org/officeDocument/2006/relationships/image" Target="../media/image30.png"/><Relationship Id="rId24" Type="http://schemas.openxmlformats.org/officeDocument/2006/relationships/image" Target="../media/image43.svg"/><Relationship Id="rId32" Type="http://schemas.openxmlformats.org/officeDocument/2006/relationships/image" Target="../media/image51.svg"/><Relationship Id="rId37" Type="http://schemas.openxmlformats.org/officeDocument/2006/relationships/image" Target="../media/image56.png"/><Relationship Id="rId40" Type="http://schemas.openxmlformats.org/officeDocument/2006/relationships/image" Target="../media/image59.svg"/><Relationship Id="rId45" Type="http://schemas.openxmlformats.org/officeDocument/2006/relationships/image" Target="../media/image64.svg"/><Relationship Id="rId53" Type="http://schemas.openxmlformats.org/officeDocument/2006/relationships/image" Target="../media/image72.png"/><Relationship Id="rId58" Type="http://schemas.openxmlformats.org/officeDocument/2006/relationships/image" Target="../media/image77.png"/><Relationship Id="rId66" Type="http://schemas.openxmlformats.org/officeDocument/2006/relationships/image" Target="../media/image85.png"/><Relationship Id="rId5" Type="http://schemas.openxmlformats.org/officeDocument/2006/relationships/image" Target="../media/image24.png"/><Relationship Id="rId61" Type="http://schemas.openxmlformats.org/officeDocument/2006/relationships/image" Target="../media/image80.svg"/><Relationship Id="rId19" Type="http://schemas.openxmlformats.org/officeDocument/2006/relationships/image" Target="../media/image38.png"/><Relationship Id="rId14" Type="http://schemas.openxmlformats.org/officeDocument/2006/relationships/image" Target="../media/image33.svg"/><Relationship Id="rId22" Type="http://schemas.openxmlformats.org/officeDocument/2006/relationships/image" Target="../media/image41.svg"/><Relationship Id="rId27" Type="http://schemas.openxmlformats.org/officeDocument/2006/relationships/image" Target="../media/image46.png"/><Relationship Id="rId30" Type="http://schemas.openxmlformats.org/officeDocument/2006/relationships/image" Target="../media/image49.png"/><Relationship Id="rId35" Type="http://schemas.openxmlformats.org/officeDocument/2006/relationships/image" Target="../media/image54.png"/><Relationship Id="rId43" Type="http://schemas.openxmlformats.org/officeDocument/2006/relationships/image" Target="../media/image62.png"/><Relationship Id="rId48" Type="http://schemas.openxmlformats.org/officeDocument/2006/relationships/image" Target="../media/image67.png"/><Relationship Id="rId56" Type="http://schemas.openxmlformats.org/officeDocument/2006/relationships/image" Target="../media/image75.png"/><Relationship Id="rId64" Type="http://schemas.openxmlformats.org/officeDocument/2006/relationships/image" Target="../media/image83.png"/><Relationship Id="rId8" Type="http://schemas.openxmlformats.org/officeDocument/2006/relationships/image" Target="../media/image27.png"/><Relationship Id="rId51" Type="http://schemas.openxmlformats.org/officeDocument/2006/relationships/image" Target="../media/image70.svg"/><Relationship Id="rId3" Type="http://schemas.openxmlformats.org/officeDocument/2006/relationships/image" Target="../media/image22.png"/><Relationship Id="rId12" Type="http://schemas.openxmlformats.org/officeDocument/2006/relationships/image" Target="../media/image31.png"/><Relationship Id="rId17" Type="http://schemas.openxmlformats.org/officeDocument/2006/relationships/image" Target="../media/image36.png"/><Relationship Id="rId25" Type="http://schemas.openxmlformats.org/officeDocument/2006/relationships/image" Target="../media/image44.png"/><Relationship Id="rId33" Type="http://schemas.openxmlformats.org/officeDocument/2006/relationships/image" Target="../media/image52.png"/><Relationship Id="rId38" Type="http://schemas.openxmlformats.org/officeDocument/2006/relationships/image" Target="../media/image57.svg"/><Relationship Id="rId46" Type="http://schemas.openxmlformats.org/officeDocument/2006/relationships/image" Target="../media/image65.png"/><Relationship Id="rId59" Type="http://schemas.openxmlformats.org/officeDocument/2006/relationships/image" Target="../media/image78.svg"/><Relationship Id="rId67" Type="http://schemas.openxmlformats.org/officeDocument/2006/relationships/image" Target="../media/image86.svg"/><Relationship Id="rId20" Type="http://schemas.openxmlformats.org/officeDocument/2006/relationships/image" Target="../media/image39.svg"/><Relationship Id="rId41" Type="http://schemas.openxmlformats.org/officeDocument/2006/relationships/image" Target="../media/image60.png"/><Relationship Id="rId54" Type="http://schemas.openxmlformats.org/officeDocument/2006/relationships/image" Target="../media/image73.png"/><Relationship Id="rId62" Type="http://schemas.openxmlformats.org/officeDocument/2006/relationships/image" Target="../media/image81.png"/><Relationship Id="rId1" Type="http://schemas.openxmlformats.org/officeDocument/2006/relationships/slideLayout" Target="../slideLayouts/slideLayout6.xml"/><Relationship Id="rId6" Type="http://schemas.openxmlformats.org/officeDocument/2006/relationships/image" Target="../media/image25.png"/><Relationship Id="rId15" Type="http://schemas.openxmlformats.org/officeDocument/2006/relationships/image" Target="../media/image34.png"/><Relationship Id="rId23" Type="http://schemas.openxmlformats.org/officeDocument/2006/relationships/image" Target="../media/image42.png"/><Relationship Id="rId28" Type="http://schemas.openxmlformats.org/officeDocument/2006/relationships/image" Target="../media/image47.png"/><Relationship Id="rId36" Type="http://schemas.openxmlformats.org/officeDocument/2006/relationships/image" Target="../media/image55.svg"/><Relationship Id="rId49" Type="http://schemas.openxmlformats.org/officeDocument/2006/relationships/image" Target="../media/image68.svg"/><Relationship Id="rId57" Type="http://schemas.openxmlformats.org/officeDocument/2006/relationships/image" Target="../media/image76.svg"/><Relationship Id="rId10" Type="http://schemas.openxmlformats.org/officeDocument/2006/relationships/image" Target="../media/image29.png"/><Relationship Id="rId31" Type="http://schemas.openxmlformats.org/officeDocument/2006/relationships/image" Target="../media/image50.png"/><Relationship Id="rId44" Type="http://schemas.openxmlformats.org/officeDocument/2006/relationships/image" Target="../media/image63.png"/><Relationship Id="rId52" Type="http://schemas.openxmlformats.org/officeDocument/2006/relationships/image" Target="../media/image71.png"/><Relationship Id="rId60" Type="http://schemas.openxmlformats.org/officeDocument/2006/relationships/image" Target="../media/image79.png"/><Relationship Id="rId65" Type="http://schemas.openxmlformats.org/officeDocument/2006/relationships/image" Target="../media/image84.svg"/><Relationship Id="rId4" Type="http://schemas.openxmlformats.org/officeDocument/2006/relationships/image" Target="../media/image23.svg"/><Relationship Id="rId9" Type="http://schemas.openxmlformats.org/officeDocument/2006/relationships/image" Target="../media/image28.png"/><Relationship Id="rId13" Type="http://schemas.openxmlformats.org/officeDocument/2006/relationships/image" Target="../media/image32.png"/><Relationship Id="rId18" Type="http://schemas.openxmlformats.org/officeDocument/2006/relationships/image" Target="../media/image37.svg"/><Relationship Id="rId39"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9461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7A10C-926E-EA76-1DD5-90CD496B932F}"/>
              </a:ext>
            </a:extLst>
          </p:cNvPr>
          <p:cNvSpPr>
            <a:spLocks noGrp="1"/>
          </p:cNvSpPr>
          <p:nvPr>
            <p:ph type="title"/>
          </p:nvPr>
        </p:nvSpPr>
        <p:spPr>
          <a:xfrm>
            <a:off x="731520" y="457200"/>
            <a:ext cx="10698480" cy="341632"/>
          </a:xfrm>
        </p:spPr>
        <p:txBody>
          <a:bodyPr/>
          <a:lstStyle/>
          <a:p>
            <a:r>
              <a:rPr lang="en-US"/>
              <a:t>… and see real business results</a:t>
            </a:r>
          </a:p>
        </p:txBody>
      </p:sp>
      <p:sp>
        <p:nvSpPr>
          <p:cNvPr id="4" name="TextBox 3">
            <a:extLst>
              <a:ext uri="{FF2B5EF4-FFF2-40B4-BE49-F238E27FC236}">
                <a16:creationId xmlns:a16="http://schemas.microsoft.com/office/drawing/2014/main" id="{15E7A8D1-48D0-9FE1-22E4-DBA1B7B34567}"/>
              </a:ext>
            </a:extLst>
          </p:cNvPr>
          <p:cNvSpPr txBox="1"/>
          <p:nvPr/>
        </p:nvSpPr>
        <p:spPr>
          <a:xfrm>
            <a:off x="731519" y="1349813"/>
            <a:ext cx="3580807" cy="400110"/>
          </a:xfrm>
          <a:prstGeom prst="rect">
            <a:avLst/>
          </a:prstGeom>
          <a:noFill/>
          <a:ln>
            <a:noFill/>
          </a:ln>
        </p:spPr>
        <p:txBody>
          <a:bodyPr wrap="square" rtlCol="0">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BEDF1"/>
                </a:solidFill>
                <a:effectLst/>
                <a:uLnTx/>
                <a:uFillTx/>
                <a:latin typeface="Arial" panose="020B0604020202020204"/>
                <a:ea typeface="+mn-ea"/>
                <a:cs typeface="+mn-cs"/>
              </a:rPr>
              <a:t>Biotechnology</a:t>
            </a:r>
          </a:p>
        </p:txBody>
      </p:sp>
      <p:sp>
        <p:nvSpPr>
          <p:cNvPr id="5" name="TextBox 4">
            <a:extLst>
              <a:ext uri="{FF2B5EF4-FFF2-40B4-BE49-F238E27FC236}">
                <a16:creationId xmlns:a16="http://schemas.microsoft.com/office/drawing/2014/main" id="{88D0A03E-D603-9D92-9AA6-6E525DAB180F}"/>
              </a:ext>
            </a:extLst>
          </p:cNvPr>
          <p:cNvSpPr txBox="1"/>
          <p:nvPr/>
        </p:nvSpPr>
        <p:spPr>
          <a:xfrm>
            <a:off x="4346486" y="1352244"/>
            <a:ext cx="3533184" cy="400110"/>
          </a:xfrm>
          <a:prstGeom prst="rect">
            <a:avLst/>
          </a:prstGeom>
          <a:noFill/>
          <a:ln>
            <a:noFill/>
          </a:ln>
        </p:spPr>
        <p:txBody>
          <a:bodyPr wrap="square" rtlCol="0">
            <a:spAutoFit/>
          </a:bodyPr>
          <a:lstStyle>
            <a:defPPr marR="0" lvl="0" algn="l" rtl="0">
              <a:lnSpc>
                <a:spcPct val="100000"/>
              </a:lnSpc>
              <a:spcBef>
                <a:spcPts val="0"/>
              </a:spcBef>
              <a:spcAft>
                <a:spcPts val="0"/>
              </a:spcAft>
            </a:defPPr>
            <a:lvl1pPr algn="ctr" fontAlgn="t">
              <a:defRPr sz="1100" b="1"/>
            </a:lvl1p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BEDF1"/>
                </a:solidFill>
                <a:effectLst/>
                <a:uLnTx/>
                <a:uFillTx/>
                <a:latin typeface="Arial" panose="020B0604020202020204"/>
                <a:ea typeface="+mn-ea"/>
                <a:cs typeface="+mn-cs"/>
              </a:rPr>
              <a:t>Pharmaceuticals</a:t>
            </a:r>
          </a:p>
        </p:txBody>
      </p:sp>
      <p:sp>
        <p:nvSpPr>
          <p:cNvPr id="6" name="TextBox 5">
            <a:extLst>
              <a:ext uri="{FF2B5EF4-FFF2-40B4-BE49-F238E27FC236}">
                <a16:creationId xmlns:a16="http://schemas.microsoft.com/office/drawing/2014/main" id="{6DA0870E-E39D-83D2-AFCC-15E727F9A406}"/>
              </a:ext>
            </a:extLst>
          </p:cNvPr>
          <p:cNvSpPr txBox="1"/>
          <p:nvPr/>
        </p:nvSpPr>
        <p:spPr>
          <a:xfrm>
            <a:off x="7904699" y="1353448"/>
            <a:ext cx="3555781" cy="400110"/>
          </a:xfrm>
          <a:prstGeom prst="rect">
            <a:avLst/>
          </a:prstGeom>
          <a:noFill/>
          <a:ln>
            <a:noFill/>
          </a:ln>
        </p:spPr>
        <p:txBody>
          <a:bodyPr wrap="square" rtlCol="0">
            <a:spAutoFit/>
          </a:bodyPr>
          <a:lstStyle>
            <a:defPPr marR="0" lvl="0" algn="l" rtl="0">
              <a:lnSpc>
                <a:spcPct val="100000"/>
              </a:lnSpc>
              <a:spcBef>
                <a:spcPts val="0"/>
              </a:spcBef>
              <a:spcAft>
                <a:spcPts val="0"/>
              </a:spcAft>
              <a:defRPr/>
            </a:defPPr>
            <a:lvl1pPr algn="ctr" fontAlgn="t">
              <a:defRPr sz="1100" b="1"/>
            </a:lvl1p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BEDF1"/>
                </a:solidFill>
                <a:effectLst/>
                <a:uLnTx/>
                <a:uFillTx/>
                <a:latin typeface="Arial" panose="020B0604020202020204"/>
                <a:ea typeface="+mn-ea"/>
                <a:cs typeface="+mn-cs"/>
              </a:rPr>
              <a:t>MedTech</a:t>
            </a:r>
          </a:p>
        </p:txBody>
      </p:sp>
      <p:grpSp>
        <p:nvGrpSpPr>
          <p:cNvPr id="96" name="Group 95">
            <a:extLst>
              <a:ext uri="{FF2B5EF4-FFF2-40B4-BE49-F238E27FC236}">
                <a16:creationId xmlns:a16="http://schemas.microsoft.com/office/drawing/2014/main" id="{3BF8E832-C85B-6017-96FA-E329C2A3561E}"/>
              </a:ext>
            </a:extLst>
          </p:cNvPr>
          <p:cNvGrpSpPr/>
          <p:nvPr/>
        </p:nvGrpSpPr>
        <p:grpSpPr>
          <a:xfrm>
            <a:off x="4312329" y="1265976"/>
            <a:ext cx="3580809" cy="4950175"/>
            <a:chOff x="4312329" y="1265977"/>
            <a:chExt cx="3580809" cy="4482840"/>
          </a:xfrm>
        </p:grpSpPr>
        <p:cxnSp>
          <p:nvCxnSpPr>
            <p:cNvPr id="49" name="Straight Connector 48">
              <a:extLst>
                <a:ext uri="{FF2B5EF4-FFF2-40B4-BE49-F238E27FC236}">
                  <a16:creationId xmlns:a16="http://schemas.microsoft.com/office/drawing/2014/main" id="{B6FCB621-646B-9BE9-3990-2E45419494E4}"/>
                </a:ext>
              </a:extLst>
            </p:cNvPr>
            <p:cNvCxnSpPr>
              <a:cxnSpLocks/>
            </p:cNvCxnSpPr>
            <p:nvPr/>
          </p:nvCxnSpPr>
          <p:spPr>
            <a:xfrm>
              <a:off x="4312329" y="1265977"/>
              <a:ext cx="0" cy="445236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13B1BF7-6BEF-F5CA-D65A-E74A5F4D3772}"/>
                </a:ext>
              </a:extLst>
            </p:cNvPr>
            <p:cNvCxnSpPr>
              <a:cxnSpLocks/>
            </p:cNvCxnSpPr>
            <p:nvPr/>
          </p:nvCxnSpPr>
          <p:spPr>
            <a:xfrm>
              <a:off x="7893138" y="1296457"/>
              <a:ext cx="0" cy="445236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8" name="Graphic 7">
            <a:extLst>
              <a:ext uri="{FF2B5EF4-FFF2-40B4-BE49-F238E27FC236}">
                <a16:creationId xmlns:a16="http://schemas.microsoft.com/office/drawing/2014/main" id="{0E67B798-4DDA-06C5-CE29-43F2FBF2CB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72839" y="3022083"/>
            <a:ext cx="531863" cy="531863"/>
          </a:xfrm>
          <a:prstGeom prst="rect">
            <a:avLst/>
          </a:prstGeom>
        </p:spPr>
      </p:pic>
      <p:pic>
        <p:nvPicPr>
          <p:cNvPr id="10" name="Picture 9">
            <a:extLst>
              <a:ext uri="{FF2B5EF4-FFF2-40B4-BE49-F238E27FC236}">
                <a16:creationId xmlns:a16="http://schemas.microsoft.com/office/drawing/2014/main" id="{E47509D2-EB0D-1C4E-B4DD-8C82EC03BC29}"/>
              </a:ext>
            </a:extLst>
          </p:cNvPr>
          <p:cNvPicPr>
            <a:picLocks noChangeAspect="1"/>
          </p:cNvPicPr>
          <p:nvPr/>
        </p:nvPicPr>
        <p:blipFill>
          <a:blip r:embed="rId5"/>
          <a:stretch>
            <a:fillRect/>
          </a:stretch>
        </p:blipFill>
        <p:spPr>
          <a:xfrm>
            <a:off x="1149849" y="4735944"/>
            <a:ext cx="750887" cy="390612"/>
          </a:xfrm>
          <a:prstGeom prst="rect">
            <a:avLst/>
          </a:prstGeom>
        </p:spPr>
      </p:pic>
      <p:grpSp>
        <p:nvGrpSpPr>
          <p:cNvPr id="3" name="Group 2">
            <a:extLst>
              <a:ext uri="{FF2B5EF4-FFF2-40B4-BE49-F238E27FC236}">
                <a16:creationId xmlns:a16="http://schemas.microsoft.com/office/drawing/2014/main" id="{79930BFF-1C69-052D-7C79-40449419E23B}"/>
              </a:ext>
            </a:extLst>
          </p:cNvPr>
          <p:cNvGrpSpPr/>
          <p:nvPr/>
        </p:nvGrpSpPr>
        <p:grpSpPr>
          <a:xfrm>
            <a:off x="1038636" y="2057903"/>
            <a:ext cx="3004720" cy="3886904"/>
            <a:chOff x="1038636" y="2057903"/>
            <a:chExt cx="3004720" cy="3886904"/>
          </a:xfrm>
        </p:grpSpPr>
        <p:pic>
          <p:nvPicPr>
            <p:cNvPr id="12" name="Graphic 11">
              <a:extLst>
                <a:ext uri="{FF2B5EF4-FFF2-40B4-BE49-F238E27FC236}">
                  <a16:creationId xmlns:a16="http://schemas.microsoft.com/office/drawing/2014/main" id="{0C29E68A-16C7-A657-3EF6-A9A6E8FE042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7640" y="5432721"/>
              <a:ext cx="1158871" cy="262909"/>
            </a:xfrm>
            <a:prstGeom prst="rect">
              <a:avLst/>
            </a:prstGeom>
          </p:spPr>
        </p:pic>
        <p:pic>
          <p:nvPicPr>
            <p:cNvPr id="13" name="Graphic 12">
              <a:extLst>
                <a:ext uri="{FF2B5EF4-FFF2-40B4-BE49-F238E27FC236}">
                  <a16:creationId xmlns:a16="http://schemas.microsoft.com/office/drawing/2014/main" id="{29E7D6FA-6E6C-EFF3-9BD9-3007D9FACE4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798430" y="2614863"/>
              <a:ext cx="1090542" cy="162467"/>
            </a:xfrm>
            <a:prstGeom prst="rect">
              <a:avLst/>
            </a:prstGeom>
          </p:spPr>
        </p:pic>
        <p:pic>
          <p:nvPicPr>
            <p:cNvPr id="17" name="Graphic 16">
              <a:extLst>
                <a:ext uri="{FF2B5EF4-FFF2-40B4-BE49-F238E27FC236}">
                  <a16:creationId xmlns:a16="http://schemas.microsoft.com/office/drawing/2014/main" id="{D512D34D-4953-E4F2-A2E0-082A91E6C56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48750" y="2057903"/>
              <a:ext cx="1010268" cy="276921"/>
            </a:xfrm>
            <a:prstGeom prst="rect">
              <a:avLst/>
            </a:prstGeom>
          </p:spPr>
        </p:pic>
        <p:pic>
          <p:nvPicPr>
            <p:cNvPr id="19" name="Graphic 18">
              <a:extLst>
                <a:ext uri="{FF2B5EF4-FFF2-40B4-BE49-F238E27FC236}">
                  <a16:creationId xmlns:a16="http://schemas.microsoft.com/office/drawing/2014/main" id="{8E0623B2-AEF5-7A79-A5E3-37CE64CDBBC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515352" y="2061937"/>
              <a:ext cx="1319342" cy="216372"/>
            </a:xfrm>
            <a:prstGeom prst="rect">
              <a:avLst/>
            </a:prstGeom>
          </p:spPr>
        </p:pic>
        <p:pic>
          <p:nvPicPr>
            <p:cNvPr id="21" name="Picture 20">
              <a:extLst>
                <a:ext uri="{FF2B5EF4-FFF2-40B4-BE49-F238E27FC236}">
                  <a16:creationId xmlns:a16="http://schemas.microsoft.com/office/drawing/2014/main" id="{34E967DA-7D74-DC08-9DE6-3B33B6A92E82}"/>
                </a:ext>
              </a:extLst>
            </p:cNvPr>
            <p:cNvPicPr>
              <a:picLocks noChangeAspect="1"/>
            </p:cNvPicPr>
            <p:nvPr/>
          </p:nvPicPr>
          <p:blipFill>
            <a:blip r:embed="rId14"/>
            <a:stretch>
              <a:fillRect/>
            </a:stretch>
          </p:blipFill>
          <p:spPr>
            <a:xfrm>
              <a:off x="2417230" y="5381642"/>
              <a:ext cx="750887" cy="563165"/>
            </a:xfrm>
            <a:prstGeom prst="rect">
              <a:avLst/>
            </a:prstGeom>
          </p:spPr>
        </p:pic>
        <p:pic>
          <p:nvPicPr>
            <p:cNvPr id="23" name="Picture 10">
              <a:extLst>
                <a:ext uri="{FF2B5EF4-FFF2-40B4-BE49-F238E27FC236}">
                  <a16:creationId xmlns:a16="http://schemas.microsoft.com/office/drawing/2014/main" id="{B1DE4C87-2720-70AB-FC8D-72472AE96A5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04219" y="3682408"/>
              <a:ext cx="917438" cy="35168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C8D33BCD-5701-5C3D-F7C5-609186184F0D}"/>
                </a:ext>
              </a:extLst>
            </p:cNvPr>
            <p:cNvPicPr>
              <a:picLocks noChangeAspect="1"/>
            </p:cNvPicPr>
            <p:nvPr/>
          </p:nvPicPr>
          <p:blipFill>
            <a:blip r:embed="rId16"/>
            <a:stretch>
              <a:fillRect/>
            </a:stretch>
          </p:blipFill>
          <p:spPr>
            <a:xfrm>
              <a:off x="2555983" y="3717888"/>
              <a:ext cx="981208" cy="242031"/>
            </a:xfrm>
            <a:prstGeom prst="rect">
              <a:avLst/>
            </a:prstGeom>
          </p:spPr>
        </p:pic>
        <p:pic>
          <p:nvPicPr>
            <p:cNvPr id="32" name="Picture 31">
              <a:extLst>
                <a:ext uri="{FF2B5EF4-FFF2-40B4-BE49-F238E27FC236}">
                  <a16:creationId xmlns:a16="http://schemas.microsoft.com/office/drawing/2014/main" id="{5510768D-6380-2151-13A5-C2306384BA55}"/>
                </a:ext>
              </a:extLst>
            </p:cNvPr>
            <p:cNvPicPr>
              <a:picLocks noChangeAspect="1"/>
            </p:cNvPicPr>
            <p:nvPr/>
          </p:nvPicPr>
          <p:blipFill>
            <a:blip r:embed="rId17"/>
            <a:stretch>
              <a:fillRect/>
            </a:stretch>
          </p:blipFill>
          <p:spPr>
            <a:xfrm>
              <a:off x="1045690" y="2587911"/>
              <a:ext cx="1567053" cy="216372"/>
            </a:xfrm>
            <a:prstGeom prst="rect">
              <a:avLst/>
            </a:prstGeom>
          </p:spPr>
        </p:pic>
        <p:pic>
          <p:nvPicPr>
            <p:cNvPr id="37" name="Graphic 36">
              <a:extLst>
                <a:ext uri="{FF2B5EF4-FFF2-40B4-BE49-F238E27FC236}">
                  <a16:creationId xmlns:a16="http://schemas.microsoft.com/office/drawing/2014/main" id="{A648E169-2F39-8CD1-A0D8-9396D46378D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125897" y="5456053"/>
              <a:ext cx="917459" cy="172331"/>
            </a:xfrm>
            <a:prstGeom prst="rect">
              <a:avLst/>
            </a:prstGeom>
          </p:spPr>
        </p:pic>
        <p:pic>
          <p:nvPicPr>
            <p:cNvPr id="39" name="Graphic 38">
              <a:extLst>
                <a:ext uri="{FF2B5EF4-FFF2-40B4-BE49-F238E27FC236}">
                  <a16:creationId xmlns:a16="http://schemas.microsoft.com/office/drawing/2014/main" id="{99A7DF5F-6ED0-4DC7-1DC4-6D25CE22B57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38636" y="3090340"/>
              <a:ext cx="1134899" cy="311643"/>
            </a:xfrm>
            <a:prstGeom prst="rect">
              <a:avLst/>
            </a:prstGeom>
          </p:spPr>
        </p:pic>
        <p:pic>
          <p:nvPicPr>
            <p:cNvPr id="41" name="Graphic 40">
              <a:extLst>
                <a:ext uri="{FF2B5EF4-FFF2-40B4-BE49-F238E27FC236}">
                  <a16:creationId xmlns:a16="http://schemas.microsoft.com/office/drawing/2014/main" id="{D3B67805-ADE8-B269-9818-76E1AFBAEB1F}"/>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334634" y="4670386"/>
              <a:ext cx="581438" cy="511386"/>
            </a:xfrm>
            <a:prstGeom prst="rect">
              <a:avLst/>
            </a:prstGeom>
          </p:spPr>
        </p:pic>
        <p:pic>
          <p:nvPicPr>
            <p:cNvPr id="43" name="Graphic 42">
              <a:extLst>
                <a:ext uri="{FF2B5EF4-FFF2-40B4-BE49-F238E27FC236}">
                  <a16:creationId xmlns:a16="http://schemas.microsoft.com/office/drawing/2014/main" id="{8DC8D989-F355-61FA-3B8F-116978CDE432}"/>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2695951" y="4259710"/>
              <a:ext cx="1162489" cy="166069"/>
            </a:xfrm>
            <a:prstGeom prst="rect">
              <a:avLst/>
            </a:prstGeom>
          </p:spPr>
        </p:pic>
        <p:pic>
          <p:nvPicPr>
            <p:cNvPr id="45" name="Graphic 44">
              <a:extLst>
                <a:ext uri="{FF2B5EF4-FFF2-40B4-BE49-F238E27FC236}">
                  <a16:creationId xmlns:a16="http://schemas.microsoft.com/office/drawing/2014/main" id="{0C58F9D3-6256-09C9-FD45-7B33533346FB}"/>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2097653" y="4719499"/>
              <a:ext cx="946483" cy="390612"/>
            </a:xfrm>
            <a:prstGeom prst="rect">
              <a:avLst/>
            </a:prstGeom>
          </p:spPr>
        </p:pic>
        <p:pic>
          <p:nvPicPr>
            <p:cNvPr id="47" name="Graphic 46">
              <a:extLst>
                <a:ext uri="{FF2B5EF4-FFF2-40B4-BE49-F238E27FC236}">
                  <a16:creationId xmlns:a16="http://schemas.microsoft.com/office/drawing/2014/main" id="{F803363D-2EBD-21B5-9789-AADC23A8C00D}"/>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229476" y="4291480"/>
              <a:ext cx="1109218" cy="134299"/>
            </a:xfrm>
            <a:prstGeom prst="rect">
              <a:avLst/>
            </a:prstGeom>
          </p:spPr>
        </p:pic>
        <p:pic>
          <p:nvPicPr>
            <p:cNvPr id="54" name="Graphic 53">
              <a:extLst>
                <a:ext uri="{FF2B5EF4-FFF2-40B4-BE49-F238E27FC236}">
                  <a16:creationId xmlns:a16="http://schemas.microsoft.com/office/drawing/2014/main" id="{27394BC7-C3CD-3EA7-539A-EE3961389026}"/>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2351751" y="3188920"/>
              <a:ext cx="952962" cy="196643"/>
            </a:xfrm>
            <a:prstGeom prst="rect">
              <a:avLst/>
            </a:prstGeom>
          </p:spPr>
        </p:pic>
      </p:grpSp>
      <p:pic>
        <p:nvPicPr>
          <p:cNvPr id="33" name="Picture 2" descr="Noven's Logo">
            <a:extLst>
              <a:ext uri="{FF2B5EF4-FFF2-40B4-BE49-F238E27FC236}">
                <a16:creationId xmlns:a16="http://schemas.microsoft.com/office/drawing/2014/main" id="{60C5ED3F-EE30-87A2-9810-6AEC3D80ABDF}"/>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639842" y="5435111"/>
            <a:ext cx="912205" cy="18711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DEF37DEF-1FA1-ACAB-6F71-66F91A7F96F1}"/>
              </a:ext>
            </a:extLst>
          </p:cNvPr>
          <p:cNvPicPr>
            <a:picLocks noChangeAspect="1"/>
          </p:cNvPicPr>
          <p:nvPr/>
        </p:nvPicPr>
        <p:blipFill>
          <a:blip r:embed="rId33"/>
          <a:stretch>
            <a:fillRect/>
          </a:stretch>
        </p:blipFill>
        <p:spPr>
          <a:xfrm>
            <a:off x="6245809" y="4754213"/>
            <a:ext cx="1186412" cy="257576"/>
          </a:xfrm>
          <a:prstGeom prst="rect">
            <a:avLst/>
          </a:prstGeom>
        </p:spPr>
      </p:pic>
      <p:grpSp>
        <p:nvGrpSpPr>
          <p:cNvPr id="48" name="Group 47">
            <a:extLst>
              <a:ext uri="{FF2B5EF4-FFF2-40B4-BE49-F238E27FC236}">
                <a16:creationId xmlns:a16="http://schemas.microsoft.com/office/drawing/2014/main" id="{A3F6C408-C7BD-F744-5A1A-A70F74BBB76B}"/>
              </a:ext>
            </a:extLst>
          </p:cNvPr>
          <p:cNvGrpSpPr/>
          <p:nvPr/>
        </p:nvGrpSpPr>
        <p:grpSpPr>
          <a:xfrm>
            <a:off x="4546997" y="2034899"/>
            <a:ext cx="3098923" cy="3705169"/>
            <a:chOff x="4546997" y="2034899"/>
            <a:chExt cx="3098923" cy="3705169"/>
          </a:xfrm>
        </p:grpSpPr>
        <p:pic>
          <p:nvPicPr>
            <p:cNvPr id="15" name="Graphic 14">
              <a:extLst>
                <a:ext uri="{FF2B5EF4-FFF2-40B4-BE49-F238E27FC236}">
                  <a16:creationId xmlns:a16="http://schemas.microsoft.com/office/drawing/2014/main" id="{1B19A1D0-95DD-6E0C-7589-0F507034BA08}"/>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6113078" y="2591869"/>
              <a:ext cx="1238395" cy="409891"/>
            </a:xfrm>
            <a:prstGeom prst="rect">
              <a:avLst/>
            </a:prstGeom>
          </p:spPr>
        </p:pic>
        <p:pic>
          <p:nvPicPr>
            <p:cNvPr id="18" name="Picture 17" descr="Logo&#10;&#10;Description automatically generated">
              <a:extLst>
                <a:ext uri="{FF2B5EF4-FFF2-40B4-BE49-F238E27FC236}">
                  <a16:creationId xmlns:a16="http://schemas.microsoft.com/office/drawing/2014/main" id="{151F27F4-662A-1AA8-55AB-45B78BD77FAC}"/>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6165881" y="2034899"/>
              <a:ext cx="965213" cy="387383"/>
            </a:xfrm>
            <a:prstGeom prst="rect">
              <a:avLst/>
            </a:prstGeom>
          </p:spPr>
        </p:pic>
        <p:pic>
          <p:nvPicPr>
            <p:cNvPr id="25" name="Picture 24">
              <a:extLst>
                <a:ext uri="{FF2B5EF4-FFF2-40B4-BE49-F238E27FC236}">
                  <a16:creationId xmlns:a16="http://schemas.microsoft.com/office/drawing/2014/main" id="{629F70AC-7C16-1D73-5CF3-A0F53A62F895}"/>
                </a:ext>
              </a:extLst>
            </p:cNvPr>
            <p:cNvPicPr>
              <a:picLocks noChangeAspect="1"/>
            </p:cNvPicPr>
            <p:nvPr/>
          </p:nvPicPr>
          <p:blipFill rotWithShape="1">
            <a:blip r:embed="rId37"/>
            <a:srcRect r="48576" b="34606"/>
            <a:stretch/>
          </p:blipFill>
          <p:spPr>
            <a:xfrm>
              <a:off x="5057109" y="4087720"/>
              <a:ext cx="1083588" cy="409891"/>
            </a:xfrm>
            <a:prstGeom prst="rect">
              <a:avLst/>
            </a:prstGeom>
          </p:spPr>
        </p:pic>
        <p:pic>
          <p:nvPicPr>
            <p:cNvPr id="26" name="Picture 25">
              <a:extLst>
                <a:ext uri="{FF2B5EF4-FFF2-40B4-BE49-F238E27FC236}">
                  <a16:creationId xmlns:a16="http://schemas.microsoft.com/office/drawing/2014/main" id="{AC9181F5-584A-73EA-ADAF-15C57DC062F2}"/>
                </a:ext>
              </a:extLst>
            </p:cNvPr>
            <p:cNvPicPr>
              <a:picLocks noChangeAspect="1"/>
            </p:cNvPicPr>
            <p:nvPr/>
          </p:nvPicPr>
          <p:blipFill>
            <a:blip r:embed="rId38"/>
            <a:stretch>
              <a:fillRect/>
            </a:stretch>
          </p:blipFill>
          <p:spPr>
            <a:xfrm>
              <a:off x="4772632" y="4747071"/>
              <a:ext cx="1186412" cy="385940"/>
            </a:xfrm>
            <a:prstGeom prst="rect">
              <a:avLst/>
            </a:prstGeom>
          </p:spPr>
        </p:pic>
        <p:pic>
          <p:nvPicPr>
            <p:cNvPr id="27" name="Picture 26">
              <a:extLst>
                <a:ext uri="{FF2B5EF4-FFF2-40B4-BE49-F238E27FC236}">
                  <a16:creationId xmlns:a16="http://schemas.microsoft.com/office/drawing/2014/main" id="{23343F7D-E64A-ADBD-1E3B-D797146D299C}"/>
                </a:ext>
              </a:extLst>
            </p:cNvPr>
            <p:cNvPicPr>
              <a:picLocks noChangeAspect="1"/>
            </p:cNvPicPr>
            <p:nvPr/>
          </p:nvPicPr>
          <p:blipFill>
            <a:blip r:embed="rId39"/>
            <a:stretch>
              <a:fillRect/>
            </a:stretch>
          </p:blipFill>
          <p:spPr>
            <a:xfrm>
              <a:off x="5359963" y="3278357"/>
              <a:ext cx="1197106" cy="192049"/>
            </a:xfrm>
            <a:prstGeom prst="rect">
              <a:avLst/>
            </a:prstGeom>
          </p:spPr>
        </p:pic>
        <p:pic>
          <p:nvPicPr>
            <p:cNvPr id="29" name="Picture 28">
              <a:extLst>
                <a:ext uri="{FF2B5EF4-FFF2-40B4-BE49-F238E27FC236}">
                  <a16:creationId xmlns:a16="http://schemas.microsoft.com/office/drawing/2014/main" id="{EB2E3A34-71E7-B538-E6BC-50C71FEFDA00}"/>
                </a:ext>
              </a:extLst>
            </p:cNvPr>
            <p:cNvPicPr>
              <a:picLocks noChangeAspect="1"/>
            </p:cNvPicPr>
            <p:nvPr/>
          </p:nvPicPr>
          <p:blipFill>
            <a:blip r:embed="rId40"/>
            <a:stretch>
              <a:fillRect/>
            </a:stretch>
          </p:blipFill>
          <p:spPr>
            <a:xfrm>
              <a:off x="6755640" y="3241440"/>
              <a:ext cx="890280" cy="192049"/>
            </a:xfrm>
            <a:prstGeom prst="rect">
              <a:avLst/>
            </a:prstGeom>
          </p:spPr>
        </p:pic>
        <p:pic>
          <p:nvPicPr>
            <p:cNvPr id="34" name="Picture 33">
              <a:extLst>
                <a:ext uri="{FF2B5EF4-FFF2-40B4-BE49-F238E27FC236}">
                  <a16:creationId xmlns:a16="http://schemas.microsoft.com/office/drawing/2014/main" id="{27651B80-ACE2-5237-7E34-D6954DF96491}"/>
                </a:ext>
              </a:extLst>
            </p:cNvPr>
            <p:cNvPicPr>
              <a:picLocks noChangeAspect="1"/>
            </p:cNvPicPr>
            <p:nvPr/>
          </p:nvPicPr>
          <p:blipFill>
            <a:blip r:embed="rId41"/>
            <a:stretch>
              <a:fillRect/>
            </a:stretch>
          </p:blipFill>
          <p:spPr>
            <a:xfrm>
              <a:off x="4629076" y="5416972"/>
              <a:ext cx="1006914" cy="277574"/>
            </a:xfrm>
            <a:prstGeom prst="rect">
              <a:avLst/>
            </a:prstGeom>
          </p:spPr>
        </p:pic>
        <p:pic>
          <p:nvPicPr>
            <p:cNvPr id="57" name="Graphic 56">
              <a:extLst>
                <a:ext uri="{FF2B5EF4-FFF2-40B4-BE49-F238E27FC236}">
                  <a16:creationId xmlns:a16="http://schemas.microsoft.com/office/drawing/2014/main" id="{6055C6F9-2152-445E-10E8-31AD22CEBA5D}"/>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6244326" y="3940247"/>
              <a:ext cx="832698" cy="832698"/>
            </a:xfrm>
            <a:prstGeom prst="rect">
              <a:avLst/>
            </a:prstGeom>
          </p:spPr>
        </p:pic>
        <p:pic>
          <p:nvPicPr>
            <p:cNvPr id="70" name="Graphic 69">
              <a:extLst>
                <a:ext uri="{FF2B5EF4-FFF2-40B4-BE49-F238E27FC236}">
                  <a16:creationId xmlns:a16="http://schemas.microsoft.com/office/drawing/2014/main" id="{7D32B85F-7C74-A9AA-DCD6-5FC7FB636705}"/>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4546997" y="3167544"/>
              <a:ext cx="700962" cy="687667"/>
            </a:xfrm>
            <a:prstGeom prst="rect">
              <a:avLst/>
            </a:prstGeom>
          </p:spPr>
        </p:pic>
        <p:pic>
          <p:nvPicPr>
            <p:cNvPr id="72" name="Graphic 71">
              <a:extLst>
                <a:ext uri="{FF2B5EF4-FFF2-40B4-BE49-F238E27FC236}">
                  <a16:creationId xmlns:a16="http://schemas.microsoft.com/office/drawing/2014/main" id="{D98FF6B2-67D8-BD2A-F778-D3DE82B760CF}"/>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5782895" y="5317274"/>
              <a:ext cx="704657" cy="422794"/>
            </a:xfrm>
            <a:prstGeom prst="rect">
              <a:avLst/>
            </a:prstGeom>
          </p:spPr>
        </p:pic>
        <p:pic>
          <p:nvPicPr>
            <p:cNvPr id="74" name="Graphic 73">
              <a:extLst>
                <a:ext uri="{FF2B5EF4-FFF2-40B4-BE49-F238E27FC236}">
                  <a16:creationId xmlns:a16="http://schemas.microsoft.com/office/drawing/2014/main" id="{99DEAAD2-8208-6270-5ED3-A9E20649EAB9}"/>
                </a:ext>
              </a:extLst>
            </p:cNvPr>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4731922" y="2664731"/>
              <a:ext cx="1252258" cy="275006"/>
            </a:xfrm>
            <a:prstGeom prst="rect">
              <a:avLst/>
            </a:prstGeom>
          </p:spPr>
        </p:pic>
        <p:pic>
          <p:nvPicPr>
            <p:cNvPr id="76" name="Graphic 75">
              <a:extLst>
                <a:ext uri="{FF2B5EF4-FFF2-40B4-BE49-F238E27FC236}">
                  <a16:creationId xmlns:a16="http://schemas.microsoft.com/office/drawing/2014/main" id="{B99084BC-DC8D-4EAF-CE9E-BBDE5A6F0B27}"/>
                </a:ext>
              </a:extLst>
            </p:cNvPr>
            <p:cNvPicPr>
              <a:picLocks noChangeAspect="1"/>
            </p:cNvPicPr>
            <p:nvPr/>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5871927" y="3740778"/>
              <a:ext cx="1394506" cy="212627"/>
            </a:xfrm>
            <a:prstGeom prst="rect">
              <a:avLst/>
            </a:prstGeom>
          </p:spPr>
        </p:pic>
      </p:grpSp>
      <p:pic>
        <p:nvPicPr>
          <p:cNvPr id="9" name="Graphic 8">
            <a:extLst>
              <a:ext uri="{FF2B5EF4-FFF2-40B4-BE49-F238E27FC236}">
                <a16:creationId xmlns:a16="http://schemas.microsoft.com/office/drawing/2014/main" id="{9BAF0FFE-DF43-5146-00B8-9C316180957A}"/>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9919444" y="2116338"/>
            <a:ext cx="935124" cy="224504"/>
          </a:xfrm>
          <a:prstGeom prst="rect">
            <a:avLst/>
          </a:prstGeom>
        </p:spPr>
      </p:pic>
      <p:pic>
        <p:nvPicPr>
          <p:cNvPr id="14" name="Picture 13" descr="A picture containing icon&#10;&#10;Description automatically generated">
            <a:extLst>
              <a:ext uri="{FF2B5EF4-FFF2-40B4-BE49-F238E27FC236}">
                <a16:creationId xmlns:a16="http://schemas.microsoft.com/office/drawing/2014/main" id="{4AE5F287-D399-790F-BF89-36C46CECC3E6}"/>
              </a:ext>
            </a:extLst>
          </p:cNvPr>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9435444" y="3744785"/>
            <a:ext cx="788846" cy="370543"/>
          </a:xfrm>
          <a:prstGeom prst="rect">
            <a:avLst/>
          </a:prstGeom>
        </p:spPr>
      </p:pic>
      <p:grpSp>
        <p:nvGrpSpPr>
          <p:cNvPr id="30" name="Group 29">
            <a:extLst>
              <a:ext uri="{FF2B5EF4-FFF2-40B4-BE49-F238E27FC236}">
                <a16:creationId xmlns:a16="http://schemas.microsoft.com/office/drawing/2014/main" id="{2BB23FFB-B135-7B2F-673D-46F7562B8EF9}"/>
              </a:ext>
            </a:extLst>
          </p:cNvPr>
          <p:cNvGrpSpPr/>
          <p:nvPr/>
        </p:nvGrpSpPr>
        <p:grpSpPr>
          <a:xfrm>
            <a:off x="8255546" y="2128084"/>
            <a:ext cx="3018673" cy="3614106"/>
            <a:chOff x="8255546" y="2128084"/>
            <a:chExt cx="3018673" cy="3614106"/>
          </a:xfrm>
        </p:grpSpPr>
        <p:pic>
          <p:nvPicPr>
            <p:cNvPr id="11" name="Graphic 10">
              <a:extLst>
                <a:ext uri="{FF2B5EF4-FFF2-40B4-BE49-F238E27FC236}">
                  <a16:creationId xmlns:a16="http://schemas.microsoft.com/office/drawing/2014/main" id="{214BB530-7BC0-B5AD-6BC8-B15611901C87}"/>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8623796" y="5009667"/>
              <a:ext cx="949609" cy="215245"/>
            </a:xfrm>
            <a:prstGeom prst="rect">
              <a:avLst/>
            </a:prstGeom>
          </p:spPr>
        </p:pic>
        <p:pic>
          <p:nvPicPr>
            <p:cNvPr id="20" name="Picture 19">
              <a:extLst>
                <a:ext uri="{FF2B5EF4-FFF2-40B4-BE49-F238E27FC236}">
                  <a16:creationId xmlns:a16="http://schemas.microsoft.com/office/drawing/2014/main" id="{66261970-B28C-4E25-CC93-41591B0EFC20}"/>
                </a:ext>
              </a:extLst>
            </p:cNvPr>
            <p:cNvPicPr>
              <a:picLocks noChangeAspect="1"/>
            </p:cNvPicPr>
            <p:nvPr/>
          </p:nvPicPr>
          <p:blipFill>
            <a:blip r:embed="rId57"/>
            <a:stretch>
              <a:fillRect/>
            </a:stretch>
          </p:blipFill>
          <p:spPr>
            <a:xfrm>
              <a:off x="8609352" y="4399600"/>
              <a:ext cx="945607" cy="258466"/>
            </a:xfrm>
            <a:prstGeom prst="rect">
              <a:avLst/>
            </a:prstGeom>
          </p:spPr>
        </p:pic>
        <p:pic>
          <p:nvPicPr>
            <p:cNvPr id="22" name="Picture 21">
              <a:extLst>
                <a:ext uri="{FF2B5EF4-FFF2-40B4-BE49-F238E27FC236}">
                  <a16:creationId xmlns:a16="http://schemas.microsoft.com/office/drawing/2014/main" id="{B70AFFDA-666D-262B-2075-F7F5971E687D}"/>
                </a:ext>
              </a:extLst>
            </p:cNvPr>
            <p:cNvPicPr>
              <a:picLocks noChangeAspect="1"/>
            </p:cNvPicPr>
            <p:nvPr/>
          </p:nvPicPr>
          <p:blipFill>
            <a:blip r:embed="rId58"/>
            <a:stretch>
              <a:fillRect/>
            </a:stretch>
          </p:blipFill>
          <p:spPr>
            <a:xfrm>
              <a:off x="10004604" y="4370812"/>
              <a:ext cx="1004229" cy="277837"/>
            </a:xfrm>
            <a:prstGeom prst="rect">
              <a:avLst/>
            </a:prstGeom>
          </p:spPr>
        </p:pic>
        <p:pic>
          <p:nvPicPr>
            <p:cNvPr id="28" name="Picture 27">
              <a:extLst>
                <a:ext uri="{FF2B5EF4-FFF2-40B4-BE49-F238E27FC236}">
                  <a16:creationId xmlns:a16="http://schemas.microsoft.com/office/drawing/2014/main" id="{3FF40611-7587-A4A0-D8B2-78EB876AB41D}"/>
                </a:ext>
              </a:extLst>
            </p:cNvPr>
            <p:cNvPicPr>
              <a:picLocks noChangeAspect="1"/>
            </p:cNvPicPr>
            <p:nvPr/>
          </p:nvPicPr>
          <p:blipFill>
            <a:blip r:embed="rId59"/>
            <a:stretch>
              <a:fillRect/>
            </a:stretch>
          </p:blipFill>
          <p:spPr>
            <a:xfrm>
              <a:off x="9340805" y="3187732"/>
              <a:ext cx="980912" cy="150406"/>
            </a:xfrm>
            <a:prstGeom prst="rect">
              <a:avLst/>
            </a:prstGeom>
          </p:spPr>
        </p:pic>
        <p:pic>
          <p:nvPicPr>
            <p:cNvPr id="78" name="Graphic 77">
              <a:extLst>
                <a:ext uri="{FF2B5EF4-FFF2-40B4-BE49-F238E27FC236}">
                  <a16:creationId xmlns:a16="http://schemas.microsoft.com/office/drawing/2014/main" id="{DCA0400D-44CA-53CB-F8C6-929B3661FCA5}"/>
                </a:ext>
              </a:extLst>
            </p:cNvPr>
            <p:cNvPicPr>
              <a:picLocks noChangeAspect="1"/>
            </p:cNvPicPr>
            <p:nvPr/>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10538318" y="3156840"/>
              <a:ext cx="577348" cy="638716"/>
            </a:xfrm>
            <a:prstGeom prst="rect">
              <a:avLst/>
            </a:prstGeom>
          </p:spPr>
        </p:pic>
        <p:pic>
          <p:nvPicPr>
            <p:cNvPr id="84" name="Graphic 83">
              <a:extLst>
                <a:ext uri="{FF2B5EF4-FFF2-40B4-BE49-F238E27FC236}">
                  <a16:creationId xmlns:a16="http://schemas.microsoft.com/office/drawing/2014/main" id="{24EAA16C-0382-771E-ADA3-92FF0585DEC3}"/>
                </a:ext>
              </a:extLst>
            </p:cNvPr>
            <p:cNvPicPr>
              <a:picLocks noChangeAspect="1"/>
            </p:cNvPicPr>
            <p:nvPr/>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8492254" y="2128084"/>
              <a:ext cx="1047235" cy="239368"/>
            </a:xfrm>
            <a:prstGeom prst="rect">
              <a:avLst/>
            </a:prstGeom>
          </p:spPr>
        </p:pic>
        <p:pic>
          <p:nvPicPr>
            <p:cNvPr id="86" name="Graphic 85">
              <a:extLst>
                <a:ext uri="{FF2B5EF4-FFF2-40B4-BE49-F238E27FC236}">
                  <a16:creationId xmlns:a16="http://schemas.microsoft.com/office/drawing/2014/main" id="{BEEED958-B7AF-53D8-FE0F-366FF745AB6D}"/>
                </a:ext>
              </a:extLst>
            </p:cNvPr>
            <p:cNvPicPr>
              <a:picLocks noChangeAspect="1"/>
            </p:cNvPicPr>
            <p:nvPr/>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8255546" y="2632582"/>
              <a:ext cx="1101071" cy="199551"/>
            </a:xfrm>
            <a:prstGeom prst="rect">
              <a:avLst/>
            </a:prstGeom>
          </p:spPr>
        </p:pic>
        <p:pic>
          <p:nvPicPr>
            <p:cNvPr id="88" name="Graphic 87">
              <a:extLst>
                <a:ext uri="{FF2B5EF4-FFF2-40B4-BE49-F238E27FC236}">
                  <a16:creationId xmlns:a16="http://schemas.microsoft.com/office/drawing/2014/main" id="{76DC03D3-1243-EBB7-92C2-7C111CF7F285}"/>
                </a:ext>
              </a:extLst>
            </p:cNvPr>
            <p:cNvPicPr>
              <a:picLocks noChangeAspect="1"/>
            </p:cNvPicPr>
            <p:nvPr/>
          </p:nvPicPr>
          <p:blipFill>
            <a:blip r:embed="rId66">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a:off x="9654643" y="2641435"/>
              <a:ext cx="1619576" cy="216673"/>
            </a:xfrm>
            <a:prstGeom prst="rect">
              <a:avLst/>
            </a:prstGeom>
          </p:spPr>
        </p:pic>
        <p:sp>
          <p:nvSpPr>
            <p:cNvPr id="91" name="Graphic 2">
              <a:extLst>
                <a:ext uri="{FF2B5EF4-FFF2-40B4-BE49-F238E27FC236}">
                  <a16:creationId xmlns:a16="http://schemas.microsoft.com/office/drawing/2014/main" id="{249BAEC9-D2BE-798E-2BDC-77516B6EE935}"/>
                </a:ext>
              </a:extLst>
            </p:cNvPr>
            <p:cNvSpPr/>
            <p:nvPr/>
          </p:nvSpPr>
          <p:spPr>
            <a:xfrm>
              <a:off x="8354056" y="3738168"/>
              <a:ext cx="641957" cy="420239"/>
            </a:xfrm>
            <a:custGeom>
              <a:avLst/>
              <a:gdLst>
                <a:gd name="connsiteX0" fmla="*/ 6773231 w 7275198"/>
                <a:gd name="connsiteY0" fmla="*/ 4755833 h 4762500"/>
                <a:gd name="connsiteX1" fmla="*/ 6609401 w 7275198"/>
                <a:gd name="connsiteY1" fmla="*/ 4755833 h 4762500"/>
                <a:gd name="connsiteX2" fmla="*/ 6609401 w 7275198"/>
                <a:gd name="connsiteY2" fmla="*/ 4352925 h 4762500"/>
                <a:gd name="connsiteX3" fmla="*/ 6367465 w 7275198"/>
                <a:gd name="connsiteY3" fmla="*/ 4352925 h 4762500"/>
                <a:gd name="connsiteX4" fmla="*/ 6367465 w 7275198"/>
                <a:gd name="connsiteY4" fmla="*/ 4218623 h 4762500"/>
                <a:gd name="connsiteX5" fmla="*/ 7015165 w 7275198"/>
                <a:gd name="connsiteY5" fmla="*/ 4218623 h 4762500"/>
                <a:gd name="connsiteX6" fmla="*/ 7015165 w 7275198"/>
                <a:gd name="connsiteY6" fmla="*/ 4352925 h 4762500"/>
                <a:gd name="connsiteX7" fmla="*/ 6774183 w 7275198"/>
                <a:gd name="connsiteY7" fmla="*/ 4352925 h 4762500"/>
                <a:gd name="connsiteX8" fmla="*/ 6774183 w 7275198"/>
                <a:gd name="connsiteY8" fmla="*/ 4755833 h 4762500"/>
                <a:gd name="connsiteX9" fmla="*/ 6241736 w 7275198"/>
                <a:gd name="connsiteY9" fmla="*/ 4755833 h 4762500"/>
                <a:gd name="connsiteX10" fmla="*/ 5979798 w 7275198"/>
                <a:gd name="connsiteY10" fmla="*/ 4755833 h 4762500"/>
                <a:gd name="connsiteX11" fmla="*/ 5653090 w 7275198"/>
                <a:gd name="connsiteY11" fmla="*/ 4351973 h 4762500"/>
                <a:gd name="connsiteX12" fmla="*/ 5653090 w 7275198"/>
                <a:gd name="connsiteY12" fmla="*/ 4755833 h 4762500"/>
                <a:gd name="connsiteX13" fmla="*/ 5498786 w 7275198"/>
                <a:gd name="connsiteY13" fmla="*/ 4755833 h 4762500"/>
                <a:gd name="connsiteX14" fmla="*/ 5498786 w 7275198"/>
                <a:gd name="connsiteY14" fmla="*/ 4218623 h 4762500"/>
                <a:gd name="connsiteX15" fmla="*/ 5760723 w 7275198"/>
                <a:gd name="connsiteY15" fmla="*/ 4218623 h 4762500"/>
                <a:gd name="connsiteX16" fmla="*/ 6087431 w 7275198"/>
                <a:gd name="connsiteY16" fmla="*/ 4621530 h 4762500"/>
                <a:gd name="connsiteX17" fmla="*/ 6087431 w 7275198"/>
                <a:gd name="connsiteY17" fmla="*/ 4218623 h 4762500"/>
                <a:gd name="connsiteX18" fmla="*/ 6242688 w 7275198"/>
                <a:gd name="connsiteY18" fmla="*/ 4218623 h 4762500"/>
                <a:gd name="connsiteX19" fmla="*/ 6241736 w 7275198"/>
                <a:gd name="connsiteY19" fmla="*/ 4755833 h 4762500"/>
                <a:gd name="connsiteX20" fmla="*/ 4726308 w 7275198"/>
                <a:gd name="connsiteY20" fmla="*/ 4218623 h 4762500"/>
                <a:gd name="connsiteX21" fmla="*/ 5330193 w 7275198"/>
                <a:gd name="connsiteY21" fmla="*/ 4218623 h 4762500"/>
                <a:gd name="connsiteX22" fmla="*/ 5330193 w 7275198"/>
                <a:gd name="connsiteY22" fmla="*/ 4340543 h 4762500"/>
                <a:gd name="connsiteX23" fmla="*/ 4890138 w 7275198"/>
                <a:gd name="connsiteY23" fmla="*/ 4340543 h 4762500"/>
                <a:gd name="connsiteX24" fmla="*/ 4890138 w 7275198"/>
                <a:gd name="connsiteY24" fmla="*/ 4432935 h 4762500"/>
                <a:gd name="connsiteX25" fmla="*/ 5300666 w 7275198"/>
                <a:gd name="connsiteY25" fmla="*/ 4432935 h 4762500"/>
                <a:gd name="connsiteX26" fmla="*/ 5300666 w 7275198"/>
                <a:gd name="connsiteY26" fmla="*/ 4538663 h 4762500"/>
                <a:gd name="connsiteX27" fmla="*/ 4890138 w 7275198"/>
                <a:gd name="connsiteY27" fmla="*/ 4538663 h 4762500"/>
                <a:gd name="connsiteX28" fmla="*/ 4890138 w 7275198"/>
                <a:gd name="connsiteY28" fmla="*/ 4634865 h 4762500"/>
                <a:gd name="connsiteX29" fmla="*/ 5330193 w 7275198"/>
                <a:gd name="connsiteY29" fmla="*/ 4634865 h 4762500"/>
                <a:gd name="connsiteX30" fmla="*/ 5330193 w 7275198"/>
                <a:gd name="connsiteY30" fmla="*/ 4755833 h 4762500"/>
                <a:gd name="connsiteX31" fmla="*/ 4726308 w 7275198"/>
                <a:gd name="connsiteY31" fmla="*/ 4755833 h 4762500"/>
                <a:gd name="connsiteX32" fmla="*/ 4726308 w 7275198"/>
                <a:gd name="connsiteY32" fmla="*/ 4218623 h 4762500"/>
                <a:gd name="connsiteX33" fmla="*/ 4393885 w 7275198"/>
                <a:gd name="connsiteY33" fmla="*/ 4755833 h 4762500"/>
                <a:gd name="connsiteX34" fmla="*/ 3855723 w 7275198"/>
                <a:gd name="connsiteY34" fmla="*/ 4755833 h 4762500"/>
                <a:gd name="connsiteX35" fmla="*/ 3855723 w 7275198"/>
                <a:gd name="connsiteY35" fmla="*/ 4218623 h 4762500"/>
                <a:gd name="connsiteX36" fmla="*/ 4332926 w 7275198"/>
                <a:gd name="connsiteY36" fmla="*/ 4218623 h 4762500"/>
                <a:gd name="connsiteX37" fmla="*/ 4580576 w 7275198"/>
                <a:gd name="connsiteY37" fmla="*/ 4459605 h 4762500"/>
                <a:gd name="connsiteX38" fmla="*/ 4580576 w 7275198"/>
                <a:gd name="connsiteY38" fmla="*/ 4490085 h 4762500"/>
                <a:gd name="connsiteX39" fmla="*/ 4573908 w 7275198"/>
                <a:gd name="connsiteY39" fmla="*/ 4616768 h 4762500"/>
                <a:gd name="connsiteX40" fmla="*/ 4393885 w 7275198"/>
                <a:gd name="connsiteY40" fmla="*/ 4755833 h 4762500"/>
                <a:gd name="connsiteX41" fmla="*/ 4019553 w 7275198"/>
                <a:gd name="connsiteY41" fmla="*/ 4350068 h 4762500"/>
                <a:gd name="connsiteX42" fmla="*/ 4019553 w 7275198"/>
                <a:gd name="connsiteY42" fmla="*/ 4624388 h 4762500"/>
                <a:gd name="connsiteX43" fmla="*/ 4297683 w 7275198"/>
                <a:gd name="connsiteY43" fmla="*/ 4624388 h 4762500"/>
                <a:gd name="connsiteX44" fmla="*/ 4413888 w 7275198"/>
                <a:gd name="connsiteY44" fmla="*/ 4489133 h 4762500"/>
                <a:gd name="connsiteX45" fmla="*/ 4413888 w 7275198"/>
                <a:gd name="connsiteY45" fmla="*/ 4484370 h 4762500"/>
                <a:gd name="connsiteX46" fmla="*/ 4300541 w 7275198"/>
                <a:gd name="connsiteY46" fmla="*/ 4350068 h 4762500"/>
                <a:gd name="connsiteX47" fmla="*/ 4019553 w 7275198"/>
                <a:gd name="connsiteY47" fmla="*/ 4350068 h 4762500"/>
                <a:gd name="connsiteX48" fmla="*/ 3582356 w 7275198"/>
                <a:gd name="connsiteY48" fmla="*/ 4755833 h 4762500"/>
                <a:gd name="connsiteX49" fmla="*/ 3530920 w 7275198"/>
                <a:gd name="connsiteY49" fmla="*/ 4658678 h 4762500"/>
                <a:gd name="connsiteX50" fmla="*/ 3181353 w 7275198"/>
                <a:gd name="connsiteY50" fmla="*/ 4658678 h 4762500"/>
                <a:gd name="connsiteX51" fmla="*/ 3128013 w 7275198"/>
                <a:gd name="connsiteY51" fmla="*/ 4755833 h 4762500"/>
                <a:gd name="connsiteX52" fmla="*/ 2944180 w 7275198"/>
                <a:gd name="connsiteY52" fmla="*/ 4755833 h 4762500"/>
                <a:gd name="connsiteX53" fmla="*/ 3246123 w 7275198"/>
                <a:gd name="connsiteY53" fmla="*/ 4218623 h 4762500"/>
                <a:gd name="connsiteX54" fmla="*/ 3469008 w 7275198"/>
                <a:gd name="connsiteY54" fmla="*/ 4218623 h 4762500"/>
                <a:gd name="connsiteX55" fmla="*/ 3764283 w 7275198"/>
                <a:gd name="connsiteY55" fmla="*/ 4755833 h 4762500"/>
                <a:gd name="connsiteX56" fmla="*/ 3582356 w 7275198"/>
                <a:gd name="connsiteY56" fmla="*/ 4755833 h 4762500"/>
                <a:gd name="connsiteX57" fmla="*/ 3354708 w 7275198"/>
                <a:gd name="connsiteY57" fmla="*/ 4333875 h 4762500"/>
                <a:gd name="connsiteX58" fmla="*/ 3238503 w 7275198"/>
                <a:gd name="connsiteY58" fmla="*/ 4547235 h 4762500"/>
                <a:gd name="connsiteX59" fmla="*/ 3470913 w 7275198"/>
                <a:gd name="connsiteY59" fmla="*/ 4547235 h 4762500"/>
                <a:gd name="connsiteX60" fmla="*/ 3354708 w 7275198"/>
                <a:gd name="connsiteY60" fmla="*/ 4333875 h 4762500"/>
                <a:gd name="connsiteX61" fmla="*/ 3354708 w 7275198"/>
                <a:gd name="connsiteY61" fmla="*/ 4333875 h 4762500"/>
                <a:gd name="connsiteX62" fmla="*/ 2322198 w 7275198"/>
                <a:gd name="connsiteY62" fmla="*/ 4755833 h 4762500"/>
                <a:gd name="connsiteX63" fmla="*/ 2157415 w 7275198"/>
                <a:gd name="connsiteY63" fmla="*/ 4755833 h 4762500"/>
                <a:gd name="connsiteX64" fmla="*/ 2157415 w 7275198"/>
                <a:gd name="connsiteY64" fmla="*/ 4218623 h 4762500"/>
                <a:gd name="connsiteX65" fmla="*/ 2661288 w 7275198"/>
                <a:gd name="connsiteY65" fmla="*/ 4218623 h 4762500"/>
                <a:gd name="connsiteX66" fmla="*/ 2842263 w 7275198"/>
                <a:gd name="connsiteY66" fmla="*/ 4388168 h 4762500"/>
                <a:gd name="connsiteX67" fmla="*/ 2819403 w 7275198"/>
                <a:gd name="connsiteY67" fmla="*/ 4498658 h 4762500"/>
                <a:gd name="connsiteX68" fmla="*/ 2741298 w 7275198"/>
                <a:gd name="connsiteY68" fmla="*/ 4544378 h 4762500"/>
                <a:gd name="connsiteX69" fmla="*/ 2725105 w 7275198"/>
                <a:gd name="connsiteY69" fmla="*/ 4549140 h 4762500"/>
                <a:gd name="connsiteX70" fmla="*/ 2835595 w 7275198"/>
                <a:gd name="connsiteY70" fmla="*/ 4652010 h 4762500"/>
                <a:gd name="connsiteX71" fmla="*/ 2835595 w 7275198"/>
                <a:gd name="connsiteY71" fmla="*/ 4754880 h 4762500"/>
                <a:gd name="connsiteX72" fmla="*/ 2667955 w 7275198"/>
                <a:gd name="connsiteY72" fmla="*/ 4754880 h 4762500"/>
                <a:gd name="connsiteX73" fmla="*/ 2667955 w 7275198"/>
                <a:gd name="connsiteY73" fmla="*/ 4703445 h 4762500"/>
                <a:gd name="connsiteX74" fmla="*/ 2596518 w 7275198"/>
                <a:gd name="connsiteY74" fmla="*/ 4616768 h 4762500"/>
                <a:gd name="connsiteX75" fmla="*/ 2321245 w 7275198"/>
                <a:gd name="connsiteY75" fmla="*/ 4616768 h 4762500"/>
                <a:gd name="connsiteX76" fmla="*/ 2322198 w 7275198"/>
                <a:gd name="connsiteY76" fmla="*/ 4755833 h 4762500"/>
                <a:gd name="connsiteX77" fmla="*/ 2322198 w 7275198"/>
                <a:gd name="connsiteY77" fmla="*/ 4755833 h 4762500"/>
                <a:gd name="connsiteX78" fmla="*/ 2322198 w 7275198"/>
                <a:gd name="connsiteY78" fmla="*/ 4349115 h 4762500"/>
                <a:gd name="connsiteX79" fmla="*/ 2322198 w 7275198"/>
                <a:gd name="connsiteY79" fmla="*/ 4488180 h 4762500"/>
                <a:gd name="connsiteX80" fmla="*/ 2592708 w 7275198"/>
                <a:gd name="connsiteY80" fmla="*/ 4488180 h 4762500"/>
                <a:gd name="connsiteX81" fmla="*/ 2676528 w 7275198"/>
                <a:gd name="connsiteY81" fmla="*/ 4412933 h 4762500"/>
                <a:gd name="connsiteX82" fmla="*/ 2644143 w 7275198"/>
                <a:gd name="connsiteY82" fmla="*/ 4353878 h 4762500"/>
                <a:gd name="connsiteX83" fmla="*/ 2597470 w 7275198"/>
                <a:gd name="connsiteY83" fmla="*/ 4349115 h 4762500"/>
                <a:gd name="connsiteX84" fmla="*/ 2322198 w 7275198"/>
                <a:gd name="connsiteY84" fmla="*/ 4349115 h 4762500"/>
                <a:gd name="connsiteX85" fmla="*/ 1787845 w 7275198"/>
                <a:gd name="connsiteY85" fmla="*/ 4755833 h 4762500"/>
                <a:gd name="connsiteX86" fmla="*/ 1623063 w 7275198"/>
                <a:gd name="connsiteY86" fmla="*/ 4755833 h 4762500"/>
                <a:gd name="connsiteX87" fmla="*/ 1623063 w 7275198"/>
                <a:gd name="connsiteY87" fmla="*/ 4352925 h 4762500"/>
                <a:gd name="connsiteX88" fmla="*/ 1381128 w 7275198"/>
                <a:gd name="connsiteY88" fmla="*/ 4352925 h 4762500"/>
                <a:gd name="connsiteX89" fmla="*/ 1381128 w 7275198"/>
                <a:gd name="connsiteY89" fmla="*/ 4218623 h 4762500"/>
                <a:gd name="connsiteX90" fmla="*/ 2028828 w 7275198"/>
                <a:gd name="connsiteY90" fmla="*/ 4218623 h 4762500"/>
                <a:gd name="connsiteX91" fmla="*/ 2028828 w 7275198"/>
                <a:gd name="connsiteY91" fmla="*/ 4352925 h 4762500"/>
                <a:gd name="connsiteX92" fmla="*/ 1787845 w 7275198"/>
                <a:gd name="connsiteY92" fmla="*/ 4352925 h 4762500"/>
                <a:gd name="connsiteX93" fmla="*/ 1787845 w 7275198"/>
                <a:gd name="connsiteY93" fmla="*/ 4755833 h 4762500"/>
                <a:gd name="connsiteX94" fmla="*/ 1040133 w 7275198"/>
                <a:gd name="connsiteY94" fmla="*/ 4621530 h 4762500"/>
                <a:gd name="connsiteX95" fmla="*/ 1414465 w 7275198"/>
                <a:gd name="connsiteY95" fmla="*/ 4621530 h 4762500"/>
                <a:gd name="connsiteX96" fmla="*/ 1414465 w 7275198"/>
                <a:gd name="connsiteY96" fmla="*/ 4755833 h 4762500"/>
                <a:gd name="connsiteX97" fmla="*/ 876303 w 7275198"/>
                <a:gd name="connsiteY97" fmla="*/ 4755833 h 4762500"/>
                <a:gd name="connsiteX98" fmla="*/ 876303 w 7275198"/>
                <a:gd name="connsiteY98" fmla="*/ 4218623 h 4762500"/>
                <a:gd name="connsiteX99" fmla="*/ 1041085 w 7275198"/>
                <a:gd name="connsiteY99" fmla="*/ 4218623 h 4762500"/>
                <a:gd name="connsiteX100" fmla="*/ 1041085 w 7275198"/>
                <a:gd name="connsiteY100" fmla="*/ 4621530 h 4762500"/>
                <a:gd name="connsiteX101" fmla="*/ 701995 w 7275198"/>
                <a:gd name="connsiteY101" fmla="*/ 4219575 h 4762500"/>
                <a:gd name="connsiteX102" fmla="*/ 701995 w 7275198"/>
                <a:gd name="connsiteY102" fmla="*/ 4557713 h 4762500"/>
                <a:gd name="connsiteX103" fmla="*/ 431485 w 7275198"/>
                <a:gd name="connsiteY103" fmla="*/ 4762500 h 4762500"/>
                <a:gd name="connsiteX104" fmla="*/ 296230 w 7275198"/>
                <a:gd name="connsiteY104" fmla="*/ 4761548 h 4762500"/>
                <a:gd name="connsiteX105" fmla="*/ 5718 w 7275198"/>
                <a:gd name="connsiteY105" fmla="*/ 4549140 h 4762500"/>
                <a:gd name="connsiteX106" fmla="*/ 5718 w 7275198"/>
                <a:gd name="connsiteY106" fmla="*/ 4219575 h 4762500"/>
                <a:gd name="connsiteX107" fmla="*/ 170500 w 7275198"/>
                <a:gd name="connsiteY107" fmla="*/ 4219575 h 4762500"/>
                <a:gd name="connsiteX108" fmla="*/ 170500 w 7275198"/>
                <a:gd name="connsiteY108" fmla="*/ 4500563 h 4762500"/>
                <a:gd name="connsiteX109" fmla="*/ 288610 w 7275198"/>
                <a:gd name="connsiteY109" fmla="*/ 4630103 h 4762500"/>
                <a:gd name="connsiteX110" fmla="*/ 362905 w 7275198"/>
                <a:gd name="connsiteY110" fmla="*/ 4631055 h 4762500"/>
                <a:gd name="connsiteX111" fmla="*/ 431485 w 7275198"/>
                <a:gd name="connsiteY111" fmla="*/ 4630103 h 4762500"/>
                <a:gd name="connsiteX112" fmla="*/ 537213 w 7275198"/>
                <a:gd name="connsiteY112" fmla="*/ 4524375 h 4762500"/>
                <a:gd name="connsiteX113" fmla="*/ 537213 w 7275198"/>
                <a:gd name="connsiteY113" fmla="*/ 4219575 h 4762500"/>
                <a:gd name="connsiteX114" fmla="*/ 701995 w 7275198"/>
                <a:gd name="connsiteY114" fmla="*/ 4219575 h 4762500"/>
                <a:gd name="connsiteX115" fmla="*/ 701995 w 7275198"/>
                <a:gd name="connsiteY115" fmla="*/ 4219575 h 4762500"/>
                <a:gd name="connsiteX116" fmla="*/ 701995 w 7275198"/>
                <a:gd name="connsiteY116" fmla="*/ 4219575 h 4762500"/>
                <a:gd name="connsiteX117" fmla="*/ 7239003 w 7275198"/>
                <a:gd name="connsiteY117" fmla="*/ 58102 h 4762500"/>
                <a:gd name="connsiteX118" fmla="*/ 7197093 w 7275198"/>
                <a:gd name="connsiteY118" fmla="*/ 170498 h 4762500"/>
                <a:gd name="connsiteX119" fmla="*/ 7155183 w 7275198"/>
                <a:gd name="connsiteY119" fmla="*/ 60960 h 4762500"/>
                <a:gd name="connsiteX120" fmla="*/ 7154231 w 7275198"/>
                <a:gd name="connsiteY120" fmla="*/ 58102 h 4762500"/>
                <a:gd name="connsiteX121" fmla="*/ 7118036 w 7275198"/>
                <a:gd name="connsiteY121" fmla="*/ 58102 h 4762500"/>
                <a:gd name="connsiteX122" fmla="*/ 7118036 w 7275198"/>
                <a:gd name="connsiteY122" fmla="*/ 215265 h 4762500"/>
                <a:gd name="connsiteX123" fmla="*/ 7144706 w 7275198"/>
                <a:gd name="connsiteY123" fmla="*/ 215265 h 4762500"/>
                <a:gd name="connsiteX124" fmla="*/ 7144706 w 7275198"/>
                <a:gd name="connsiteY124" fmla="*/ 100965 h 4762500"/>
                <a:gd name="connsiteX125" fmla="*/ 7188520 w 7275198"/>
                <a:gd name="connsiteY125" fmla="*/ 215265 h 4762500"/>
                <a:gd name="connsiteX126" fmla="*/ 7204713 w 7275198"/>
                <a:gd name="connsiteY126" fmla="*/ 215265 h 4762500"/>
                <a:gd name="connsiteX127" fmla="*/ 7248528 w 7275198"/>
                <a:gd name="connsiteY127" fmla="*/ 100965 h 4762500"/>
                <a:gd name="connsiteX128" fmla="*/ 7248528 w 7275198"/>
                <a:gd name="connsiteY128" fmla="*/ 215265 h 4762500"/>
                <a:gd name="connsiteX129" fmla="*/ 7275198 w 7275198"/>
                <a:gd name="connsiteY129" fmla="*/ 215265 h 4762500"/>
                <a:gd name="connsiteX130" fmla="*/ 7275198 w 7275198"/>
                <a:gd name="connsiteY130" fmla="*/ 58102 h 4762500"/>
                <a:gd name="connsiteX131" fmla="*/ 7239003 w 7275198"/>
                <a:gd name="connsiteY131" fmla="*/ 58102 h 4762500"/>
                <a:gd name="connsiteX132" fmla="*/ 6981828 w 7275198"/>
                <a:gd name="connsiteY132" fmla="*/ 82867 h 4762500"/>
                <a:gd name="connsiteX133" fmla="*/ 7028501 w 7275198"/>
                <a:gd name="connsiteY133" fmla="*/ 82867 h 4762500"/>
                <a:gd name="connsiteX134" fmla="*/ 7028501 w 7275198"/>
                <a:gd name="connsiteY134" fmla="*/ 215265 h 4762500"/>
                <a:gd name="connsiteX135" fmla="*/ 7055170 w 7275198"/>
                <a:gd name="connsiteY135" fmla="*/ 215265 h 4762500"/>
                <a:gd name="connsiteX136" fmla="*/ 7055170 w 7275198"/>
                <a:gd name="connsiteY136" fmla="*/ 82867 h 4762500"/>
                <a:gd name="connsiteX137" fmla="*/ 7101843 w 7275198"/>
                <a:gd name="connsiteY137" fmla="*/ 82867 h 4762500"/>
                <a:gd name="connsiteX138" fmla="*/ 7101843 w 7275198"/>
                <a:gd name="connsiteY138" fmla="*/ 58102 h 4762500"/>
                <a:gd name="connsiteX139" fmla="*/ 6982781 w 7275198"/>
                <a:gd name="connsiteY139" fmla="*/ 58102 h 4762500"/>
                <a:gd name="connsiteX140" fmla="*/ 6982781 w 7275198"/>
                <a:gd name="connsiteY140" fmla="*/ 82867 h 4762500"/>
                <a:gd name="connsiteX141" fmla="*/ 6518913 w 7275198"/>
                <a:gd name="connsiteY141" fmla="*/ 0 h 4762500"/>
                <a:gd name="connsiteX142" fmla="*/ 7008498 w 7275198"/>
                <a:gd name="connsiteY142" fmla="*/ 520065 h 4762500"/>
                <a:gd name="connsiteX143" fmla="*/ 7011356 w 7275198"/>
                <a:gd name="connsiteY143" fmla="*/ 2277428 h 4762500"/>
                <a:gd name="connsiteX144" fmla="*/ 6770373 w 7275198"/>
                <a:gd name="connsiteY144" fmla="*/ 2516505 h 4762500"/>
                <a:gd name="connsiteX145" fmla="*/ 5138741 w 7275198"/>
                <a:gd name="connsiteY145" fmla="*/ 2515553 h 4762500"/>
                <a:gd name="connsiteX146" fmla="*/ 4900616 w 7275198"/>
                <a:gd name="connsiteY146" fmla="*/ 2277428 h 4762500"/>
                <a:gd name="connsiteX147" fmla="*/ 4900616 w 7275198"/>
                <a:gd name="connsiteY147" fmla="*/ 1684020 h 4762500"/>
                <a:gd name="connsiteX148" fmla="*/ 5135883 w 7275198"/>
                <a:gd name="connsiteY148" fmla="*/ 1445895 h 4762500"/>
                <a:gd name="connsiteX149" fmla="*/ 5624515 w 7275198"/>
                <a:gd name="connsiteY149" fmla="*/ 1445895 h 4762500"/>
                <a:gd name="connsiteX150" fmla="*/ 5808348 w 7275198"/>
                <a:gd name="connsiteY150" fmla="*/ 1251585 h 4762500"/>
                <a:gd name="connsiteX151" fmla="*/ 5616895 w 7275198"/>
                <a:gd name="connsiteY151" fmla="*/ 1080135 h 4762500"/>
                <a:gd name="connsiteX152" fmla="*/ 4819653 w 7275198"/>
                <a:gd name="connsiteY152" fmla="*/ 1080135 h 4762500"/>
                <a:gd name="connsiteX153" fmla="*/ 4562478 w 7275198"/>
                <a:gd name="connsiteY153" fmla="*/ 1335405 h 4762500"/>
                <a:gd name="connsiteX154" fmla="*/ 4562478 w 7275198"/>
                <a:gd name="connsiteY154" fmla="*/ 3368040 h 4762500"/>
                <a:gd name="connsiteX155" fmla="*/ 4072893 w 7275198"/>
                <a:gd name="connsiteY155" fmla="*/ 3893820 h 4762500"/>
                <a:gd name="connsiteX156" fmla="*/ 484825 w 7275198"/>
                <a:gd name="connsiteY156" fmla="*/ 3893820 h 4762500"/>
                <a:gd name="connsiteX157" fmla="*/ 3 w 7275198"/>
                <a:gd name="connsiteY157" fmla="*/ 3368040 h 4762500"/>
                <a:gd name="connsiteX158" fmla="*/ 3 w 7275198"/>
                <a:gd name="connsiteY158" fmla="*/ 215265 h 4762500"/>
                <a:gd name="connsiteX159" fmla="*/ 217173 w 7275198"/>
                <a:gd name="connsiteY159" fmla="*/ 952 h 4762500"/>
                <a:gd name="connsiteX160" fmla="*/ 1891668 w 7275198"/>
                <a:gd name="connsiteY160" fmla="*/ 952 h 4762500"/>
                <a:gd name="connsiteX161" fmla="*/ 2108838 w 7275198"/>
                <a:gd name="connsiteY161" fmla="*/ 215265 h 4762500"/>
                <a:gd name="connsiteX162" fmla="*/ 2108838 w 7275198"/>
                <a:gd name="connsiteY162" fmla="*/ 2133600 h 4762500"/>
                <a:gd name="connsiteX163" fmla="*/ 2302195 w 7275198"/>
                <a:gd name="connsiteY163" fmla="*/ 2303145 h 4762500"/>
                <a:gd name="connsiteX164" fmla="*/ 2453643 w 7275198"/>
                <a:gd name="connsiteY164" fmla="*/ 2125980 h 4762500"/>
                <a:gd name="connsiteX165" fmla="*/ 2453643 w 7275198"/>
                <a:gd name="connsiteY165" fmla="*/ 216217 h 4762500"/>
                <a:gd name="connsiteX166" fmla="*/ 2670813 w 7275198"/>
                <a:gd name="connsiteY166" fmla="*/ 1905 h 4762500"/>
                <a:gd name="connsiteX167" fmla="*/ 6518913 w 7275198"/>
                <a:gd name="connsiteY167" fmla="*/ 0 h 4762500"/>
                <a:gd name="connsiteX168" fmla="*/ 7008498 w 7275198"/>
                <a:gd name="connsiteY168" fmla="*/ 3655695 h 4762500"/>
                <a:gd name="connsiteX169" fmla="*/ 7008498 w 7275198"/>
                <a:gd name="connsiteY169" fmla="*/ 3096578 h 4762500"/>
                <a:gd name="connsiteX170" fmla="*/ 6767515 w 7275198"/>
                <a:gd name="connsiteY170" fmla="*/ 2858453 h 4762500"/>
                <a:gd name="connsiteX171" fmla="*/ 5132073 w 7275198"/>
                <a:gd name="connsiteY171" fmla="*/ 2858453 h 4762500"/>
                <a:gd name="connsiteX172" fmla="*/ 4896806 w 7275198"/>
                <a:gd name="connsiteY172" fmla="*/ 3097530 h 4762500"/>
                <a:gd name="connsiteX173" fmla="*/ 4896806 w 7275198"/>
                <a:gd name="connsiteY173" fmla="*/ 3656648 h 4762500"/>
                <a:gd name="connsiteX174" fmla="*/ 5132073 w 7275198"/>
                <a:gd name="connsiteY174" fmla="*/ 3894773 h 4762500"/>
                <a:gd name="connsiteX175" fmla="*/ 6767515 w 7275198"/>
                <a:gd name="connsiteY175" fmla="*/ 3894773 h 4762500"/>
                <a:gd name="connsiteX176" fmla="*/ 7008498 w 7275198"/>
                <a:gd name="connsiteY176" fmla="*/ 3655695 h 4762500"/>
                <a:gd name="connsiteX177" fmla="*/ 7008498 w 7275198"/>
                <a:gd name="connsiteY177" fmla="*/ 3655695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7275198" h="4762500">
                  <a:moveTo>
                    <a:pt x="6773231" y="4755833"/>
                  </a:moveTo>
                  <a:lnTo>
                    <a:pt x="6609401" y="4755833"/>
                  </a:lnTo>
                  <a:lnTo>
                    <a:pt x="6609401" y="4352925"/>
                  </a:lnTo>
                  <a:lnTo>
                    <a:pt x="6367465" y="4352925"/>
                  </a:lnTo>
                  <a:lnTo>
                    <a:pt x="6367465" y="4218623"/>
                  </a:lnTo>
                  <a:lnTo>
                    <a:pt x="7015165" y="4218623"/>
                  </a:lnTo>
                  <a:lnTo>
                    <a:pt x="7015165" y="4352925"/>
                  </a:lnTo>
                  <a:lnTo>
                    <a:pt x="6774183" y="4352925"/>
                  </a:lnTo>
                  <a:lnTo>
                    <a:pt x="6774183" y="4755833"/>
                  </a:lnTo>
                  <a:close/>
                  <a:moveTo>
                    <a:pt x="6241736" y="4755833"/>
                  </a:moveTo>
                  <a:lnTo>
                    <a:pt x="5979798" y="4755833"/>
                  </a:lnTo>
                  <a:lnTo>
                    <a:pt x="5653090" y="4351973"/>
                  </a:lnTo>
                  <a:lnTo>
                    <a:pt x="5653090" y="4755833"/>
                  </a:lnTo>
                  <a:lnTo>
                    <a:pt x="5498786" y="4755833"/>
                  </a:lnTo>
                  <a:lnTo>
                    <a:pt x="5498786" y="4218623"/>
                  </a:lnTo>
                  <a:lnTo>
                    <a:pt x="5760723" y="4218623"/>
                  </a:lnTo>
                  <a:lnTo>
                    <a:pt x="6087431" y="4621530"/>
                  </a:lnTo>
                  <a:lnTo>
                    <a:pt x="6087431" y="4218623"/>
                  </a:lnTo>
                  <a:lnTo>
                    <a:pt x="6242688" y="4218623"/>
                  </a:lnTo>
                  <a:lnTo>
                    <a:pt x="6241736" y="4755833"/>
                  </a:lnTo>
                  <a:close/>
                  <a:moveTo>
                    <a:pt x="4726308" y="4218623"/>
                  </a:moveTo>
                  <a:lnTo>
                    <a:pt x="5330193" y="4218623"/>
                  </a:lnTo>
                  <a:lnTo>
                    <a:pt x="5330193" y="4340543"/>
                  </a:lnTo>
                  <a:lnTo>
                    <a:pt x="4890138" y="4340543"/>
                  </a:lnTo>
                  <a:lnTo>
                    <a:pt x="4890138" y="4432935"/>
                  </a:lnTo>
                  <a:lnTo>
                    <a:pt x="5300666" y="4432935"/>
                  </a:lnTo>
                  <a:lnTo>
                    <a:pt x="5300666" y="4538663"/>
                  </a:lnTo>
                  <a:lnTo>
                    <a:pt x="4890138" y="4538663"/>
                  </a:lnTo>
                  <a:lnTo>
                    <a:pt x="4890138" y="4634865"/>
                  </a:lnTo>
                  <a:lnTo>
                    <a:pt x="5330193" y="4634865"/>
                  </a:lnTo>
                  <a:lnTo>
                    <a:pt x="5330193" y="4755833"/>
                  </a:lnTo>
                  <a:lnTo>
                    <a:pt x="4726308" y="4755833"/>
                  </a:lnTo>
                  <a:lnTo>
                    <a:pt x="4726308" y="4218623"/>
                  </a:lnTo>
                  <a:close/>
                  <a:moveTo>
                    <a:pt x="4393885" y="4755833"/>
                  </a:moveTo>
                  <a:lnTo>
                    <a:pt x="3855723" y="4755833"/>
                  </a:lnTo>
                  <a:lnTo>
                    <a:pt x="3855723" y="4218623"/>
                  </a:lnTo>
                  <a:lnTo>
                    <a:pt x="4332926" y="4218623"/>
                  </a:lnTo>
                  <a:cubicBezTo>
                    <a:pt x="4526283" y="4218623"/>
                    <a:pt x="4580576" y="4266248"/>
                    <a:pt x="4580576" y="4459605"/>
                  </a:cubicBezTo>
                  <a:lnTo>
                    <a:pt x="4580576" y="4490085"/>
                  </a:lnTo>
                  <a:cubicBezTo>
                    <a:pt x="4580576" y="4531995"/>
                    <a:pt x="4580576" y="4575810"/>
                    <a:pt x="4573908" y="4616768"/>
                  </a:cubicBezTo>
                  <a:cubicBezTo>
                    <a:pt x="4557716" y="4710113"/>
                    <a:pt x="4488183" y="4755833"/>
                    <a:pt x="4393885" y="4755833"/>
                  </a:cubicBezTo>
                  <a:close/>
                  <a:moveTo>
                    <a:pt x="4019553" y="4350068"/>
                  </a:moveTo>
                  <a:lnTo>
                    <a:pt x="4019553" y="4624388"/>
                  </a:lnTo>
                  <a:lnTo>
                    <a:pt x="4297683" y="4624388"/>
                  </a:lnTo>
                  <a:cubicBezTo>
                    <a:pt x="4406268" y="4624388"/>
                    <a:pt x="4413888" y="4583430"/>
                    <a:pt x="4413888" y="4489133"/>
                  </a:cubicBezTo>
                  <a:lnTo>
                    <a:pt x="4413888" y="4484370"/>
                  </a:lnTo>
                  <a:cubicBezTo>
                    <a:pt x="4413888" y="4391978"/>
                    <a:pt x="4411983" y="4350068"/>
                    <a:pt x="4300541" y="4350068"/>
                  </a:cubicBezTo>
                  <a:lnTo>
                    <a:pt x="4019553" y="4350068"/>
                  </a:lnTo>
                  <a:close/>
                  <a:moveTo>
                    <a:pt x="3582356" y="4755833"/>
                  </a:moveTo>
                  <a:lnTo>
                    <a:pt x="3530920" y="4658678"/>
                  </a:lnTo>
                  <a:lnTo>
                    <a:pt x="3181353" y="4658678"/>
                  </a:lnTo>
                  <a:lnTo>
                    <a:pt x="3128013" y="4755833"/>
                  </a:lnTo>
                  <a:lnTo>
                    <a:pt x="2944180" y="4755833"/>
                  </a:lnTo>
                  <a:lnTo>
                    <a:pt x="3246123" y="4218623"/>
                  </a:lnTo>
                  <a:lnTo>
                    <a:pt x="3469008" y="4218623"/>
                  </a:lnTo>
                  <a:lnTo>
                    <a:pt x="3764283" y="4755833"/>
                  </a:lnTo>
                  <a:cubicBezTo>
                    <a:pt x="3764283" y="4755833"/>
                    <a:pt x="3582356" y="4755833"/>
                    <a:pt x="3582356" y="4755833"/>
                  </a:cubicBezTo>
                  <a:close/>
                  <a:moveTo>
                    <a:pt x="3354708" y="4333875"/>
                  </a:moveTo>
                  <a:lnTo>
                    <a:pt x="3238503" y="4547235"/>
                  </a:lnTo>
                  <a:lnTo>
                    <a:pt x="3470913" y="4547235"/>
                  </a:lnTo>
                  <a:lnTo>
                    <a:pt x="3354708" y="4333875"/>
                  </a:lnTo>
                  <a:lnTo>
                    <a:pt x="3354708" y="4333875"/>
                  </a:lnTo>
                  <a:close/>
                  <a:moveTo>
                    <a:pt x="2322198" y="4755833"/>
                  </a:moveTo>
                  <a:lnTo>
                    <a:pt x="2157415" y="4755833"/>
                  </a:lnTo>
                  <a:lnTo>
                    <a:pt x="2157415" y="4218623"/>
                  </a:lnTo>
                  <a:lnTo>
                    <a:pt x="2661288" y="4218623"/>
                  </a:lnTo>
                  <a:cubicBezTo>
                    <a:pt x="2788923" y="4218623"/>
                    <a:pt x="2842263" y="4258628"/>
                    <a:pt x="2842263" y="4388168"/>
                  </a:cubicBezTo>
                  <a:cubicBezTo>
                    <a:pt x="2842263" y="4425315"/>
                    <a:pt x="2839405" y="4466273"/>
                    <a:pt x="2819403" y="4498658"/>
                  </a:cubicBezTo>
                  <a:cubicBezTo>
                    <a:pt x="2801305" y="4526280"/>
                    <a:pt x="2770825" y="4535805"/>
                    <a:pt x="2741298" y="4544378"/>
                  </a:cubicBezTo>
                  <a:cubicBezTo>
                    <a:pt x="2735583" y="4546283"/>
                    <a:pt x="2730820" y="4547235"/>
                    <a:pt x="2725105" y="4549140"/>
                  </a:cubicBezTo>
                  <a:cubicBezTo>
                    <a:pt x="2794638" y="4557713"/>
                    <a:pt x="2835595" y="4577715"/>
                    <a:pt x="2835595" y="4652010"/>
                  </a:cubicBezTo>
                  <a:lnTo>
                    <a:pt x="2835595" y="4754880"/>
                  </a:lnTo>
                  <a:lnTo>
                    <a:pt x="2667955" y="4754880"/>
                  </a:lnTo>
                  <a:lnTo>
                    <a:pt x="2667955" y="4703445"/>
                  </a:lnTo>
                  <a:cubicBezTo>
                    <a:pt x="2667955" y="4644390"/>
                    <a:pt x="2665098" y="4616768"/>
                    <a:pt x="2596518" y="4616768"/>
                  </a:cubicBezTo>
                  <a:lnTo>
                    <a:pt x="2321245" y="4616768"/>
                  </a:lnTo>
                  <a:lnTo>
                    <a:pt x="2322198" y="4755833"/>
                  </a:lnTo>
                  <a:lnTo>
                    <a:pt x="2322198" y="4755833"/>
                  </a:lnTo>
                  <a:close/>
                  <a:moveTo>
                    <a:pt x="2322198" y="4349115"/>
                  </a:moveTo>
                  <a:lnTo>
                    <a:pt x="2322198" y="4488180"/>
                  </a:lnTo>
                  <a:lnTo>
                    <a:pt x="2592708" y="4488180"/>
                  </a:lnTo>
                  <a:cubicBezTo>
                    <a:pt x="2669860" y="4488180"/>
                    <a:pt x="2676528" y="4472940"/>
                    <a:pt x="2676528" y="4412933"/>
                  </a:cubicBezTo>
                  <a:cubicBezTo>
                    <a:pt x="2675575" y="4384358"/>
                    <a:pt x="2674623" y="4362450"/>
                    <a:pt x="2644143" y="4353878"/>
                  </a:cubicBezTo>
                  <a:cubicBezTo>
                    <a:pt x="2629855" y="4350068"/>
                    <a:pt x="2612710" y="4349115"/>
                    <a:pt x="2597470" y="4349115"/>
                  </a:cubicBezTo>
                  <a:cubicBezTo>
                    <a:pt x="2596518" y="4349115"/>
                    <a:pt x="2322198" y="4349115"/>
                    <a:pt x="2322198" y="4349115"/>
                  </a:cubicBezTo>
                  <a:close/>
                  <a:moveTo>
                    <a:pt x="1787845" y="4755833"/>
                  </a:moveTo>
                  <a:lnTo>
                    <a:pt x="1623063" y="4755833"/>
                  </a:lnTo>
                  <a:lnTo>
                    <a:pt x="1623063" y="4352925"/>
                  </a:lnTo>
                  <a:lnTo>
                    <a:pt x="1381128" y="4352925"/>
                  </a:lnTo>
                  <a:lnTo>
                    <a:pt x="1381128" y="4218623"/>
                  </a:lnTo>
                  <a:lnTo>
                    <a:pt x="2028828" y="4218623"/>
                  </a:lnTo>
                  <a:lnTo>
                    <a:pt x="2028828" y="4352925"/>
                  </a:lnTo>
                  <a:lnTo>
                    <a:pt x="1787845" y="4352925"/>
                  </a:lnTo>
                  <a:lnTo>
                    <a:pt x="1787845" y="4755833"/>
                  </a:lnTo>
                  <a:close/>
                  <a:moveTo>
                    <a:pt x="1040133" y="4621530"/>
                  </a:moveTo>
                  <a:lnTo>
                    <a:pt x="1414465" y="4621530"/>
                  </a:lnTo>
                  <a:lnTo>
                    <a:pt x="1414465" y="4755833"/>
                  </a:lnTo>
                  <a:lnTo>
                    <a:pt x="876303" y="4755833"/>
                  </a:lnTo>
                  <a:lnTo>
                    <a:pt x="876303" y="4218623"/>
                  </a:lnTo>
                  <a:lnTo>
                    <a:pt x="1041085" y="4218623"/>
                  </a:lnTo>
                  <a:lnTo>
                    <a:pt x="1041085" y="4621530"/>
                  </a:lnTo>
                  <a:close/>
                  <a:moveTo>
                    <a:pt x="701995" y="4219575"/>
                  </a:moveTo>
                  <a:lnTo>
                    <a:pt x="701995" y="4557713"/>
                  </a:lnTo>
                  <a:cubicBezTo>
                    <a:pt x="701995" y="4738688"/>
                    <a:pt x="591505" y="4762500"/>
                    <a:pt x="431485" y="4762500"/>
                  </a:cubicBezTo>
                  <a:cubicBezTo>
                    <a:pt x="386718" y="4762500"/>
                    <a:pt x="340998" y="4761548"/>
                    <a:pt x="296230" y="4761548"/>
                  </a:cubicBezTo>
                  <a:cubicBezTo>
                    <a:pt x="123828" y="4761548"/>
                    <a:pt x="5718" y="4754880"/>
                    <a:pt x="5718" y="4549140"/>
                  </a:cubicBezTo>
                  <a:lnTo>
                    <a:pt x="5718" y="4219575"/>
                  </a:lnTo>
                  <a:lnTo>
                    <a:pt x="170500" y="4219575"/>
                  </a:lnTo>
                  <a:lnTo>
                    <a:pt x="170500" y="4500563"/>
                  </a:lnTo>
                  <a:cubicBezTo>
                    <a:pt x="173358" y="4601528"/>
                    <a:pt x="179073" y="4627245"/>
                    <a:pt x="288610" y="4630103"/>
                  </a:cubicBezTo>
                  <a:lnTo>
                    <a:pt x="362905" y="4631055"/>
                  </a:lnTo>
                  <a:lnTo>
                    <a:pt x="431485" y="4630103"/>
                  </a:lnTo>
                  <a:cubicBezTo>
                    <a:pt x="524830" y="4630103"/>
                    <a:pt x="535308" y="4604385"/>
                    <a:pt x="537213" y="4524375"/>
                  </a:cubicBezTo>
                  <a:lnTo>
                    <a:pt x="537213" y="4219575"/>
                  </a:lnTo>
                  <a:lnTo>
                    <a:pt x="701995" y="4219575"/>
                  </a:lnTo>
                  <a:lnTo>
                    <a:pt x="701995" y="4219575"/>
                  </a:lnTo>
                  <a:lnTo>
                    <a:pt x="701995" y="4219575"/>
                  </a:lnTo>
                  <a:close/>
                  <a:moveTo>
                    <a:pt x="7239003" y="58102"/>
                  </a:moveTo>
                  <a:lnTo>
                    <a:pt x="7197093" y="170498"/>
                  </a:lnTo>
                  <a:lnTo>
                    <a:pt x="7155183" y="60960"/>
                  </a:lnTo>
                  <a:lnTo>
                    <a:pt x="7154231" y="58102"/>
                  </a:lnTo>
                  <a:lnTo>
                    <a:pt x="7118036" y="58102"/>
                  </a:lnTo>
                  <a:lnTo>
                    <a:pt x="7118036" y="215265"/>
                  </a:lnTo>
                  <a:lnTo>
                    <a:pt x="7144706" y="215265"/>
                  </a:lnTo>
                  <a:lnTo>
                    <a:pt x="7144706" y="100965"/>
                  </a:lnTo>
                  <a:lnTo>
                    <a:pt x="7188520" y="215265"/>
                  </a:lnTo>
                  <a:lnTo>
                    <a:pt x="7204713" y="215265"/>
                  </a:lnTo>
                  <a:lnTo>
                    <a:pt x="7248528" y="100965"/>
                  </a:lnTo>
                  <a:lnTo>
                    <a:pt x="7248528" y="215265"/>
                  </a:lnTo>
                  <a:lnTo>
                    <a:pt x="7275198" y="215265"/>
                  </a:lnTo>
                  <a:lnTo>
                    <a:pt x="7275198" y="58102"/>
                  </a:lnTo>
                  <a:lnTo>
                    <a:pt x="7239003" y="58102"/>
                  </a:lnTo>
                  <a:close/>
                  <a:moveTo>
                    <a:pt x="6981828" y="82867"/>
                  </a:moveTo>
                  <a:lnTo>
                    <a:pt x="7028501" y="82867"/>
                  </a:lnTo>
                  <a:lnTo>
                    <a:pt x="7028501" y="215265"/>
                  </a:lnTo>
                  <a:lnTo>
                    <a:pt x="7055170" y="215265"/>
                  </a:lnTo>
                  <a:lnTo>
                    <a:pt x="7055170" y="82867"/>
                  </a:lnTo>
                  <a:lnTo>
                    <a:pt x="7101843" y="82867"/>
                  </a:lnTo>
                  <a:lnTo>
                    <a:pt x="7101843" y="58102"/>
                  </a:lnTo>
                  <a:lnTo>
                    <a:pt x="6982781" y="58102"/>
                  </a:lnTo>
                  <a:lnTo>
                    <a:pt x="6982781" y="82867"/>
                  </a:lnTo>
                  <a:close/>
                  <a:moveTo>
                    <a:pt x="6518913" y="0"/>
                  </a:moveTo>
                  <a:cubicBezTo>
                    <a:pt x="6761801" y="0"/>
                    <a:pt x="7008498" y="262890"/>
                    <a:pt x="7008498" y="520065"/>
                  </a:cubicBezTo>
                  <a:lnTo>
                    <a:pt x="7011356" y="2277428"/>
                  </a:lnTo>
                  <a:cubicBezTo>
                    <a:pt x="7011356" y="2408873"/>
                    <a:pt x="6903723" y="2516505"/>
                    <a:pt x="6770373" y="2516505"/>
                  </a:cubicBezTo>
                  <a:lnTo>
                    <a:pt x="5138741" y="2515553"/>
                  </a:lnTo>
                  <a:cubicBezTo>
                    <a:pt x="5008248" y="2512695"/>
                    <a:pt x="4900616" y="2406968"/>
                    <a:pt x="4900616" y="2277428"/>
                  </a:cubicBezTo>
                  <a:lnTo>
                    <a:pt x="4900616" y="1684020"/>
                  </a:lnTo>
                  <a:cubicBezTo>
                    <a:pt x="4900616" y="1556385"/>
                    <a:pt x="5005391" y="1445895"/>
                    <a:pt x="5135883" y="1445895"/>
                  </a:cubicBezTo>
                  <a:lnTo>
                    <a:pt x="5624515" y="1445895"/>
                  </a:lnTo>
                  <a:cubicBezTo>
                    <a:pt x="5730243" y="1445895"/>
                    <a:pt x="5815015" y="1358265"/>
                    <a:pt x="5808348" y="1251585"/>
                  </a:cubicBezTo>
                  <a:cubicBezTo>
                    <a:pt x="5802633" y="1154430"/>
                    <a:pt x="5715956" y="1080135"/>
                    <a:pt x="5616895" y="1080135"/>
                  </a:cubicBezTo>
                  <a:lnTo>
                    <a:pt x="4819653" y="1080135"/>
                  </a:lnTo>
                  <a:cubicBezTo>
                    <a:pt x="4677731" y="1080135"/>
                    <a:pt x="4562478" y="1194435"/>
                    <a:pt x="4562478" y="1335405"/>
                  </a:cubicBezTo>
                  <a:lnTo>
                    <a:pt x="4562478" y="3368040"/>
                  </a:lnTo>
                  <a:cubicBezTo>
                    <a:pt x="4562478" y="3630930"/>
                    <a:pt x="4315781" y="3893820"/>
                    <a:pt x="4072893" y="3893820"/>
                  </a:cubicBezTo>
                  <a:lnTo>
                    <a:pt x="484825" y="3893820"/>
                  </a:lnTo>
                  <a:cubicBezTo>
                    <a:pt x="241938" y="3893820"/>
                    <a:pt x="-950" y="3629978"/>
                    <a:pt x="3" y="3368040"/>
                  </a:cubicBezTo>
                  <a:cubicBezTo>
                    <a:pt x="955" y="3186113"/>
                    <a:pt x="3" y="215265"/>
                    <a:pt x="3" y="215265"/>
                  </a:cubicBezTo>
                  <a:cubicBezTo>
                    <a:pt x="3" y="97155"/>
                    <a:pt x="97158" y="952"/>
                    <a:pt x="217173" y="952"/>
                  </a:cubicBezTo>
                  <a:lnTo>
                    <a:pt x="1891668" y="952"/>
                  </a:lnTo>
                  <a:cubicBezTo>
                    <a:pt x="2011683" y="952"/>
                    <a:pt x="2108838" y="97155"/>
                    <a:pt x="2108838" y="215265"/>
                  </a:cubicBezTo>
                  <a:lnTo>
                    <a:pt x="2108838" y="2133600"/>
                  </a:lnTo>
                  <a:cubicBezTo>
                    <a:pt x="2108838" y="2234565"/>
                    <a:pt x="2197420" y="2315528"/>
                    <a:pt x="2302195" y="2303145"/>
                  </a:cubicBezTo>
                  <a:cubicBezTo>
                    <a:pt x="2389825" y="2292668"/>
                    <a:pt x="2453643" y="2213610"/>
                    <a:pt x="2453643" y="2125980"/>
                  </a:cubicBezTo>
                  <a:lnTo>
                    <a:pt x="2453643" y="216217"/>
                  </a:lnTo>
                  <a:cubicBezTo>
                    <a:pt x="2453643" y="98108"/>
                    <a:pt x="2550798" y="1905"/>
                    <a:pt x="2670813" y="1905"/>
                  </a:cubicBezTo>
                  <a:cubicBezTo>
                    <a:pt x="2669860" y="1905"/>
                    <a:pt x="6004563" y="0"/>
                    <a:pt x="6518913" y="0"/>
                  </a:cubicBezTo>
                  <a:close/>
                  <a:moveTo>
                    <a:pt x="7008498" y="3655695"/>
                  </a:moveTo>
                  <a:lnTo>
                    <a:pt x="7008498" y="3096578"/>
                  </a:lnTo>
                  <a:cubicBezTo>
                    <a:pt x="7008498" y="2965133"/>
                    <a:pt x="6900865" y="2857500"/>
                    <a:pt x="6767515" y="2858453"/>
                  </a:cubicBezTo>
                  <a:lnTo>
                    <a:pt x="5132073" y="2858453"/>
                  </a:lnTo>
                  <a:cubicBezTo>
                    <a:pt x="5001581" y="2861310"/>
                    <a:pt x="4896806" y="2967038"/>
                    <a:pt x="4896806" y="3097530"/>
                  </a:cubicBezTo>
                  <a:lnTo>
                    <a:pt x="4896806" y="3656648"/>
                  </a:lnTo>
                  <a:cubicBezTo>
                    <a:pt x="4896806" y="3786188"/>
                    <a:pt x="5001581" y="3891915"/>
                    <a:pt x="5132073" y="3894773"/>
                  </a:cubicBezTo>
                  <a:lnTo>
                    <a:pt x="6767515" y="3894773"/>
                  </a:lnTo>
                  <a:cubicBezTo>
                    <a:pt x="6900865" y="3894773"/>
                    <a:pt x="7008498" y="3788093"/>
                    <a:pt x="7008498" y="3655695"/>
                  </a:cubicBezTo>
                  <a:lnTo>
                    <a:pt x="7008498" y="3655695"/>
                  </a:lnTo>
                  <a:close/>
                </a:path>
              </a:pathLst>
            </a:custGeom>
            <a:solidFill>
              <a:srgbClr val="E3520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2216E"/>
                </a:solidFill>
                <a:effectLst/>
                <a:uLnTx/>
                <a:uFillTx/>
                <a:latin typeface="Arial" panose="020B0604020202020204"/>
                <a:ea typeface="+mn-ea"/>
                <a:cs typeface="+mn-cs"/>
              </a:endParaRPr>
            </a:p>
          </p:txBody>
        </p:sp>
        <p:pic>
          <p:nvPicPr>
            <p:cNvPr id="93" name="Graphic 92">
              <a:extLst>
                <a:ext uri="{FF2B5EF4-FFF2-40B4-BE49-F238E27FC236}">
                  <a16:creationId xmlns:a16="http://schemas.microsoft.com/office/drawing/2014/main" id="{E8F2DB22-1416-FCC3-0861-AF8B245DA62A}"/>
                </a:ext>
              </a:extLst>
            </p:cNvPr>
            <p:cNvPicPr>
              <a:picLocks noChangeAspect="1"/>
            </p:cNvPicPr>
            <p:nvPr/>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9802535" y="4441232"/>
              <a:ext cx="1300958" cy="1300958"/>
            </a:xfrm>
            <a:prstGeom prst="rect">
              <a:avLst/>
            </a:prstGeom>
          </p:spPr>
        </p:pic>
      </p:grpSp>
      <p:grpSp>
        <p:nvGrpSpPr>
          <p:cNvPr id="44" name="Group 43">
            <a:extLst>
              <a:ext uri="{FF2B5EF4-FFF2-40B4-BE49-F238E27FC236}">
                <a16:creationId xmlns:a16="http://schemas.microsoft.com/office/drawing/2014/main" id="{2C01DAE4-C3A1-8D17-A8F6-6EF61B263C94}"/>
              </a:ext>
            </a:extLst>
          </p:cNvPr>
          <p:cNvGrpSpPr>
            <a:grpSpLocks noGrp="1" noUngrp="1" noRot="1" noMove="1" noResize="1"/>
          </p:cNvGrpSpPr>
          <p:nvPr/>
        </p:nvGrpSpPr>
        <p:grpSpPr>
          <a:xfrm>
            <a:off x="719959" y="1872343"/>
            <a:ext cx="3457883" cy="4134755"/>
            <a:chOff x="719959" y="1872343"/>
            <a:chExt cx="3457883" cy="4134755"/>
          </a:xfrm>
          <a:solidFill>
            <a:schemeClr val="bg1">
              <a:alpha val="80000"/>
            </a:schemeClr>
          </a:solidFill>
        </p:grpSpPr>
        <p:sp>
          <p:nvSpPr>
            <p:cNvPr id="35" name="Rectangle 34">
              <a:extLst>
                <a:ext uri="{FF2B5EF4-FFF2-40B4-BE49-F238E27FC236}">
                  <a16:creationId xmlns:a16="http://schemas.microsoft.com/office/drawing/2014/main" id="{655FBB3F-640B-CC78-7185-1E3EECE917EB}"/>
                </a:ext>
              </a:extLst>
            </p:cNvPr>
            <p:cNvSpPr>
              <a:spLocks noGrp="1" noRot="1" noMove="1" noResize="1" noEditPoints="1" noAdjustHandles="1" noChangeArrowheads="1" noChangeShapeType="1"/>
            </p:cNvSpPr>
            <p:nvPr/>
          </p:nvSpPr>
          <p:spPr>
            <a:xfrm>
              <a:off x="731519" y="1872343"/>
              <a:ext cx="3408057" cy="993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6" name="Rectangle 35">
              <a:extLst>
                <a:ext uri="{FF2B5EF4-FFF2-40B4-BE49-F238E27FC236}">
                  <a16:creationId xmlns:a16="http://schemas.microsoft.com/office/drawing/2014/main" id="{5114A8D2-511C-0CD0-FD72-292536CDCE98}"/>
                </a:ext>
              </a:extLst>
            </p:cNvPr>
            <p:cNvSpPr>
              <a:spLocks noGrp="1" noRot="1" noMove="1" noResize="1" noEditPoints="1" noAdjustHandles="1" noChangeArrowheads="1" noChangeShapeType="1"/>
            </p:cNvSpPr>
            <p:nvPr/>
          </p:nvSpPr>
          <p:spPr>
            <a:xfrm>
              <a:off x="724751" y="2813553"/>
              <a:ext cx="2650376" cy="9157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Rectangle 37">
              <a:extLst>
                <a:ext uri="{FF2B5EF4-FFF2-40B4-BE49-F238E27FC236}">
                  <a16:creationId xmlns:a16="http://schemas.microsoft.com/office/drawing/2014/main" id="{3E7B17B0-3112-D6FC-F3DE-989D2480C2F3}"/>
                </a:ext>
              </a:extLst>
            </p:cNvPr>
            <p:cNvSpPr>
              <a:spLocks noGrp="1" noRot="1" noMove="1" noResize="1" noEditPoints="1" noAdjustHandles="1" noChangeArrowheads="1" noChangeShapeType="1"/>
            </p:cNvSpPr>
            <p:nvPr/>
          </p:nvSpPr>
          <p:spPr>
            <a:xfrm>
              <a:off x="719959" y="3669932"/>
              <a:ext cx="3408057" cy="993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0" name="Rectangle 39">
              <a:extLst>
                <a:ext uri="{FF2B5EF4-FFF2-40B4-BE49-F238E27FC236}">
                  <a16:creationId xmlns:a16="http://schemas.microsoft.com/office/drawing/2014/main" id="{54DB3B36-4C75-4119-227E-69FCAD14CA48}"/>
                </a:ext>
              </a:extLst>
            </p:cNvPr>
            <p:cNvSpPr>
              <a:spLocks noGrp="1" noRot="1" noMove="1" noResize="1" noEditPoints="1" noAdjustHandles="1" noChangeArrowheads="1" noChangeShapeType="1"/>
            </p:cNvSpPr>
            <p:nvPr/>
          </p:nvSpPr>
          <p:spPr>
            <a:xfrm>
              <a:off x="2004364" y="4410325"/>
              <a:ext cx="2149055" cy="9157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2" name="Rectangle 41">
              <a:extLst>
                <a:ext uri="{FF2B5EF4-FFF2-40B4-BE49-F238E27FC236}">
                  <a16:creationId xmlns:a16="http://schemas.microsoft.com/office/drawing/2014/main" id="{4CFB14E8-9CD5-CAE8-5C08-9153B3925E15}"/>
                </a:ext>
              </a:extLst>
            </p:cNvPr>
            <p:cNvSpPr>
              <a:spLocks noGrp="1" noRot="1" noMove="1" noResize="1" noEditPoints="1" noAdjustHandles="1" noChangeArrowheads="1" noChangeShapeType="1"/>
            </p:cNvSpPr>
            <p:nvPr/>
          </p:nvSpPr>
          <p:spPr>
            <a:xfrm>
              <a:off x="769785" y="5279496"/>
              <a:ext cx="3408057" cy="7276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60" name="Group 59">
            <a:extLst>
              <a:ext uri="{FF2B5EF4-FFF2-40B4-BE49-F238E27FC236}">
                <a16:creationId xmlns:a16="http://schemas.microsoft.com/office/drawing/2014/main" id="{82AC3BC7-48A2-04A6-414E-065E910597D8}"/>
              </a:ext>
            </a:extLst>
          </p:cNvPr>
          <p:cNvGrpSpPr>
            <a:grpSpLocks noGrp="1" noUngrp="1" noRot="1" noMove="1" noResize="1"/>
          </p:cNvGrpSpPr>
          <p:nvPr/>
        </p:nvGrpSpPr>
        <p:grpSpPr>
          <a:xfrm>
            <a:off x="8100794" y="1931099"/>
            <a:ext cx="3246473" cy="3575729"/>
            <a:chOff x="8100794" y="1931099"/>
            <a:chExt cx="3246473" cy="3575729"/>
          </a:xfrm>
          <a:solidFill>
            <a:schemeClr val="bg1">
              <a:alpha val="80000"/>
            </a:schemeClr>
          </a:solidFill>
        </p:grpSpPr>
        <p:sp>
          <p:nvSpPr>
            <p:cNvPr id="53" name="Rectangle 52">
              <a:extLst>
                <a:ext uri="{FF2B5EF4-FFF2-40B4-BE49-F238E27FC236}">
                  <a16:creationId xmlns:a16="http://schemas.microsoft.com/office/drawing/2014/main" id="{1A1862CC-C6D1-9DAA-0B79-66305F094EEC}"/>
                </a:ext>
              </a:extLst>
            </p:cNvPr>
            <p:cNvSpPr>
              <a:spLocks noGrp="1" noRot="1" noMove="1" noResize="1" noEditPoints="1" noAdjustHandles="1" noChangeArrowheads="1" noChangeShapeType="1"/>
            </p:cNvSpPr>
            <p:nvPr/>
          </p:nvSpPr>
          <p:spPr>
            <a:xfrm>
              <a:off x="8100794" y="4228828"/>
              <a:ext cx="3246473" cy="127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5" name="Rectangle 54">
              <a:extLst>
                <a:ext uri="{FF2B5EF4-FFF2-40B4-BE49-F238E27FC236}">
                  <a16:creationId xmlns:a16="http://schemas.microsoft.com/office/drawing/2014/main" id="{CFABA2D8-44E3-F23C-C5D2-BA8E3BC8EA9F}"/>
                </a:ext>
              </a:extLst>
            </p:cNvPr>
            <p:cNvSpPr>
              <a:spLocks noGrp="1" noRot="1" noMove="1" noResize="1" noEditPoints="1" noAdjustHandles="1" noChangeArrowheads="1" noChangeShapeType="1"/>
            </p:cNvSpPr>
            <p:nvPr/>
          </p:nvSpPr>
          <p:spPr>
            <a:xfrm>
              <a:off x="8109351" y="3443263"/>
              <a:ext cx="1141775" cy="993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8" name="Rectangle 57">
              <a:extLst>
                <a:ext uri="{FF2B5EF4-FFF2-40B4-BE49-F238E27FC236}">
                  <a16:creationId xmlns:a16="http://schemas.microsoft.com/office/drawing/2014/main" id="{765F9097-160C-7964-251C-17D9A58CA776}"/>
                </a:ext>
              </a:extLst>
            </p:cNvPr>
            <p:cNvSpPr>
              <a:spLocks noGrp="1" noRot="1" noMove="1" noResize="1" noEditPoints="1" noAdjustHandles="1" noChangeArrowheads="1" noChangeShapeType="1"/>
            </p:cNvSpPr>
            <p:nvPr/>
          </p:nvSpPr>
          <p:spPr>
            <a:xfrm>
              <a:off x="10467707" y="2949417"/>
              <a:ext cx="821922" cy="993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9" name="Rectangle 58">
              <a:extLst>
                <a:ext uri="{FF2B5EF4-FFF2-40B4-BE49-F238E27FC236}">
                  <a16:creationId xmlns:a16="http://schemas.microsoft.com/office/drawing/2014/main" id="{66CBBC92-2037-9F40-32F4-30988A74F25F}"/>
                </a:ext>
              </a:extLst>
            </p:cNvPr>
            <p:cNvSpPr>
              <a:spLocks noGrp="1" noRot="1" noMove="1" noResize="1" noEditPoints="1" noAdjustHandles="1" noChangeArrowheads="1" noChangeShapeType="1"/>
            </p:cNvSpPr>
            <p:nvPr/>
          </p:nvSpPr>
          <p:spPr>
            <a:xfrm>
              <a:off x="8255543" y="1931099"/>
              <a:ext cx="1479583" cy="993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63" name="Speech Bubble: Rectangle with Corners Rounded 62">
            <a:extLst>
              <a:ext uri="{FF2B5EF4-FFF2-40B4-BE49-F238E27FC236}">
                <a16:creationId xmlns:a16="http://schemas.microsoft.com/office/drawing/2014/main" id="{943C20C5-6F26-0A72-2EEB-EFD27B9AAE91}"/>
              </a:ext>
            </a:extLst>
          </p:cNvPr>
          <p:cNvSpPr/>
          <p:nvPr/>
        </p:nvSpPr>
        <p:spPr>
          <a:xfrm>
            <a:off x="3251205" y="5274485"/>
            <a:ext cx="3180982" cy="869031"/>
          </a:xfrm>
          <a:prstGeom prst="wedgeRoundRectCallout">
            <a:avLst>
              <a:gd name="adj1" fmla="val 60540"/>
              <a:gd name="adj2" fmla="val -21018"/>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Validation related observations dropped 90%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after implementation.</a:t>
            </a:r>
          </a:p>
        </p:txBody>
      </p:sp>
      <p:pic>
        <p:nvPicPr>
          <p:cNvPr id="7" name="Picture 6">
            <a:extLst>
              <a:ext uri="{FF2B5EF4-FFF2-40B4-BE49-F238E27FC236}">
                <a16:creationId xmlns:a16="http://schemas.microsoft.com/office/drawing/2014/main" id="{37DD88F8-3B2F-6879-8338-B30466509AFA}"/>
              </a:ext>
            </a:extLst>
          </p:cNvPr>
          <p:cNvPicPr>
            <a:picLocks noChangeAspect="1"/>
          </p:cNvPicPr>
          <p:nvPr/>
        </p:nvPicPr>
        <p:blipFill>
          <a:blip r:embed="rId70"/>
          <a:stretch>
            <a:fillRect/>
          </a:stretch>
        </p:blipFill>
        <p:spPr>
          <a:xfrm>
            <a:off x="4392020" y="1984863"/>
            <a:ext cx="3407959" cy="2663786"/>
          </a:xfrm>
          <a:prstGeom prst="rect">
            <a:avLst/>
          </a:prstGeom>
        </p:spPr>
      </p:pic>
      <p:sp>
        <p:nvSpPr>
          <p:cNvPr id="69" name="Speech Bubble: Rectangle with Corners Rounded 68">
            <a:extLst>
              <a:ext uri="{FF2B5EF4-FFF2-40B4-BE49-F238E27FC236}">
                <a16:creationId xmlns:a16="http://schemas.microsoft.com/office/drawing/2014/main" id="{FCB0BEB0-0843-4E2F-4D4A-2FDC180D8F2E}"/>
              </a:ext>
            </a:extLst>
          </p:cNvPr>
          <p:cNvSpPr/>
          <p:nvPr/>
        </p:nvSpPr>
        <p:spPr>
          <a:xfrm>
            <a:off x="2258005" y="3940247"/>
            <a:ext cx="2069399" cy="1170933"/>
          </a:xfrm>
          <a:prstGeom prst="wedgeRoundRectCallout">
            <a:avLst>
              <a:gd name="adj1" fmla="val -60511"/>
              <a:gd name="adj2" fmla="val 28085"/>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We eliminated human errors and removed 50% from the validation cycle time.</a:t>
            </a:r>
          </a:p>
        </p:txBody>
      </p:sp>
      <p:sp>
        <p:nvSpPr>
          <p:cNvPr id="71" name="Speech Bubble: Rectangle with Corners Rounded 70">
            <a:extLst>
              <a:ext uri="{FF2B5EF4-FFF2-40B4-BE49-F238E27FC236}">
                <a16:creationId xmlns:a16="http://schemas.microsoft.com/office/drawing/2014/main" id="{1F24CDFC-513C-008E-C293-EAFF86982AC8}"/>
              </a:ext>
            </a:extLst>
          </p:cNvPr>
          <p:cNvSpPr/>
          <p:nvPr/>
        </p:nvSpPr>
        <p:spPr>
          <a:xfrm>
            <a:off x="1034445" y="2565794"/>
            <a:ext cx="2069399" cy="947940"/>
          </a:xfrm>
          <a:prstGeom prst="wedgeRoundRectCallout">
            <a:avLst>
              <a:gd name="adj1" fmla="val 59845"/>
              <a:gd name="adj2" fmla="val 22879"/>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We reduced the validation cycle time by over 50%. </a:t>
            </a:r>
          </a:p>
        </p:txBody>
      </p:sp>
      <p:sp>
        <p:nvSpPr>
          <p:cNvPr id="62" name="Speech Bubble: Rectangle with Corners Rounded 61">
            <a:extLst>
              <a:ext uri="{FF2B5EF4-FFF2-40B4-BE49-F238E27FC236}">
                <a16:creationId xmlns:a16="http://schemas.microsoft.com/office/drawing/2014/main" id="{EC62DCA2-A948-185B-5AE8-62001EC1C566}"/>
              </a:ext>
            </a:extLst>
          </p:cNvPr>
          <p:cNvSpPr/>
          <p:nvPr/>
        </p:nvSpPr>
        <p:spPr>
          <a:xfrm>
            <a:off x="4694968" y="2978841"/>
            <a:ext cx="2589880" cy="1344824"/>
          </a:xfrm>
          <a:prstGeom prst="wedgeRoundRectCallout">
            <a:avLst>
              <a:gd name="adj1" fmla="val 21535"/>
              <a:gd name="adj2" fmla="val 72213"/>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ValGenesis VLMS has tremendously reduced manual work and improved compliance through system-driven interlocks.</a:t>
            </a:r>
          </a:p>
        </p:txBody>
      </p:sp>
      <p:sp>
        <p:nvSpPr>
          <p:cNvPr id="64" name="Speech Bubble: Rectangle with Corners Rounded 63">
            <a:extLst>
              <a:ext uri="{FF2B5EF4-FFF2-40B4-BE49-F238E27FC236}">
                <a16:creationId xmlns:a16="http://schemas.microsoft.com/office/drawing/2014/main" id="{697EEDE2-568D-48B5-1E48-05C19840F9F0}"/>
              </a:ext>
            </a:extLst>
          </p:cNvPr>
          <p:cNvSpPr/>
          <p:nvPr/>
        </p:nvSpPr>
        <p:spPr>
          <a:xfrm>
            <a:off x="6868444" y="1546460"/>
            <a:ext cx="2589880" cy="943443"/>
          </a:xfrm>
          <a:prstGeom prst="wedgeRoundRectCallout">
            <a:avLst>
              <a:gd name="adj1" fmla="val 61549"/>
              <a:gd name="adj2" fmla="val 21444"/>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We can perform seamless validations across the globe with quick turnaround.</a:t>
            </a:r>
          </a:p>
        </p:txBody>
      </p:sp>
      <p:pic>
        <p:nvPicPr>
          <p:cNvPr id="65" name="Picture 64">
            <a:extLst>
              <a:ext uri="{FF2B5EF4-FFF2-40B4-BE49-F238E27FC236}">
                <a16:creationId xmlns:a16="http://schemas.microsoft.com/office/drawing/2014/main" id="{2F2574A9-1C63-ED89-9A23-DDAA54740F77}"/>
              </a:ext>
            </a:extLst>
          </p:cNvPr>
          <p:cNvPicPr>
            <a:picLocks noChangeAspect="1"/>
          </p:cNvPicPr>
          <p:nvPr/>
        </p:nvPicPr>
        <p:blipFill>
          <a:blip r:embed="rId70"/>
          <a:stretch>
            <a:fillRect/>
          </a:stretch>
        </p:blipFill>
        <p:spPr>
          <a:xfrm>
            <a:off x="8071067" y="2530848"/>
            <a:ext cx="3407959" cy="1941004"/>
          </a:xfrm>
          <a:prstGeom prst="rect">
            <a:avLst/>
          </a:prstGeom>
        </p:spPr>
      </p:pic>
      <p:sp>
        <p:nvSpPr>
          <p:cNvPr id="67" name="Speech Bubble: Rectangle with Corners Rounded 66">
            <a:extLst>
              <a:ext uri="{FF2B5EF4-FFF2-40B4-BE49-F238E27FC236}">
                <a16:creationId xmlns:a16="http://schemas.microsoft.com/office/drawing/2014/main" id="{0225B627-7560-AA22-8DE3-434A9B2F07D4}"/>
              </a:ext>
            </a:extLst>
          </p:cNvPr>
          <p:cNvSpPr/>
          <p:nvPr/>
        </p:nvSpPr>
        <p:spPr>
          <a:xfrm>
            <a:off x="8881175" y="4493002"/>
            <a:ext cx="2589880" cy="1344824"/>
          </a:xfrm>
          <a:prstGeom prst="wedgeRoundRectCallout">
            <a:avLst>
              <a:gd name="adj1" fmla="val -20833"/>
              <a:gd name="adj2" fmla="val -69603"/>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Now it takes 90% less time to complete testing activities. 40 audits resulted in zero audit findings on the validation records.</a:t>
            </a:r>
          </a:p>
        </p:txBody>
      </p:sp>
      <p:sp>
        <p:nvSpPr>
          <p:cNvPr id="66" name="Rectangle 65">
            <a:extLst>
              <a:ext uri="{FF2B5EF4-FFF2-40B4-BE49-F238E27FC236}">
                <a16:creationId xmlns:a16="http://schemas.microsoft.com/office/drawing/2014/main" id="{28D6A3FE-2910-1CEF-BCD1-E975140C4198}"/>
              </a:ext>
            </a:extLst>
          </p:cNvPr>
          <p:cNvSpPr/>
          <p:nvPr/>
        </p:nvSpPr>
        <p:spPr>
          <a:xfrm>
            <a:off x="4414800" y="4528053"/>
            <a:ext cx="1805038" cy="72760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3902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DE8A7-65CE-8478-9C2F-DF3FC2E7D5F8}"/>
              </a:ext>
            </a:extLst>
          </p:cNvPr>
          <p:cNvSpPr>
            <a:spLocks noGrp="1"/>
          </p:cNvSpPr>
          <p:nvPr>
            <p:ph type="body" idx="1"/>
          </p:nvPr>
        </p:nvSpPr>
        <p:spPr>
          <a:xfrm>
            <a:off x="2388782" y="5060559"/>
            <a:ext cx="4713560" cy="1273566"/>
          </a:xfrm>
        </p:spPr>
        <p:txBody>
          <a:bodyPr>
            <a:normAutofit/>
          </a:bodyPr>
          <a:lstStyle/>
          <a:p>
            <a:r>
              <a:rPr lang="en-US" i="1" dirty="0"/>
              <a:t>Jeff </a:t>
            </a:r>
            <a:r>
              <a:rPr lang="en-US" i="1" dirty="0" err="1"/>
              <a:t>Masten</a:t>
            </a:r>
            <a:endParaRPr lang="en-US" i="1" dirty="0"/>
          </a:p>
          <a:p>
            <a:r>
              <a:rPr lang="en-US" i="1" dirty="0"/>
              <a:t>COO, </a:t>
            </a:r>
            <a:r>
              <a:rPr lang="en-US" i="1" dirty="0" err="1"/>
              <a:t>Theragent</a:t>
            </a:r>
            <a:endParaRPr lang="en-US" i="1" dirty="0"/>
          </a:p>
        </p:txBody>
      </p:sp>
      <p:sp>
        <p:nvSpPr>
          <p:cNvPr id="3" name="Text Placeholder 2">
            <a:extLst>
              <a:ext uri="{FF2B5EF4-FFF2-40B4-BE49-F238E27FC236}">
                <a16:creationId xmlns:a16="http://schemas.microsoft.com/office/drawing/2014/main" id="{A2C28181-0FA6-B4C4-C2F4-7382DC1F4591}"/>
              </a:ext>
            </a:extLst>
          </p:cNvPr>
          <p:cNvSpPr>
            <a:spLocks noGrp="1"/>
          </p:cNvSpPr>
          <p:nvPr>
            <p:ph type="body" sz="quarter" idx="10"/>
          </p:nvPr>
        </p:nvSpPr>
        <p:spPr/>
        <p:txBody>
          <a:bodyPr>
            <a:normAutofit/>
          </a:bodyPr>
          <a:lstStyle/>
          <a:p>
            <a:r>
              <a:rPr lang="en-US"/>
              <a:t>Our employees don’t want to push paper. They want to change our world and transform medicine. We want to make sure they have the tools they need to do it.</a:t>
            </a:r>
          </a:p>
        </p:txBody>
      </p:sp>
    </p:spTree>
    <p:extLst>
      <p:ext uri="{BB962C8B-B14F-4D97-AF65-F5344CB8AC3E}">
        <p14:creationId xmlns:p14="http://schemas.microsoft.com/office/powerpoint/2010/main" val="1859271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69B731-46DD-CA5E-35E2-E63ABD597E51}"/>
              </a:ext>
            </a:extLst>
          </p:cNvPr>
          <p:cNvSpPr>
            <a:spLocks noGrp="1"/>
          </p:cNvSpPr>
          <p:nvPr>
            <p:ph type="ctrTitle"/>
          </p:nvPr>
        </p:nvSpPr>
        <p:spPr/>
        <p:txBody>
          <a:bodyPr/>
          <a:lstStyle/>
          <a:p>
            <a:r>
              <a:rPr lang="en-US" dirty="0"/>
              <a:t>Up to 30%</a:t>
            </a:r>
          </a:p>
        </p:txBody>
      </p:sp>
      <p:sp>
        <p:nvSpPr>
          <p:cNvPr id="2" name="Text Placeholder 1">
            <a:extLst>
              <a:ext uri="{FF2B5EF4-FFF2-40B4-BE49-F238E27FC236}">
                <a16:creationId xmlns:a16="http://schemas.microsoft.com/office/drawing/2014/main" id="{CD886208-BFE3-6937-B2BA-7B3636DAD51F}"/>
              </a:ext>
            </a:extLst>
          </p:cNvPr>
          <p:cNvSpPr>
            <a:spLocks noGrp="1"/>
          </p:cNvSpPr>
          <p:nvPr>
            <p:ph type="body" idx="1"/>
          </p:nvPr>
        </p:nvSpPr>
        <p:spPr>
          <a:xfrm>
            <a:off x="1042416" y="3523772"/>
            <a:ext cx="5773054" cy="1089529"/>
          </a:xfrm>
        </p:spPr>
        <p:txBody>
          <a:bodyPr/>
          <a:lstStyle/>
          <a:p>
            <a:r>
              <a:rPr lang="en-US" dirty="0">
                <a:solidFill>
                  <a:schemeClr val="accent2"/>
                </a:solidFill>
              </a:rPr>
              <a:t>of a typical project budget is allocated to validation</a:t>
            </a:r>
          </a:p>
        </p:txBody>
      </p:sp>
      <p:sp>
        <p:nvSpPr>
          <p:cNvPr id="3" name="TextBox 2">
            <a:extLst>
              <a:ext uri="{FF2B5EF4-FFF2-40B4-BE49-F238E27FC236}">
                <a16:creationId xmlns:a16="http://schemas.microsoft.com/office/drawing/2014/main" id="{8CB73DC9-CCD3-AB9D-CDF7-4512F80D41DE}"/>
              </a:ext>
            </a:extLst>
          </p:cNvPr>
          <p:cNvSpPr txBox="1"/>
          <p:nvPr/>
        </p:nvSpPr>
        <p:spPr>
          <a:xfrm>
            <a:off x="1042416" y="5117845"/>
            <a:ext cx="5338928"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a:solidFill>
                  <a:schemeClr val="bg1"/>
                </a:solidFill>
                <a:latin typeface="McKinsey Sans"/>
              </a:rPr>
              <a:t>“Testing and validation processes are a vital part of all steps of the system engineering V-model [and] account for 20 to 30 percent of development costs.” </a:t>
            </a:r>
            <a:br>
              <a:rPr lang="en-US">
                <a:solidFill>
                  <a:schemeClr val="bg1"/>
                </a:solidFill>
                <a:latin typeface="McKinsey Sans"/>
              </a:rPr>
            </a:br>
            <a:r>
              <a:rPr lang="en-US" sz="1000">
                <a:solidFill>
                  <a:schemeClr val="bg1"/>
                </a:solidFill>
                <a:latin typeface="McKinsey Sans"/>
              </a:rPr>
              <a:t>SOURCE: </a:t>
            </a:r>
            <a:r>
              <a:rPr lang="en-US" sz="1000">
                <a:solidFill>
                  <a:schemeClr val="bg1"/>
                </a:solidFill>
                <a:latin typeface="McKinsey Sans"/>
                <a:hlinkClick r:id="rId2">
                  <a:extLst>
                    <a:ext uri="{A12FA001-AC4F-418D-AE19-62706E023703}">
                      <ahyp:hlinkClr xmlns:ahyp="http://schemas.microsoft.com/office/drawing/2018/hyperlinkcolor" val="tx"/>
                    </a:ext>
                  </a:extLst>
                </a:hlinkClick>
              </a:rPr>
              <a:t>McKinsey.com</a:t>
            </a:r>
            <a:endParaRPr lang="en-US" sz="1000">
              <a:solidFill>
                <a:schemeClr val="bg1"/>
              </a:solidFill>
              <a:cs typeface="Arial"/>
            </a:endParaRPr>
          </a:p>
        </p:txBody>
      </p:sp>
    </p:spTree>
    <p:extLst>
      <p:ext uri="{BB962C8B-B14F-4D97-AF65-F5344CB8AC3E}">
        <p14:creationId xmlns:p14="http://schemas.microsoft.com/office/powerpoint/2010/main" val="1365939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5E10AE7-FF11-08C9-CF6F-E6B86734B584}"/>
              </a:ext>
            </a:extLst>
          </p:cNvPr>
          <p:cNvSpPr>
            <a:spLocks noGrp="1"/>
          </p:cNvSpPr>
          <p:nvPr>
            <p:ph type="body" idx="1"/>
          </p:nvPr>
        </p:nvSpPr>
        <p:spPr>
          <a:xfrm>
            <a:off x="734559" y="3310542"/>
            <a:ext cx="3366981" cy="398870"/>
          </a:xfrm>
        </p:spPr>
        <p:txBody>
          <a:bodyPr/>
          <a:lstStyle/>
          <a:p>
            <a:r>
              <a:rPr lang="en-US">
                <a:solidFill>
                  <a:schemeClr val="accent6"/>
                </a:solidFill>
              </a:rPr>
              <a:t>Laborious</a:t>
            </a:r>
          </a:p>
        </p:txBody>
      </p:sp>
      <p:sp>
        <p:nvSpPr>
          <p:cNvPr id="12" name="Text Placeholder 11">
            <a:extLst>
              <a:ext uri="{FF2B5EF4-FFF2-40B4-BE49-F238E27FC236}">
                <a16:creationId xmlns:a16="http://schemas.microsoft.com/office/drawing/2014/main" id="{3B9E3120-B94E-522E-1D6B-73A2677C03E0}"/>
              </a:ext>
            </a:extLst>
          </p:cNvPr>
          <p:cNvSpPr>
            <a:spLocks noGrp="1"/>
          </p:cNvSpPr>
          <p:nvPr>
            <p:ph type="body" sz="quarter" idx="3"/>
          </p:nvPr>
        </p:nvSpPr>
        <p:spPr>
          <a:xfrm>
            <a:off x="8090459" y="3310542"/>
            <a:ext cx="3355848" cy="398870"/>
          </a:xfrm>
        </p:spPr>
        <p:txBody>
          <a:bodyPr/>
          <a:lstStyle/>
          <a:p>
            <a:r>
              <a:rPr lang="en-US">
                <a:solidFill>
                  <a:schemeClr val="accent6"/>
                </a:solidFill>
              </a:rPr>
              <a:t>Risk-uncertain</a:t>
            </a:r>
          </a:p>
        </p:txBody>
      </p:sp>
      <p:sp>
        <p:nvSpPr>
          <p:cNvPr id="13" name="Text Placeholder 12">
            <a:extLst>
              <a:ext uri="{FF2B5EF4-FFF2-40B4-BE49-F238E27FC236}">
                <a16:creationId xmlns:a16="http://schemas.microsoft.com/office/drawing/2014/main" id="{2477338D-801D-60B2-035C-60774DCB1A70}"/>
              </a:ext>
            </a:extLst>
          </p:cNvPr>
          <p:cNvSpPr>
            <a:spLocks noGrp="1"/>
          </p:cNvSpPr>
          <p:nvPr>
            <p:ph type="body" sz="quarter" idx="15"/>
          </p:nvPr>
        </p:nvSpPr>
        <p:spPr>
          <a:xfrm>
            <a:off x="4418075" y="3310542"/>
            <a:ext cx="3355848" cy="398870"/>
          </a:xfrm>
        </p:spPr>
        <p:txBody>
          <a:bodyPr/>
          <a:lstStyle/>
          <a:p>
            <a:r>
              <a:rPr lang="en-US">
                <a:solidFill>
                  <a:schemeClr val="accent6"/>
                </a:solidFill>
              </a:rPr>
              <a:t>Time-consuming</a:t>
            </a:r>
          </a:p>
        </p:txBody>
      </p:sp>
      <p:sp>
        <p:nvSpPr>
          <p:cNvPr id="14" name="Content Placeholder 13">
            <a:extLst>
              <a:ext uri="{FF2B5EF4-FFF2-40B4-BE49-F238E27FC236}">
                <a16:creationId xmlns:a16="http://schemas.microsoft.com/office/drawing/2014/main" id="{AD6E8D61-4D6D-FA2E-AB3E-CD57B1A6714E}"/>
              </a:ext>
            </a:extLst>
          </p:cNvPr>
          <p:cNvSpPr>
            <a:spLocks noGrp="1"/>
          </p:cNvSpPr>
          <p:nvPr>
            <p:ph sz="half" idx="16"/>
          </p:nvPr>
        </p:nvSpPr>
        <p:spPr>
          <a:xfrm>
            <a:off x="745693" y="3833093"/>
            <a:ext cx="3355848" cy="2327564"/>
          </a:xfrm>
        </p:spPr>
        <p:txBody>
          <a:bodyPr vert="horz" lIns="91440" tIns="45720" rIns="91440" bIns="45720" rtlCol="0" anchor="t">
            <a:normAutofit/>
          </a:bodyPr>
          <a:lstStyle/>
          <a:p>
            <a:r>
              <a:rPr lang="en-US"/>
              <a:t>Tedious objective evidence </a:t>
            </a:r>
          </a:p>
          <a:p>
            <a:r>
              <a:rPr lang="en-US"/>
              <a:t>Manual Excel-based RTMs</a:t>
            </a:r>
            <a:endParaRPr lang="en-US">
              <a:cs typeface="Arial"/>
            </a:endParaRPr>
          </a:p>
          <a:p>
            <a:r>
              <a:rPr lang="en-US"/>
              <a:t>Templates difficult to enforce</a:t>
            </a:r>
            <a:endParaRPr lang="en-US">
              <a:cs typeface="Arial"/>
            </a:endParaRPr>
          </a:p>
          <a:p>
            <a:r>
              <a:rPr lang="en-US"/>
              <a:t>Email collaboration </a:t>
            </a:r>
            <a:endParaRPr lang="en-US">
              <a:cs typeface="Arial"/>
            </a:endParaRPr>
          </a:p>
          <a:p>
            <a:r>
              <a:rPr lang="en-US">
                <a:cs typeface="Arial"/>
              </a:rPr>
              <a:t>Documents get stuck</a:t>
            </a:r>
          </a:p>
        </p:txBody>
      </p:sp>
      <p:sp>
        <p:nvSpPr>
          <p:cNvPr id="15" name="Content Placeholder 14">
            <a:extLst>
              <a:ext uri="{FF2B5EF4-FFF2-40B4-BE49-F238E27FC236}">
                <a16:creationId xmlns:a16="http://schemas.microsoft.com/office/drawing/2014/main" id="{A442BE86-1F51-F82D-C264-F805DCC85161}"/>
              </a:ext>
            </a:extLst>
          </p:cNvPr>
          <p:cNvSpPr>
            <a:spLocks noGrp="1"/>
          </p:cNvSpPr>
          <p:nvPr>
            <p:ph sz="half" idx="17"/>
          </p:nvPr>
        </p:nvSpPr>
        <p:spPr>
          <a:xfrm>
            <a:off x="4418076" y="3833093"/>
            <a:ext cx="3355848" cy="2327564"/>
          </a:xfrm>
        </p:spPr>
        <p:txBody>
          <a:bodyPr vert="horz" lIns="91440" tIns="45720" rIns="91440" bIns="45720" rtlCol="0" anchor="t">
            <a:normAutofit/>
          </a:bodyPr>
          <a:lstStyle/>
          <a:p>
            <a:r>
              <a:rPr lang="en-US"/>
              <a:t>Wet ink signatures</a:t>
            </a:r>
          </a:p>
          <a:p>
            <a:r>
              <a:rPr lang="en-US"/>
              <a:t>Printing and scanning</a:t>
            </a:r>
            <a:endParaRPr lang="en-US">
              <a:cs typeface="Arial"/>
            </a:endParaRPr>
          </a:p>
          <a:p>
            <a:r>
              <a:rPr lang="en-US"/>
              <a:t>Paper archives</a:t>
            </a:r>
            <a:endParaRPr lang="en-US">
              <a:cs typeface="Arial"/>
            </a:endParaRPr>
          </a:p>
          <a:p>
            <a:r>
              <a:rPr lang="en-US"/>
              <a:t>Waiting for approvals</a:t>
            </a:r>
            <a:endParaRPr lang="en-US">
              <a:cs typeface="Arial"/>
            </a:endParaRPr>
          </a:p>
          <a:p>
            <a:r>
              <a:rPr lang="en-US">
                <a:cs typeface="Arial"/>
              </a:rPr>
              <a:t>Walking documents around</a:t>
            </a:r>
          </a:p>
          <a:p>
            <a:endParaRPr lang="en-US">
              <a:cs typeface="Arial"/>
            </a:endParaRPr>
          </a:p>
        </p:txBody>
      </p:sp>
      <p:sp>
        <p:nvSpPr>
          <p:cNvPr id="16" name="Content Placeholder 15">
            <a:extLst>
              <a:ext uri="{FF2B5EF4-FFF2-40B4-BE49-F238E27FC236}">
                <a16:creationId xmlns:a16="http://schemas.microsoft.com/office/drawing/2014/main" id="{5D6C749A-31E7-23D4-E95B-8A20EE36147E}"/>
              </a:ext>
            </a:extLst>
          </p:cNvPr>
          <p:cNvSpPr>
            <a:spLocks noGrp="1"/>
          </p:cNvSpPr>
          <p:nvPr>
            <p:ph sz="half" idx="18"/>
          </p:nvPr>
        </p:nvSpPr>
        <p:spPr>
          <a:xfrm>
            <a:off x="8090459" y="3833093"/>
            <a:ext cx="3355848" cy="2327564"/>
          </a:xfrm>
        </p:spPr>
        <p:txBody>
          <a:bodyPr vert="horz" lIns="91440" tIns="45720" rIns="91440" bIns="45720" rtlCol="0" anchor="t">
            <a:normAutofit/>
          </a:bodyPr>
          <a:lstStyle/>
          <a:p>
            <a:r>
              <a:rPr lang="en-US"/>
              <a:t>Non-standard forms</a:t>
            </a:r>
          </a:p>
          <a:p>
            <a:r>
              <a:rPr lang="en-US"/>
              <a:t>Manual version control</a:t>
            </a:r>
            <a:endParaRPr lang="en-US">
              <a:cs typeface="Arial"/>
            </a:endParaRPr>
          </a:p>
          <a:p>
            <a:r>
              <a:rPr lang="en-US"/>
              <a:t>Inspection, audit panic</a:t>
            </a:r>
            <a:endParaRPr lang="en-US">
              <a:cs typeface="Arial"/>
            </a:endParaRPr>
          </a:p>
          <a:p>
            <a:r>
              <a:rPr lang="en-US"/>
              <a:t>No easy data analysis</a:t>
            </a:r>
            <a:endParaRPr lang="en-US">
              <a:cs typeface="Arial"/>
            </a:endParaRPr>
          </a:p>
          <a:p>
            <a:r>
              <a:rPr lang="en-US"/>
              <a:t>Process blindness</a:t>
            </a:r>
            <a:endParaRPr lang="en-US">
              <a:cs typeface="Arial"/>
            </a:endParaRPr>
          </a:p>
          <a:p>
            <a:endParaRPr lang="en-US"/>
          </a:p>
        </p:txBody>
      </p:sp>
      <p:sp>
        <p:nvSpPr>
          <p:cNvPr id="10" name="Title 9">
            <a:extLst>
              <a:ext uri="{FF2B5EF4-FFF2-40B4-BE49-F238E27FC236}">
                <a16:creationId xmlns:a16="http://schemas.microsoft.com/office/drawing/2014/main" id="{F1FAD869-B237-6A16-ED6F-9650AD342322}"/>
              </a:ext>
            </a:extLst>
          </p:cNvPr>
          <p:cNvSpPr>
            <a:spLocks noGrp="1"/>
          </p:cNvSpPr>
          <p:nvPr>
            <p:ph type="title"/>
          </p:nvPr>
        </p:nvSpPr>
        <p:spPr/>
        <p:txBody>
          <a:bodyPr/>
          <a:lstStyle/>
          <a:p>
            <a:r>
              <a:rPr lang="en-US"/>
              <a:t>What does a traditional validation process look like? </a:t>
            </a:r>
          </a:p>
        </p:txBody>
      </p:sp>
      <p:pic>
        <p:nvPicPr>
          <p:cNvPr id="27" name="Picture 26" descr="A person sitting at a desk with the hand on the face&#10;&#10;Description automatically generated with medium confidence">
            <a:extLst>
              <a:ext uri="{FF2B5EF4-FFF2-40B4-BE49-F238E27FC236}">
                <a16:creationId xmlns:a16="http://schemas.microsoft.com/office/drawing/2014/main" id="{C8F6F8CF-229E-F09E-EEC9-43372D4CB62F}"/>
              </a:ext>
            </a:extLst>
          </p:cNvPr>
          <p:cNvPicPr>
            <a:picLocks noChangeAspect="1"/>
          </p:cNvPicPr>
          <p:nvPr/>
        </p:nvPicPr>
        <p:blipFill rotWithShape="1">
          <a:blip r:embed="rId3">
            <a:extLst>
              <a:ext uri="{28A0092B-C50C-407E-A947-70E740481C1C}">
                <a14:useLocalDpi xmlns:a14="http://schemas.microsoft.com/office/drawing/2010/main" val="0"/>
              </a:ext>
            </a:extLst>
          </a:blip>
          <a:srcRect t="9426" b="6443"/>
          <a:stretch/>
        </p:blipFill>
        <p:spPr>
          <a:xfrm>
            <a:off x="8090459" y="1273379"/>
            <a:ext cx="3193330" cy="1794652"/>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3E9EB720-0925-96EB-1074-4E9146BA2F33}"/>
              </a:ext>
            </a:extLst>
          </p:cNvPr>
          <p:cNvPicPr>
            <a:picLocks noChangeAspect="1"/>
          </p:cNvPicPr>
          <p:nvPr/>
        </p:nvPicPr>
        <p:blipFill rotWithShape="1">
          <a:blip r:embed="rId4">
            <a:extLst>
              <a:ext uri="{28A0092B-C50C-407E-A947-70E740481C1C}">
                <a14:useLocalDpi xmlns:a14="http://schemas.microsoft.com/office/drawing/2010/main" val="0"/>
              </a:ext>
            </a:extLst>
          </a:blip>
          <a:srcRect t="15616"/>
          <a:stretch/>
        </p:blipFill>
        <p:spPr>
          <a:xfrm>
            <a:off x="743815" y="1273379"/>
            <a:ext cx="3193330" cy="1794653"/>
          </a:xfrm>
          <a:prstGeom prst="rect">
            <a:avLst/>
          </a:prstGeom>
        </p:spPr>
      </p:pic>
      <p:pic>
        <p:nvPicPr>
          <p:cNvPr id="31" name="Picture 30" descr="A picture containing person, person&#10;&#10;Description automatically generated">
            <a:extLst>
              <a:ext uri="{FF2B5EF4-FFF2-40B4-BE49-F238E27FC236}">
                <a16:creationId xmlns:a16="http://schemas.microsoft.com/office/drawing/2014/main" id="{E9C6C30D-99A1-FEDE-B099-48E606504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075" y="1273379"/>
            <a:ext cx="3193330" cy="1794651"/>
          </a:xfrm>
          <a:prstGeom prst="rect">
            <a:avLst/>
          </a:prstGeom>
        </p:spPr>
      </p:pic>
    </p:spTree>
    <p:extLst>
      <p:ext uri="{BB962C8B-B14F-4D97-AF65-F5344CB8AC3E}">
        <p14:creationId xmlns:p14="http://schemas.microsoft.com/office/powerpoint/2010/main" val="1590914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69B731-46DD-CA5E-35E2-E63ABD597E51}"/>
              </a:ext>
            </a:extLst>
          </p:cNvPr>
          <p:cNvSpPr>
            <a:spLocks noGrp="1"/>
          </p:cNvSpPr>
          <p:nvPr>
            <p:ph type="ctrTitle"/>
          </p:nvPr>
        </p:nvSpPr>
        <p:spPr/>
        <p:txBody>
          <a:bodyPr/>
          <a:lstStyle/>
          <a:p>
            <a:r>
              <a:rPr lang="en-US"/>
              <a:t>What if?</a:t>
            </a:r>
          </a:p>
        </p:txBody>
      </p:sp>
      <p:sp>
        <p:nvSpPr>
          <p:cNvPr id="2" name="Text Placeholder 1">
            <a:extLst>
              <a:ext uri="{FF2B5EF4-FFF2-40B4-BE49-F238E27FC236}">
                <a16:creationId xmlns:a16="http://schemas.microsoft.com/office/drawing/2014/main" id="{E5FDAA9D-9329-B8C6-8259-C2202A99E22C}"/>
              </a:ext>
            </a:extLst>
          </p:cNvPr>
          <p:cNvSpPr>
            <a:spLocks noGrp="1"/>
          </p:cNvSpPr>
          <p:nvPr>
            <p:ph type="body" idx="1"/>
          </p:nvPr>
        </p:nvSpPr>
        <p:spPr>
          <a:xfrm>
            <a:off x="1042415" y="3523772"/>
            <a:ext cx="9494449" cy="604781"/>
          </a:xfrm>
        </p:spPr>
        <p:txBody>
          <a:bodyPr/>
          <a:lstStyle/>
          <a:p>
            <a:r>
              <a:rPr lang="en-US" dirty="0"/>
              <a:t>The validation lifecycle was digitized into a single, purpose-built, risk-based application?</a:t>
            </a:r>
          </a:p>
        </p:txBody>
      </p:sp>
    </p:spTree>
    <p:extLst>
      <p:ext uri="{BB962C8B-B14F-4D97-AF65-F5344CB8AC3E}">
        <p14:creationId xmlns:p14="http://schemas.microsoft.com/office/powerpoint/2010/main" val="3090039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346812-B366-5F1B-D69C-1462C7D04AD9}"/>
              </a:ext>
            </a:extLst>
          </p:cNvPr>
          <p:cNvSpPr>
            <a:spLocks noGrp="1"/>
          </p:cNvSpPr>
          <p:nvPr>
            <p:ph type="title"/>
          </p:nvPr>
        </p:nvSpPr>
        <p:spPr/>
        <p:txBody>
          <a:bodyPr/>
          <a:lstStyle/>
          <a:p>
            <a:r>
              <a:rPr lang="en-US"/>
              <a:t>Your entire </a:t>
            </a:r>
            <a:r>
              <a:rPr lang="en-US" err="1"/>
              <a:t>GxP</a:t>
            </a:r>
            <a:r>
              <a:rPr lang="en-US"/>
              <a:t> organization benefits</a:t>
            </a:r>
          </a:p>
        </p:txBody>
      </p:sp>
      <p:grpSp>
        <p:nvGrpSpPr>
          <p:cNvPr id="26" name="Group 25">
            <a:extLst>
              <a:ext uri="{FF2B5EF4-FFF2-40B4-BE49-F238E27FC236}">
                <a16:creationId xmlns:a16="http://schemas.microsoft.com/office/drawing/2014/main" id="{023D77E6-0B01-4DA1-C3CD-3525FD214522}"/>
              </a:ext>
            </a:extLst>
          </p:cNvPr>
          <p:cNvGrpSpPr/>
          <p:nvPr/>
        </p:nvGrpSpPr>
        <p:grpSpPr>
          <a:xfrm>
            <a:off x="292948" y="1909944"/>
            <a:ext cx="2574929" cy="2954897"/>
            <a:chOff x="292948" y="1909944"/>
            <a:chExt cx="2574929" cy="2954897"/>
          </a:xfrm>
        </p:grpSpPr>
        <p:pic>
          <p:nvPicPr>
            <p:cNvPr id="8" name="Graphic 7">
              <a:extLst>
                <a:ext uri="{FF2B5EF4-FFF2-40B4-BE49-F238E27FC236}">
                  <a16:creationId xmlns:a16="http://schemas.microsoft.com/office/drawing/2014/main" id="{F04359FA-819C-DAB8-F64A-4711F27467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2948" y="1909944"/>
              <a:ext cx="2574929" cy="2954897"/>
            </a:xfrm>
            <a:prstGeom prst="rect">
              <a:avLst/>
            </a:prstGeom>
          </p:spPr>
        </p:pic>
        <p:sp>
          <p:nvSpPr>
            <p:cNvPr id="19" name="TextBox 18">
              <a:extLst>
                <a:ext uri="{FF2B5EF4-FFF2-40B4-BE49-F238E27FC236}">
                  <a16:creationId xmlns:a16="http://schemas.microsoft.com/office/drawing/2014/main" id="{E6776E22-95A0-C6B3-AC7E-69529618D4AD}"/>
                </a:ext>
              </a:extLst>
            </p:cNvPr>
            <p:cNvSpPr txBox="1"/>
            <p:nvPr/>
          </p:nvSpPr>
          <p:spPr>
            <a:xfrm>
              <a:off x="731520" y="2430966"/>
              <a:ext cx="1967075" cy="1973766"/>
            </a:xfrm>
            <a:prstGeom prst="rect">
              <a:avLst/>
            </a:prstGeom>
            <a:noFill/>
          </p:spPr>
          <p:txBody>
            <a:bodyPr wrap="square" rtlCol="0" anchor="ctr" anchorCtr="1">
              <a:noAutofit/>
            </a:bodyPr>
            <a:lstStyle/>
            <a:p>
              <a:pPr algn="ctr"/>
              <a:r>
                <a:rPr lang="en-US" sz="2800">
                  <a:latin typeface="+mj-lt"/>
                </a:rPr>
                <a:t>Risk-Based</a:t>
              </a:r>
            </a:p>
          </p:txBody>
        </p:sp>
      </p:grpSp>
      <p:grpSp>
        <p:nvGrpSpPr>
          <p:cNvPr id="25" name="Group 24">
            <a:extLst>
              <a:ext uri="{FF2B5EF4-FFF2-40B4-BE49-F238E27FC236}">
                <a16:creationId xmlns:a16="http://schemas.microsoft.com/office/drawing/2014/main" id="{BC237BA2-79EA-8550-6A2E-629470A0485C}"/>
              </a:ext>
            </a:extLst>
          </p:cNvPr>
          <p:cNvGrpSpPr/>
          <p:nvPr/>
        </p:nvGrpSpPr>
        <p:grpSpPr>
          <a:xfrm>
            <a:off x="1739526" y="1887445"/>
            <a:ext cx="4063286" cy="2993029"/>
            <a:chOff x="1739526" y="1887445"/>
            <a:chExt cx="4063286" cy="2993029"/>
          </a:xfrm>
        </p:grpSpPr>
        <p:pic>
          <p:nvPicPr>
            <p:cNvPr id="10" name="Graphic 9">
              <a:extLst>
                <a:ext uri="{FF2B5EF4-FFF2-40B4-BE49-F238E27FC236}">
                  <a16:creationId xmlns:a16="http://schemas.microsoft.com/office/drawing/2014/main" id="{01DA3F54-3FE5-8329-BCB3-B5A5D543E7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39526" y="1887445"/>
              <a:ext cx="4063286" cy="2993029"/>
            </a:xfrm>
            <a:prstGeom prst="rect">
              <a:avLst/>
            </a:prstGeom>
          </p:spPr>
        </p:pic>
        <p:sp>
          <p:nvSpPr>
            <p:cNvPr id="20" name="TextBox 19">
              <a:extLst>
                <a:ext uri="{FF2B5EF4-FFF2-40B4-BE49-F238E27FC236}">
                  <a16:creationId xmlns:a16="http://schemas.microsoft.com/office/drawing/2014/main" id="{F27DF430-62EE-6899-DFCF-B71959C94542}"/>
                </a:ext>
              </a:extLst>
            </p:cNvPr>
            <p:cNvSpPr txBox="1"/>
            <p:nvPr/>
          </p:nvSpPr>
          <p:spPr>
            <a:xfrm>
              <a:off x="3666304" y="2430966"/>
              <a:ext cx="1967075" cy="1973766"/>
            </a:xfrm>
            <a:prstGeom prst="rect">
              <a:avLst/>
            </a:prstGeom>
            <a:noFill/>
          </p:spPr>
          <p:txBody>
            <a:bodyPr wrap="square" rtlCol="0" anchor="ctr" anchorCtr="1">
              <a:noAutofit/>
            </a:bodyPr>
            <a:lstStyle/>
            <a:p>
              <a:pPr algn="ctr"/>
              <a:r>
                <a:rPr lang="en-US" sz="2800">
                  <a:latin typeface="+mj-lt"/>
                </a:rPr>
                <a:t>Data Integrity</a:t>
              </a:r>
            </a:p>
          </p:txBody>
        </p:sp>
      </p:grpSp>
      <p:grpSp>
        <p:nvGrpSpPr>
          <p:cNvPr id="24" name="Group 23">
            <a:extLst>
              <a:ext uri="{FF2B5EF4-FFF2-40B4-BE49-F238E27FC236}">
                <a16:creationId xmlns:a16="http://schemas.microsoft.com/office/drawing/2014/main" id="{A305AC89-B556-28E9-1C3F-814F7EE9B89C}"/>
              </a:ext>
            </a:extLst>
          </p:cNvPr>
          <p:cNvGrpSpPr/>
          <p:nvPr/>
        </p:nvGrpSpPr>
        <p:grpSpPr>
          <a:xfrm>
            <a:off x="4607403" y="1887445"/>
            <a:ext cx="4063286" cy="2993029"/>
            <a:chOff x="4607403" y="1887445"/>
            <a:chExt cx="4063286" cy="2993029"/>
          </a:xfrm>
        </p:grpSpPr>
        <p:pic>
          <p:nvPicPr>
            <p:cNvPr id="12" name="Graphic 11">
              <a:extLst>
                <a:ext uri="{FF2B5EF4-FFF2-40B4-BE49-F238E27FC236}">
                  <a16:creationId xmlns:a16="http://schemas.microsoft.com/office/drawing/2014/main" id="{00C621DE-B03E-E7B8-BF08-CCEE1C8F10E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07403" y="1887445"/>
              <a:ext cx="4063286" cy="2993029"/>
            </a:xfrm>
            <a:prstGeom prst="rect">
              <a:avLst/>
            </a:prstGeom>
          </p:spPr>
        </p:pic>
        <p:sp>
          <p:nvSpPr>
            <p:cNvPr id="21" name="TextBox 20">
              <a:extLst>
                <a:ext uri="{FF2B5EF4-FFF2-40B4-BE49-F238E27FC236}">
                  <a16:creationId xmlns:a16="http://schemas.microsoft.com/office/drawing/2014/main" id="{1D62C716-4943-0473-22D6-FDF5A468A795}"/>
                </a:ext>
              </a:extLst>
            </p:cNvPr>
            <p:cNvSpPr txBox="1"/>
            <p:nvPr/>
          </p:nvSpPr>
          <p:spPr>
            <a:xfrm>
              <a:off x="6536498" y="2430966"/>
              <a:ext cx="1967075" cy="1973766"/>
            </a:xfrm>
            <a:prstGeom prst="rect">
              <a:avLst/>
            </a:prstGeom>
            <a:noFill/>
          </p:spPr>
          <p:txBody>
            <a:bodyPr wrap="square" rtlCol="0" anchor="ctr" anchorCtr="1">
              <a:noAutofit/>
            </a:bodyPr>
            <a:lstStyle/>
            <a:p>
              <a:pPr algn="ctr"/>
              <a:r>
                <a:rPr lang="en-US" sz="2800">
                  <a:latin typeface="+mj-lt"/>
                </a:rPr>
                <a:t>Natively Digital</a:t>
              </a:r>
            </a:p>
          </p:txBody>
        </p:sp>
      </p:grpSp>
      <p:grpSp>
        <p:nvGrpSpPr>
          <p:cNvPr id="23" name="Group 22">
            <a:extLst>
              <a:ext uri="{FF2B5EF4-FFF2-40B4-BE49-F238E27FC236}">
                <a16:creationId xmlns:a16="http://schemas.microsoft.com/office/drawing/2014/main" id="{8AB8C7C1-DB8B-FFC0-5AFA-B4DA66B3225D}"/>
              </a:ext>
            </a:extLst>
          </p:cNvPr>
          <p:cNvGrpSpPr/>
          <p:nvPr/>
        </p:nvGrpSpPr>
        <p:grpSpPr>
          <a:xfrm>
            <a:off x="7478588" y="1887445"/>
            <a:ext cx="4381261" cy="3083109"/>
            <a:chOff x="7478588" y="1887445"/>
            <a:chExt cx="4381261" cy="3083109"/>
          </a:xfrm>
        </p:grpSpPr>
        <p:pic>
          <p:nvPicPr>
            <p:cNvPr id="14" name="Graphic 13">
              <a:extLst>
                <a:ext uri="{FF2B5EF4-FFF2-40B4-BE49-F238E27FC236}">
                  <a16:creationId xmlns:a16="http://schemas.microsoft.com/office/drawing/2014/main" id="{E7F6C1D6-2B96-CF9E-149A-21036A45DEC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78588" y="1887445"/>
              <a:ext cx="4381261" cy="3083109"/>
            </a:xfrm>
            <a:prstGeom prst="rect">
              <a:avLst/>
            </a:prstGeom>
          </p:spPr>
        </p:pic>
        <p:sp>
          <p:nvSpPr>
            <p:cNvPr id="22" name="TextBox 21">
              <a:extLst>
                <a:ext uri="{FF2B5EF4-FFF2-40B4-BE49-F238E27FC236}">
                  <a16:creationId xmlns:a16="http://schemas.microsoft.com/office/drawing/2014/main" id="{65DFA3E7-443F-80E0-CAD7-4F569EAFD3C6}"/>
                </a:ext>
              </a:extLst>
            </p:cNvPr>
            <p:cNvSpPr txBox="1"/>
            <p:nvPr/>
          </p:nvSpPr>
          <p:spPr>
            <a:xfrm>
              <a:off x="9404375" y="2430966"/>
              <a:ext cx="1967075" cy="1973766"/>
            </a:xfrm>
            <a:prstGeom prst="rect">
              <a:avLst/>
            </a:prstGeom>
            <a:noFill/>
          </p:spPr>
          <p:txBody>
            <a:bodyPr wrap="square" rtlCol="0" anchor="ctr" anchorCtr="1">
              <a:noAutofit/>
            </a:bodyPr>
            <a:lstStyle/>
            <a:p>
              <a:pPr algn="ctr"/>
              <a:r>
                <a:rPr lang="en-US" sz="2800">
                  <a:latin typeface="+mj-lt"/>
                </a:rPr>
                <a:t>54% Faster</a:t>
              </a:r>
            </a:p>
          </p:txBody>
        </p:sp>
      </p:grpSp>
    </p:spTree>
    <p:extLst>
      <p:ext uri="{BB962C8B-B14F-4D97-AF65-F5344CB8AC3E}">
        <p14:creationId xmlns:p14="http://schemas.microsoft.com/office/powerpoint/2010/main" val="152400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18F6CB-FA5D-20AE-8D1E-4C390DF76E97}"/>
              </a:ext>
            </a:extLst>
          </p:cNvPr>
          <p:cNvSpPr>
            <a:spLocks noGrp="1"/>
          </p:cNvSpPr>
          <p:nvPr>
            <p:ph type="body" idx="1"/>
          </p:nvPr>
        </p:nvSpPr>
        <p:spPr>
          <a:xfrm>
            <a:off x="2388782" y="5060559"/>
            <a:ext cx="4713560" cy="1178316"/>
          </a:xfrm>
        </p:spPr>
        <p:txBody>
          <a:bodyPr>
            <a:normAutofit/>
          </a:bodyPr>
          <a:lstStyle/>
          <a:p>
            <a:r>
              <a:rPr lang="en-US" dirty="0"/>
              <a:t>IT Product Manager</a:t>
            </a:r>
            <a:br>
              <a:rPr lang="en-US" dirty="0"/>
            </a:br>
            <a:r>
              <a:rPr lang="en-US" dirty="0"/>
              <a:t>Roche </a:t>
            </a:r>
          </a:p>
        </p:txBody>
      </p:sp>
      <p:sp>
        <p:nvSpPr>
          <p:cNvPr id="3" name="Text Placeholder 2">
            <a:extLst>
              <a:ext uri="{FF2B5EF4-FFF2-40B4-BE49-F238E27FC236}">
                <a16:creationId xmlns:a16="http://schemas.microsoft.com/office/drawing/2014/main" id="{AE099098-82DB-4657-358B-245784D5293D}"/>
              </a:ext>
            </a:extLst>
          </p:cNvPr>
          <p:cNvSpPr>
            <a:spLocks noGrp="1"/>
          </p:cNvSpPr>
          <p:nvPr>
            <p:ph type="body" sz="quarter" idx="10"/>
          </p:nvPr>
        </p:nvSpPr>
        <p:spPr/>
        <p:txBody>
          <a:bodyPr>
            <a:normAutofit fontScale="85000" lnSpcReduction="10000"/>
          </a:bodyPr>
          <a:lstStyle/>
          <a:p>
            <a:r>
              <a:rPr lang="en-US"/>
              <a:t>Enabling the bind functionality and global template management has helped us make tremendous strides toward standardization and harmonization. It has reduced the overall authoring time of deliverables by 30-70%.</a:t>
            </a:r>
          </a:p>
        </p:txBody>
      </p:sp>
    </p:spTree>
    <p:extLst>
      <p:ext uri="{BB962C8B-B14F-4D97-AF65-F5344CB8AC3E}">
        <p14:creationId xmlns:p14="http://schemas.microsoft.com/office/powerpoint/2010/main" val="31572996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EADC82-2045-2986-7D1A-FF308F8E77AA}"/>
              </a:ext>
            </a:extLst>
          </p:cNvPr>
          <p:cNvSpPr>
            <a:spLocks noGrp="1"/>
          </p:cNvSpPr>
          <p:nvPr>
            <p:ph type="ctrTitle"/>
          </p:nvPr>
        </p:nvSpPr>
        <p:spPr/>
        <p:txBody>
          <a:bodyPr/>
          <a:lstStyle/>
          <a:p>
            <a:r>
              <a:rPr lang="en-US"/>
              <a:t>Let’s dive deeper</a:t>
            </a:r>
          </a:p>
        </p:txBody>
      </p:sp>
      <p:sp>
        <p:nvSpPr>
          <p:cNvPr id="4" name="Text Placeholder 3">
            <a:extLst>
              <a:ext uri="{FF2B5EF4-FFF2-40B4-BE49-F238E27FC236}">
                <a16:creationId xmlns:a16="http://schemas.microsoft.com/office/drawing/2014/main" id="{F4A642BF-EBAB-98F6-8DD4-98ECE8E2D459}"/>
              </a:ext>
            </a:extLst>
          </p:cNvPr>
          <p:cNvSpPr>
            <a:spLocks noGrp="1"/>
          </p:cNvSpPr>
          <p:nvPr>
            <p:ph type="body" idx="1"/>
          </p:nvPr>
        </p:nvSpPr>
        <p:spPr>
          <a:xfrm>
            <a:off x="1042416" y="3523772"/>
            <a:ext cx="9144000" cy="1089529"/>
          </a:xfrm>
        </p:spPr>
        <p:txBody>
          <a:bodyPr/>
          <a:lstStyle/>
          <a:p>
            <a:r>
              <a:rPr lang="en-US" dirty="0"/>
              <a:t>A brief overview of ValGenesis VLMS functionality</a:t>
            </a:r>
          </a:p>
        </p:txBody>
      </p:sp>
    </p:spTree>
    <p:extLst>
      <p:ext uri="{BB962C8B-B14F-4D97-AF65-F5344CB8AC3E}">
        <p14:creationId xmlns:p14="http://schemas.microsoft.com/office/powerpoint/2010/main" val="3014093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048D40-F634-E79E-B661-8A1C82CA9B64}"/>
              </a:ext>
            </a:extLst>
          </p:cNvPr>
          <p:cNvSpPr>
            <a:spLocks noGrp="1"/>
          </p:cNvSpPr>
          <p:nvPr>
            <p:ph type="title"/>
          </p:nvPr>
        </p:nvSpPr>
        <p:spPr>
          <a:xfrm>
            <a:off x="731520" y="457200"/>
            <a:ext cx="11023466" cy="341632"/>
          </a:xfrm>
        </p:spPr>
        <p:txBody>
          <a:bodyPr/>
          <a:lstStyle/>
          <a:p>
            <a:r>
              <a:rPr lang="en-US"/>
              <a:t>ValGenesis VLMS: end-to-end digital validation lifecycle management</a:t>
            </a:r>
          </a:p>
        </p:txBody>
      </p:sp>
      <p:sp>
        <p:nvSpPr>
          <p:cNvPr id="6" name="Rectangle: Rounded Corners 5">
            <a:extLst>
              <a:ext uri="{FF2B5EF4-FFF2-40B4-BE49-F238E27FC236}">
                <a16:creationId xmlns:a16="http://schemas.microsoft.com/office/drawing/2014/main" id="{04E6A51E-B227-FB6A-ABAC-800BD60FFED1}"/>
              </a:ext>
            </a:extLst>
          </p:cNvPr>
          <p:cNvSpPr/>
          <p:nvPr/>
        </p:nvSpPr>
        <p:spPr>
          <a:xfrm>
            <a:off x="768320" y="3291012"/>
            <a:ext cx="10698480" cy="1694985"/>
          </a:xfrm>
          <a:prstGeom prst="roundRect">
            <a:avLst>
              <a:gd name="adj" fmla="val 41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C198931-28E3-5E3E-D4BC-C5ED9975D16D}"/>
              </a:ext>
            </a:extLst>
          </p:cNvPr>
          <p:cNvSpPr txBox="1"/>
          <p:nvPr/>
        </p:nvSpPr>
        <p:spPr>
          <a:xfrm>
            <a:off x="1391204" y="3616123"/>
            <a:ext cx="1141570" cy="461665"/>
          </a:xfrm>
          <a:prstGeom prst="rect">
            <a:avLst/>
          </a:prstGeom>
          <a:noFill/>
        </p:spPr>
        <p:txBody>
          <a:bodyPr wrap="none" rtlCol="0" anchor="ctr">
            <a:spAutoFit/>
          </a:bodyPr>
          <a:lstStyle/>
          <a:p>
            <a:pPr algn="ctr"/>
            <a:r>
              <a:rPr lang="en-US" sz="1200"/>
              <a:t>System</a:t>
            </a:r>
          </a:p>
          <a:p>
            <a:pPr algn="ctr"/>
            <a:r>
              <a:rPr lang="en-US" sz="1200"/>
              <a:t>Assessment</a:t>
            </a:r>
          </a:p>
        </p:txBody>
      </p:sp>
      <p:sp>
        <p:nvSpPr>
          <p:cNvPr id="9" name="TextBox 8">
            <a:extLst>
              <a:ext uri="{FF2B5EF4-FFF2-40B4-BE49-F238E27FC236}">
                <a16:creationId xmlns:a16="http://schemas.microsoft.com/office/drawing/2014/main" id="{9913CB13-318F-0FB3-0550-DA2D1BACEB10}"/>
              </a:ext>
            </a:extLst>
          </p:cNvPr>
          <p:cNvSpPr txBox="1"/>
          <p:nvPr/>
        </p:nvSpPr>
        <p:spPr>
          <a:xfrm>
            <a:off x="5450896" y="3616123"/>
            <a:ext cx="1290211" cy="461665"/>
          </a:xfrm>
          <a:prstGeom prst="rect">
            <a:avLst/>
          </a:prstGeom>
          <a:noFill/>
        </p:spPr>
        <p:txBody>
          <a:bodyPr wrap="none" rtlCol="0" anchor="ctr">
            <a:spAutoFit/>
          </a:bodyPr>
          <a:lstStyle/>
          <a:p>
            <a:pPr algn="ctr"/>
            <a:r>
              <a:rPr lang="en-US" sz="1200"/>
              <a:t>Requirement</a:t>
            </a:r>
          </a:p>
          <a:p>
            <a:pPr algn="ctr"/>
            <a:r>
              <a:rPr lang="en-US" sz="1200"/>
              <a:t>Management</a:t>
            </a:r>
          </a:p>
        </p:txBody>
      </p:sp>
      <p:sp>
        <p:nvSpPr>
          <p:cNvPr id="10" name="TextBox 9">
            <a:extLst>
              <a:ext uri="{FF2B5EF4-FFF2-40B4-BE49-F238E27FC236}">
                <a16:creationId xmlns:a16="http://schemas.microsoft.com/office/drawing/2014/main" id="{022454FE-83C4-5A6B-38C9-526D25B78D88}"/>
              </a:ext>
            </a:extLst>
          </p:cNvPr>
          <p:cNvSpPr txBox="1"/>
          <p:nvPr/>
        </p:nvSpPr>
        <p:spPr>
          <a:xfrm>
            <a:off x="7592222" y="3616123"/>
            <a:ext cx="1141570" cy="461665"/>
          </a:xfrm>
          <a:prstGeom prst="rect">
            <a:avLst/>
          </a:prstGeom>
          <a:noFill/>
        </p:spPr>
        <p:txBody>
          <a:bodyPr wrap="none" rtlCol="0" anchor="ctr">
            <a:spAutoFit/>
          </a:bodyPr>
          <a:lstStyle/>
          <a:p>
            <a:pPr algn="ctr"/>
            <a:r>
              <a:rPr lang="en-US" sz="1200"/>
              <a:t>Risk</a:t>
            </a:r>
          </a:p>
          <a:p>
            <a:pPr algn="ctr"/>
            <a:r>
              <a:rPr lang="en-US" sz="1200"/>
              <a:t>Assessment</a:t>
            </a:r>
          </a:p>
        </p:txBody>
      </p:sp>
      <p:sp>
        <p:nvSpPr>
          <p:cNvPr id="12" name="TextBox 11">
            <a:extLst>
              <a:ext uri="{FF2B5EF4-FFF2-40B4-BE49-F238E27FC236}">
                <a16:creationId xmlns:a16="http://schemas.microsoft.com/office/drawing/2014/main" id="{8F46BAB4-BED9-EDB1-F766-4A6754569987}"/>
              </a:ext>
            </a:extLst>
          </p:cNvPr>
          <p:cNvSpPr txBox="1"/>
          <p:nvPr/>
        </p:nvSpPr>
        <p:spPr>
          <a:xfrm>
            <a:off x="9655923" y="3616123"/>
            <a:ext cx="1148176" cy="461665"/>
          </a:xfrm>
          <a:prstGeom prst="rect">
            <a:avLst/>
          </a:prstGeom>
          <a:noFill/>
        </p:spPr>
        <p:txBody>
          <a:bodyPr wrap="none" rtlCol="0" anchor="ctr">
            <a:spAutoFit/>
          </a:bodyPr>
          <a:lstStyle/>
          <a:p>
            <a:pPr algn="ctr"/>
            <a:r>
              <a:rPr lang="en-US" sz="1200"/>
              <a:t>Traceability</a:t>
            </a:r>
          </a:p>
          <a:p>
            <a:pPr algn="ctr"/>
            <a:r>
              <a:rPr lang="en-US" sz="1200"/>
              <a:t>Matrices</a:t>
            </a:r>
          </a:p>
        </p:txBody>
      </p:sp>
      <p:sp>
        <p:nvSpPr>
          <p:cNvPr id="11" name="TextBox 10">
            <a:extLst>
              <a:ext uri="{FF2B5EF4-FFF2-40B4-BE49-F238E27FC236}">
                <a16:creationId xmlns:a16="http://schemas.microsoft.com/office/drawing/2014/main" id="{309F9802-CE6D-A1F1-6740-4D1769A9C79E}"/>
              </a:ext>
            </a:extLst>
          </p:cNvPr>
          <p:cNvSpPr txBox="1"/>
          <p:nvPr/>
        </p:nvSpPr>
        <p:spPr>
          <a:xfrm>
            <a:off x="9738502" y="4216488"/>
            <a:ext cx="983017" cy="461665"/>
          </a:xfrm>
          <a:prstGeom prst="rect">
            <a:avLst/>
          </a:prstGeom>
          <a:noFill/>
        </p:spPr>
        <p:txBody>
          <a:bodyPr wrap="none" rtlCol="0" anchor="ctr">
            <a:spAutoFit/>
          </a:bodyPr>
          <a:lstStyle/>
          <a:p>
            <a:pPr algn="ctr"/>
            <a:r>
              <a:rPr lang="en-US" sz="1200"/>
              <a:t>Protocol</a:t>
            </a:r>
          </a:p>
          <a:p>
            <a:pPr algn="ctr"/>
            <a:r>
              <a:rPr lang="en-US" sz="1200"/>
              <a:t>Authoring</a:t>
            </a:r>
          </a:p>
        </p:txBody>
      </p:sp>
      <p:sp>
        <p:nvSpPr>
          <p:cNvPr id="13" name="TextBox 12">
            <a:extLst>
              <a:ext uri="{FF2B5EF4-FFF2-40B4-BE49-F238E27FC236}">
                <a16:creationId xmlns:a16="http://schemas.microsoft.com/office/drawing/2014/main" id="{DDDB7D9B-D597-9F4A-5B9D-4321099E9C3B}"/>
              </a:ext>
            </a:extLst>
          </p:cNvPr>
          <p:cNvSpPr txBox="1"/>
          <p:nvPr/>
        </p:nvSpPr>
        <p:spPr>
          <a:xfrm>
            <a:off x="1527928" y="4216488"/>
            <a:ext cx="868123" cy="461665"/>
          </a:xfrm>
          <a:prstGeom prst="rect">
            <a:avLst/>
          </a:prstGeom>
          <a:noFill/>
        </p:spPr>
        <p:txBody>
          <a:bodyPr wrap="none" lIns="91440" tIns="45720" rIns="91440" bIns="45720" rtlCol="0" anchor="ctr">
            <a:spAutoFit/>
          </a:bodyPr>
          <a:lstStyle/>
          <a:p>
            <a:pPr algn="ctr"/>
            <a:r>
              <a:rPr lang="en-US" sz="1200"/>
              <a:t>Electronic</a:t>
            </a:r>
            <a:endParaRPr lang="en-US"/>
          </a:p>
          <a:p>
            <a:pPr algn="ctr"/>
            <a:r>
              <a:rPr lang="en-US" sz="1200"/>
              <a:t>Execution</a:t>
            </a:r>
            <a:endParaRPr lang="en-US" sz="1200">
              <a:cs typeface="Arial"/>
            </a:endParaRPr>
          </a:p>
        </p:txBody>
      </p:sp>
      <p:sp>
        <p:nvSpPr>
          <p:cNvPr id="14" name="TextBox 13">
            <a:extLst>
              <a:ext uri="{FF2B5EF4-FFF2-40B4-BE49-F238E27FC236}">
                <a16:creationId xmlns:a16="http://schemas.microsoft.com/office/drawing/2014/main" id="{185EB8AC-F45E-F1B5-97B9-F0545C441568}"/>
              </a:ext>
            </a:extLst>
          </p:cNvPr>
          <p:cNvSpPr txBox="1"/>
          <p:nvPr/>
        </p:nvSpPr>
        <p:spPr>
          <a:xfrm>
            <a:off x="7483171" y="4216488"/>
            <a:ext cx="1359668" cy="461665"/>
          </a:xfrm>
          <a:prstGeom prst="rect">
            <a:avLst/>
          </a:prstGeom>
          <a:noFill/>
        </p:spPr>
        <p:txBody>
          <a:bodyPr wrap="none" lIns="91440" tIns="45720" rIns="91440" bIns="45720" rtlCol="0" anchor="ctr">
            <a:spAutoFit/>
          </a:bodyPr>
          <a:lstStyle/>
          <a:p>
            <a:pPr algn="ctr"/>
            <a:r>
              <a:rPr lang="en-US" sz="1200"/>
              <a:t>Periodic Reviews</a:t>
            </a:r>
            <a:endParaRPr lang="en-US"/>
          </a:p>
          <a:p>
            <a:pPr algn="ctr"/>
            <a:r>
              <a:rPr lang="en-US" sz="1200"/>
              <a:t>&amp; Re-validation</a:t>
            </a:r>
            <a:endParaRPr lang="en-US" sz="1200" err="1">
              <a:cs typeface="Arial"/>
            </a:endParaRPr>
          </a:p>
        </p:txBody>
      </p:sp>
      <p:sp>
        <p:nvSpPr>
          <p:cNvPr id="15" name="TextBox 14">
            <a:extLst>
              <a:ext uri="{FF2B5EF4-FFF2-40B4-BE49-F238E27FC236}">
                <a16:creationId xmlns:a16="http://schemas.microsoft.com/office/drawing/2014/main" id="{23B4633E-B88C-2854-7A1C-E67350C86141}"/>
              </a:ext>
            </a:extLst>
          </p:cNvPr>
          <p:cNvSpPr txBox="1"/>
          <p:nvPr/>
        </p:nvSpPr>
        <p:spPr>
          <a:xfrm>
            <a:off x="5283119" y="4216488"/>
            <a:ext cx="1625766" cy="461665"/>
          </a:xfrm>
          <a:prstGeom prst="rect">
            <a:avLst/>
          </a:prstGeom>
          <a:noFill/>
        </p:spPr>
        <p:txBody>
          <a:bodyPr wrap="none" rtlCol="0" anchor="ctr">
            <a:spAutoFit/>
          </a:bodyPr>
          <a:lstStyle/>
          <a:p>
            <a:pPr algn="ctr"/>
            <a:r>
              <a:rPr lang="en-US" sz="1200"/>
              <a:t>Deviation / Exception</a:t>
            </a:r>
          </a:p>
          <a:p>
            <a:pPr algn="ctr"/>
            <a:r>
              <a:rPr lang="en-US" sz="1200"/>
              <a:t>Handling</a:t>
            </a:r>
          </a:p>
        </p:txBody>
      </p:sp>
      <p:sp>
        <p:nvSpPr>
          <p:cNvPr id="16" name="TextBox 15">
            <a:extLst>
              <a:ext uri="{FF2B5EF4-FFF2-40B4-BE49-F238E27FC236}">
                <a16:creationId xmlns:a16="http://schemas.microsoft.com/office/drawing/2014/main" id="{F1B8763B-C888-871B-A202-537A642A3DC6}"/>
              </a:ext>
            </a:extLst>
          </p:cNvPr>
          <p:cNvSpPr txBox="1"/>
          <p:nvPr/>
        </p:nvSpPr>
        <p:spPr>
          <a:xfrm>
            <a:off x="3376455" y="4216488"/>
            <a:ext cx="1305076" cy="461665"/>
          </a:xfrm>
          <a:prstGeom prst="rect">
            <a:avLst/>
          </a:prstGeom>
          <a:noFill/>
        </p:spPr>
        <p:txBody>
          <a:bodyPr wrap="none" rtlCol="0" anchor="ctr">
            <a:spAutoFit/>
          </a:bodyPr>
          <a:lstStyle/>
          <a:p>
            <a:pPr algn="ctr"/>
            <a:r>
              <a:rPr lang="en-US" sz="1200"/>
              <a:t>Risk-Based</a:t>
            </a:r>
          </a:p>
          <a:p>
            <a:pPr algn="ctr"/>
            <a:r>
              <a:rPr lang="en-US" sz="1200"/>
              <a:t>Requirements</a:t>
            </a:r>
          </a:p>
        </p:txBody>
      </p:sp>
      <p:grpSp>
        <p:nvGrpSpPr>
          <p:cNvPr id="25" name="Group 24">
            <a:extLst>
              <a:ext uri="{FF2B5EF4-FFF2-40B4-BE49-F238E27FC236}">
                <a16:creationId xmlns:a16="http://schemas.microsoft.com/office/drawing/2014/main" id="{8F2A3387-0BB4-D30C-9AF2-DFFF7EBF0FCF}"/>
              </a:ext>
            </a:extLst>
          </p:cNvPr>
          <p:cNvGrpSpPr/>
          <p:nvPr/>
        </p:nvGrpSpPr>
        <p:grpSpPr>
          <a:xfrm>
            <a:off x="2991590" y="3483891"/>
            <a:ext cx="6208820" cy="1317259"/>
            <a:chOff x="2987900" y="1449659"/>
            <a:chExt cx="6208820" cy="1317259"/>
          </a:xfrm>
        </p:grpSpPr>
        <p:cxnSp>
          <p:nvCxnSpPr>
            <p:cNvPr id="21" name="Straight Connector 20">
              <a:extLst>
                <a:ext uri="{FF2B5EF4-FFF2-40B4-BE49-F238E27FC236}">
                  <a16:creationId xmlns:a16="http://schemas.microsoft.com/office/drawing/2014/main" id="{F3817699-0A48-44B8-C03A-938FB1141EAD}"/>
                </a:ext>
              </a:extLst>
            </p:cNvPr>
            <p:cNvCxnSpPr>
              <a:cxnSpLocks/>
            </p:cNvCxnSpPr>
            <p:nvPr/>
          </p:nvCxnSpPr>
          <p:spPr>
            <a:xfrm>
              <a:off x="2987900" y="1449659"/>
              <a:ext cx="0" cy="1317259"/>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D1FBF4A-3266-843A-B8F0-5A4E9A842E47}"/>
                </a:ext>
              </a:extLst>
            </p:cNvPr>
            <p:cNvCxnSpPr>
              <a:cxnSpLocks/>
            </p:cNvCxnSpPr>
            <p:nvPr/>
          </p:nvCxnSpPr>
          <p:spPr>
            <a:xfrm>
              <a:off x="9196720" y="1449659"/>
              <a:ext cx="0" cy="1317259"/>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CE7B823-F6CB-B9D3-BE89-84B1848DEFB5}"/>
                </a:ext>
              </a:extLst>
            </p:cNvPr>
            <p:cNvCxnSpPr>
              <a:cxnSpLocks/>
            </p:cNvCxnSpPr>
            <p:nvPr/>
          </p:nvCxnSpPr>
          <p:spPr>
            <a:xfrm>
              <a:off x="5057507" y="1449659"/>
              <a:ext cx="0" cy="1317259"/>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FDFED69-4778-B1FC-9E4D-D2784DE726AC}"/>
                </a:ext>
              </a:extLst>
            </p:cNvPr>
            <p:cNvCxnSpPr>
              <a:cxnSpLocks/>
            </p:cNvCxnSpPr>
            <p:nvPr/>
          </p:nvCxnSpPr>
          <p:spPr>
            <a:xfrm>
              <a:off x="7127114" y="1449659"/>
              <a:ext cx="0" cy="1317259"/>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7" name="Straight Connector 26">
            <a:extLst>
              <a:ext uri="{FF2B5EF4-FFF2-40B4-BE49-F238E27FC236}">
                <a16:creationId xmlns:a16="http://schemas.microsoft.com/office/drawing/2014/main" id="{C38FD21C-C6EE-523E-D2A0-E6DDADDD7033}"/>
              </a:ext>
            </a:extLst>
          </p:cNvPr>
          <p:cNvCxnSpPr>
            <a:cxnSpLocks/>
          </p:cNvCxnSpPr>
          <p:nvPr/>
        </p:nvCxnSpPr>
        <p:spPr>
          <a:xfrm>
            <a:off x="1047589" y="4142520"/>
            <a:ext cx="10096822"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F5180DD-81F8-91CF-4A53-0366F376CF84}"/>
              </a:ext>
            </a:extLst>
          </p:cNvPr>
          <p:cNvSpPr txBox="1"/>
          <p:nvPr/>
        </p:nvSpPr>
        <p:spPr>
          <a:xfrm>
            <a:off x="3984363" y="2800923"/>
            <a:ext cx="4223272" cy="363176"/>
          </a:xfrm>
          <a:prstGeom prst="rect">
            <a:avLst/>
          </a:prstGeom>
          <a:noFill/>
          <a:ln w="38100">
            <a:noFill/>
          </a:ln>
        </p:spPr>
        <p:txBody>
          <a:bodyPr wrap="none" lIns="274320" tIns="91440" rIns="274320" bIns="54864" rtlCol="0" anchor="ctr">
            <a:spAutoFit/>
          </a:bodyPr>
          <a:lstStyle/>
          <a:p>
            <a:pPr algn="ctr"/>
            <a:r>
              <a:rPr lang="en-US" sz="1400" cap="all" spc="200">
                <a:latin typeface="+mj-lt"/>
              </a:rPr>
              <a:t>Key Validation Functionality</a:t>
            </a:r>
          </a:p>
        </p:txBody>
      </p:sp>
      <p:sp>
        <p:nvSpPr>
          <p:cNvPr id="8" name="TextBox 7">
            <a:extLst>
              <a:ext uri="{FF2B5EF4-FFF2-40B4-BE49-F238E27FC236}">
                <a16:creationId xmlns:a16="http://schemas.microsoft.com/office/drawing/2014/main" id="{1F8AA5B3-C078-00F1-D8B9-45AB68E3BB3E}"/>
              </a:ext>
            </a:extLst>
          </p:cNvPr>
          <p:cNvSpPr txBox="1"/>
          <p:nvPr/>
        </p:nvSpPr>
        <p:spPr>
          <a:xfrm>
            <a:off x="3323327" y="3610009"/>
            <a:ext cx="1411332" cy="461665"/>
          </a:xfrm>
          <a:prstGeom prst="rect">
            <a:avLst/>
          </a:prstGeom>
          <a:noFill/>
        </p:spPr>
        <p:txBody>
          <a:bodyPr wrap="square" lIns="91440" tIns="45720" rIns="91440" bIns="45720" rtlCol="0" anchor="ctr">
            <a:spAutoFit/>
          </a:bodyPr>
          <a:lstStyle/>
          <a:p>
            <a:pPr algn="ctr"/>
            <a:r>
              <a:rPr lang="en-US" sz="1200"/>
              <a:t>Validation</a:t>
            </a:r>
          </a:p>
          <a:p>
            <a:pPr algn="ctr"/>
            <a:r>
              <a:rPr lang="en-US" sz="1200"/>
              <a:t>Planner</a:t>
            </a:r>
          </a:p>
        </p:txBody>
      </p:sp>
      <p:grpSp>
        <p:nvGrpSpPr>
          <p:cNvPr id="29" name="Group 28">
            <a:extLst>
              <a:ext uri="{FF2B5EF4-FFF2-40B4-BE49-F238E27FC236}">
                <a16:creationId xmlns:a16="http://schemas.microsoft.com/office/drawing/2014/main" id="{556B5249-855E-9F4A-4982-5074F1FF82D3}"/>
              </a:ext>
            </a:extLst>
          </p:cNvPr>
          <p:cNvGrpSpPr/>
          <p:nvPr/>
        </p:nvGrpSpPr>
        <p:grpSpPr>
          <a:xfrm>
            <a:off x="768320" y="1532623"/>
            <a:ext cx="10698480" cy="1035922"/>
            <a:chOff x="768320" y="1484998"/>
            <a:chExt cx="10698480" cy="1035922"/>
          </a:xfrm>
        </p:grpSpPr>
        <p:sp>
          <p:nvSpPr>
            <p:cNvPr id="32" name="Rectangle: Rounded Corners 31">
              <a:extLst>
                <a:ext uri="{FF2B5EF4-FFF2-40B4-BE49-F238E27FC236}">
                  <a16:creationId xmlns:a16="http://schemas.microsoft.com/office/drawing/2014/main" id="{8100B521-0ECB-6C4B-98E3-6C22BCD5552E}"/>
                </a:ext>
              </a:extLst>
            </p:cNvPr>
            <p:cNvSpPr/>
            <p:nvPr/>
          </p:nvSpPr>
          <p:spPr>
            <a:xfrm>
              <a:off x="768320" y="1484998"/>
              <a:ext cx="1673049" cy="1035922"/>
            </a:xfrm>
            <a:prstGeom prst="roundRect">
              <a:avLst>
                <a:gd name="adj" fmla="val 4167"/>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mj-lt"/>
                </a:rPr>
                <a:t>CQV</a:t>
              </a:r>
            </a:p>
          </p:txBody>
        </p:sp>
        <p:sp>
          <p:nvSpPr>
            <p:cNvPr id="33" name="Rectangle: Rounded Corners 32">
              <a:extLst>
                <a:ext uri="{FF2B5EF4-FFF2-40B4-BE49-F238E27FC236}">
                  <a16:creationId xmlns:a16="http://schemas.microsoft.com/office/drawing/2014/main" id="{86702268-8C02-1312-5EA6-62FF0DFB672B}"/>
                </a:ext>
              </a:extLst>
            </p:cNvPr>
            <p:cNvSpPr/>
            <p:nvPr/>
          </p:nvSpPr>
          <p:spPr>
            <a:xfrm>
              <a:off x="2573406" y="1484998"/>
              <a:ext cx="1673049" cy="1035922"/>
            </a:xfrm>
            <a:prstGeom prst="roundRect">
              <a:avLst>
                <a:gd name="adj" fmla="val 4167"/>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mj-lt"/>
                </a:rPr>
                <a:t>CSV / CSA</a:t>
              </a:r>
            </a:p>
          </p:txBody>
        </p:sp>
        <p:sp>
          <p:nvSpPr>
            <p:cNvPr id="34" name="Rectangle: Rounded Corners 33">
              <a:extLst>
                <a:ext uri="{FF2B5EF4-FFF2-40B4-BE49-F238E27FC236}">
                  <a16:creationId xmlns:a16="http://schemas.microsoft.com/office/drawing/2014/main" id="{B9A6CF11-1CB6-E9F0-B90B-04DC551D584E}"/>
                </a:ext>
              </a:extLst>
            </p:cNvPr>
            <p:cNvSpPr/>
            <p:nvPr/>
          </p:nvSpPr>
          <p:spPr>
            <a:xfrm>
              <a:off x="4378492" y="1484998"/>
              <a:ext cx="1673049" cy="1035922"/>
            </a:xfrm>
            <a:prstGeom prst="roundRect">
              <a:avLst>
                <a:gd name="adj" fmla="val 4167"/>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mj-lt"/>
                </a:rPr>
                <a:t>Equipment</a:t>
              </a:r>
            </a:p>
            <a:p>
              <a:pPr algn="ctr"/>
              <a:r>
                <a:rPr lang="en-US" sz="1400">
                  <a:solidFill>
                    <a:schemeClr val="tx1"/>
                  </a:solidFill>
                  <a:latin typeface="+mj-lt"/>
                </a:rPr>
                <a:t>&amp; </a:t>
              </a:r>
              <a:br>
                <a:rPr lang="en-US" sz="1400">
                  <a:solidFill>
                    <a:schemeClr val="tx1"/>
                  </a:solidFill>
                  <a:latin typeface="+mj-lt"/>
                </a:rPr>
              </a:br>
              <a:r>
                <a:rPr lang="en-US" sz="1400">
                  <a:solidFill>
                    <a:schemeClr val="tx1"/>
                  </a:solidFill>
                  <a:latin typeface="+mj-lt"/>
                </a:rPr>
                <a:t>Instruments</a:t>
              </a:r>
            </a:p>
          </p:txBody>
        </p:sp>
        <p:sp>
          <p:nvSpPr>
            <p:cNvPr id="35" name="Rectangle: Rounded Corners 34">
              <a:extLst>
                <a:ext uri="{FF2B5EF4-FFF2-40B4-BE49-F238E27FC236}">
                  <a16:creationId xmlns:a16="http://schemas.microsoft.com/office/drawing/2014/main" id="{940991D2-A35A-092A-EC52-0F7D697510B9}"/>
                </a:ext>
              </a:extLst>
            </p:cNvPr>
            <p:cNvSpPr/>
            <p:nvPr/>
          </p:nvSpPr>
          <p:spPr>
            <a:xfrm>
              <a:off x="6183578" y="1484998"/>
              <a:ext cx="1673049" cy="1035922"/>
            </a:xfrm>
            <a:prstGeom prst="roundRect">
              <a:avLst>
                <a:gd name="adj" fmla="val 4167"/>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mj-lt"/>
                </a:rPr>
                <a:t>Process</a:t>
              </a:r>
            </a:p>
          </p:txBody>
        </p:sp>
        <p:sp>
          <p:nvSpPr>
            <p:cNvPr id="36" name="Rectangle: Rounded Corners 35">
              <a:extLst>
                <a:ext uri="{FF2B5EF4-FFF2-40B4-BE49-F238E27FC236}">
                  <a16:creationId xmlns:a16="http://schemas.microsoft.com/office/drawing/2014/main" id="{8396F0BA-CF6C-5856-7B5B-6956126DD8DC}"/>
                </a:ext>
              </a:extLst>
            </p:cNvPr>
            <p:cNvSpPr/>
            <p:nvPr/>
          </p:nvSpPr>
          <p:spPr>
            <a:xfrm>
              <a:off x="7988664" y="1484998"/>
              <a:ext cx="1673049" cy="1035922"/>
            </a:xfrm>
            <a:prstGeom prst="roundRect">
              <a:avLst>
                <a:gd name="adj" fmla="val 4167"/>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mj-lt"/>
                </a:rPr>
                <a:t>Method</a:t>
              </a:r>
            </a:p>
          </p:txBody>
        </p:sp>
        <p:sp>
          <p:nvSpPr>
            <p:cNvPr id="37" name="Rectangle: Rounded Corners 36">
              <a:extLst>
                <a:ext uri="{FF2B5EF4-FFF2-40B4-BE49-F238E27FC236}">
                  <a16:creationId xmlns:a16="http://schemas.microsoft.com/office/drawing/2014/main" id="{90279BC9-A9C9-B1F7-3B59-7A674B2500FA}"/>
                </a:ext>
              </a:extLst>
            </p:cNvPr>
            <p:cNvSpPr/>
            <p:nvPr/>
          </p:nvSpPr>
          <p:spPr>
            <a:xfrm>
              <a:off x="9793751" y="1484998"/>
              <a:ext cx="1673049" cy="1035922"/>
            </a:xfrm>
            <a:prstGeom prst="roundRect">
              <a:avLst>
                <a:gd name="adj" fmla="val 4167"/>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mj-lt"/>
                </a:rPr>
                <a:t>Cleaning</a:t>
              </a:r>
            </a:p>
          </p:txBody>
        </p:sp>
      </p:grpSp>
      <p:sp>
        <p:nvSpPr>
          <p:cNvPr id="38" name="TextBox 37">
            <a:extLst>
              <a:ext uri="{FF2B5EF4-FFF2-40B4-BE49-F238E27FC236}">
                <a16:creationId xmlns:a16="http://schemas.microsoft.com/office/drawing/2014/main" id="{5F3DC41F-DDE5-9A8F-02C4-1394B9A5331E}"/>
              </a:ext>
            </a:extLst>
          </p:cNvPr>
          <p:cNvSpPr txBox="1"/>
          <p:nvPr/>
        </p:nvSpPr>
        <p:spPr>
          <a:xfrm>
            <a:off x="4472479" y="1028499"/>
            <a:ext cx="3247044" cy="363176"/>
          </a:xfrm>
          <a:prstGeom prst="rect">
            <a:avLst/>
          </a:prstGeom>
          <a:noFill/>
          <a:ln w="38100">
            <a:noFill/>
          </a:ln>
        </p:spPr>
        <p:txBody>
          <a:bodyPr wrap="none" lIns="274320" tIns="91440" rIns="274320" bIns="54864" rtlCol="0" anchor="ctr">
            <a:spAutoFit/>
          </a:bodyPr>
          <a:lstStyle/>
          <a:p>
            <a:pPr algn="ctr"/>
            <a:r>
              <a:rPr lang="en-US" sz="1400" cap="all" spc="200">
                <a:latin typeface="+mj-lt"/>
              </a:rPr>
              <a:t>Validation Processes</a:t>
            </a:r>
          </a:p>
        </p:txBody>
      </p:sp>
      <p:grpSp>
        <p:nvGrpSpPr>
          <p:cNvPr id="3" name="Group 2">
            <a:extLst>
              <a:ext uri="{FF2B5EF4-FFF2-40B4-BE49-F238E27FC236}">
                <a16:creationId xmlns:a16="http://schemas.microsoft.com/office/drawing/2014/main" id="{91ECCD51-1404-8E1D-FA75-D6EA70D9C390}"/>
              </a:ext>
            </a:extLst>
          </p:cNvPr>
          <p:cNvGrpSpPr/>
          <p:nvPr/>
        </p:nvGrpSpPr>
        <p:grpSpPr>
          <a:xfrm>
            <a:off x="0" y="5194241"/>
            <a:ext cx="12192000" cy="909931"/>
            <a:chOff x="0" y="5034499"/>
            <a:chExt cx="12192000" cy="909931"/>
          </a:xfrm>
        </p:grpSpPr>
        <p:sp>
          <p:nvSpPr>
            <p:cNvPr id="55" name="Rectangle 54">
              <a:extLst>
                <a:ext uri="{FF2B5EF4-FFF2-40B4-BE49-F238E27FC236}">
                  <a16:creationId xmlns:a16="http://schemas.microsoft.com/office/drawing/2014/main" id="{BA47F026-49ED-3DB4-CD1A-4EEEE361546C}"/>
                </a:ext>
              </a:extLst>
            </p:cNvPr>
            <p:cNvSpPr/>
            <p:nvPr/>
          </p:nvSpPr>
          <p:spPr>
            <a:xfrm>
              <a:off x="0" y="5034499"/>
              <a:ext cx="12192000" cy="9099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id="{315F0865-039E-DFDD-9C03-DE9E1E82AD58}"/>
                </a:ext>
              </a:extLst>
            </p:cNvPr>
            <p:cNvGrpSpPr/>
            <p:nvPr/>
          </p:nvGrpSpPr>
          <p:grpSpPr>
            <a:xfrm>
              <a:off x="768320" y="5195116"/>
              <a:ext cx="10694851" cy="588695"/>
              <a:chOff x="768320" y="5062171"/>
              <a:chExt cx="10694851" cy="588695"/>
            </a:xfrm>
          </p:grpSpPr>
          <p:sp>
            <p:nvSpPr>
              <p:cNvPr id="40" name="Rectangle: Rounded Corners 39">
                <a:extLst>
                  <a:ext uri="{FF2B5EF4-FFF2-40B4-BE49-F238E27FC236}">
                    <a16:creationId xmlns:a16="http://schemas.microsoft.com/office/drawing/2014/main" id="{0D28F5E6-D324-E081-0BA6-D22434E42EDF}"/>
                  </a:ext>
                </a:extLst>
              </p:cNvPr>
              <p:cNvSpPr/>
              <p:nvPr/>
            </p:nvSpPr>
            <p:spPr>
              <a:xfrm>
                <a:off x="768320" y="5062171"/>
                <a:ext cx="1457573" cy="588695"/>
              </a:xfrm>
              <a:prstGeom prst="roundRect">
                <a:avLst>
                  <a:gd name="adj" fmla="val 1146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API Integration</a:t>
                </a:r>
              </a:p>
            </p:txBody>
          </p:sp>
          <p:sp>
            <p:nvSpPr>
              <p:cNvPr id="48" name="Rectangle: Rounded Corners 47">
                <a:extLst>
                  <a:ext uri="{FF2B5EF4-FFF2-40B4-BE49-F238E27FC236}">
                    <a16:creationId xmlns:a16="http://schemas.microsoft.com/office/drawing/2014/main" id="{A61C9280-564D-9FE7-DFD5-63B8F82DBC55}"/>
                  </a:ext>
                </a:extLst>
              </p:cNvPr>
              <p:cNvSpPr/>
              <p:nvPr/>
            </p:nvSpPr>
            <p:spPr>
              <a:xfrm>
                <a:off x="2307866" y="5062171"/>
                <a:ext cx="1457573" cy="588695"/>
              </a:xfrm>
              <a:prstGeom prst="roundRect">
                <a:avLst>
                  <a:gd name="adj" fmla="val 1146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Multitenant</a:t>
                </a:r>
              </a:p>
            </p:txBody>
          </p:sp>
          <p:sp>
            <p:nvSpPr>
              <p:cNvPr id="49" name="Rectangle: Rounded Corners 48">
                <a:extLst>
                  <a:ext uri="{FF2B5EF4-FFF2-40B4-BE49-F238E27FC236}">
                    <a16:creationId xmlns:a16="http://schemas.microsoft.com/office/drawing/2014/main" id="{D19453A6-A426-4F8F-8895-C6A8F243705A}"/>
                  </a:ext>
                </a:extLst>
              </p:cNvPr>
              <p:cNvSpPr/>
              <p:nvPr/>
            </p:nvSpPr>
            <p:spPr>
              <a:xfrm>
                <a:off x="3847412" y="5062171"/>
                <a:ext cx="1457573" cy="588695"/>
              </a:xfrm>
              <a:prstGeom prst="roundRect">
                <a:avLst>
                  <a:gd name="adj" fmla="val 1146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Offline Mode</a:t>
                </a:r>
              </a:p>
            </p:txBody>
          </p:sp>
          <p:sp>
            <p:nvSpPr>
              <p:cNvPr id="50" name="Rectangle: Rounded Corners 49">
                <a:extLst>
                  <a:ext uri="{FF2B5EF4-FFF2-40B4-BE49-F238E27FC236}">
                    <a16:creationId xmlns:a16="http://schemas.microsoft.com/office/drawing/2014/main" id="{D3AE492C-A6BB-E549-E9D2-EE13E48B7F3A}"/>
                  </a:ext>
                </a:extLst>
              </p:cNvPr>
              <p:cNvSpPr/>
              <p:nvPr/>
            </p:nvSpPr>
            <p:spPr>
              <a:xfrm>
                <a:off x="5386958" y="5062171"/>
                <a:ext cx="1457573" cy="588695"/>
              </a:xfrm>
              <a:prstGeom prst="roundRect">
                <a:avLst>
                  <a:gd name="adj" fmla="val 1146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Multilingual</a:t>
                </a:r>
              </a:p>
            </p:txBody>
          </p:sp>
          <p:sp>
            <p:nvSpPr>
              <p:cNvPr id="51" name="Rectangle: Rounded Corners 50">
                <a:extLst>
                  <a:ext uri="{FF2B5EF4-FFF2-40B4-BE49-F238E27FC236}">
                    <a16:creationId xmlns:a16="http://schemas.microsoft.com/office/drawing/2014/main" id="{691083A4-7BF5-5136-4FA3-B842B20C6013}"/>
                  </a:ext>
                </a:extLst>
              </p:cNvPr>
              <p:cNvSpPr/>
              <p:nvPr/>
            </p:nvSpPr>
            <p:spPr>
              <a:xfrm>
                <a:off x="6926504" y="5062171"/>
                <a:ext cx="1457573" cy="588695"/>
              </a:xfrm>
              <a:prstGeom prst="roundRect">
                <a:avLst>
                  <a:gd name="adj" fmla="val 1146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Multisite</a:t>
                </a:r>
              </a:p>
            </p:txBody>
          </p:sp>
          <p:sp>
            <p:nvSpPr>
              <p:cNvPr id="52" name="Rectangle: Rounded Corners 51">
                <a:extLst>
                  <a:ext uri="{FF2B5EF4-FFF2-40B4-BE49-F238E27FC236}">
                    <a16:creationId xmlns:a16="http://schemas.microsoft.com/office/drawing/2014/main" id="{5064AF34-2BA3-1BC4-7309-B55E269133E8}"/>
                  </a:ext>
                </a:extLst>
              </p:cNvPr>
              <p:cNvSpPr/>
              <p:nvPr/>
            </p:nvSpPr>
            <p:spPr>
              <a:xfrm>
                <a:off x="8466050" y="5062171"/>
                <a:ext cx="1457573" cy="588695"/>
              </a:xfrm>
              <a:prstGeom prst="roundRect">
                <a:avLst>
                  <a:gd name="adj" fmla="val 1146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KPI Dashboards</a:t>
                </a:r>
              </a:p>
            </p:txBody>
          </p:sp>
          <p:sp>
            <p:nvSpPr>
              <p:cNvPr id="53" name="Rectangle: Rounded Corners 52">
                <a:extLst>
                  <a:ext uri="{FF2B5EF4-FFF2-40B4-BE49-F238E27FC236}">
                    <a16:creationId xmlns:a16="http://schemas.microsoft.com/office/drawing/2014/main" id="{506FBFB5-32A9-CC63-2192-A09D8DC5B096}"/>
                  </a:ext>
                </a:extLst>
              </p:cNvPr>
              <p:cNvSpPr/>
              <p:nvPr/>
            </p:nvSpPr>
            <p:spPr>
              <a:xfrm>
                <a:off x="10005598" y="5062171"/>
                <a:ext cx="1457573" cy="588695"/>
              </a:xfrm>
              <a:prstGeom prst="roundRect">
                <a:avLst>
                  <a:gd name="adj" fmla="val 1146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No Code Config</a:t>
                </a:r>
              </a:p>
            </p:txBody>
          </p:sp>
        </p:grpSp>
      </p:grpSp>
      <p:cxnSp>
        <p:nvCxnSpPr>
          <p:cNvPr id="19" name="Straight Connector 18">
            <a:extLst>
              <a:ext uri="{FF2B5EF4-FFF2-40B4-BE49-F238E27FC236}">
                <a16:creationId xmlns:a16="http://schemas.microsoft.com/office/drawing/2014/main" id="{4E99C1CA-209E-1CB9-019F-58DEBE3A78B0}"/>
              </a:ext>
            </a:extLst>
          </p:cNvPr>
          <p:cNvCxnSpPr>
            <a:cxnSpLocks/>
          </p:cNvCxnSpPr>
          <p:nvPr/>
        </p:nvCxnSpPr>
        <p:spPr>
          <a:xfrm>
            <a:off x="4275030" y="3177848"/>
            <a:ext cx="3610172"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A9A5DA2-352F-C7D3-2187-B6AEE10F3C57}"/>
              </a:ext>
            </a:extLst>
          </p:cNvPr>
          <p:cNvCxnSpPr>
            <a:cxnSpLocks/>
          </p:cNvCxnSpPr>
          <p:nvPr/>
        </p:nvCxnSpPr>
        <p:spPr>
          <a:xfrm>
            <a:off x="4733925" y="1410725"/>
            <a:ext cx="268905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4123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Graphical user interface, application, Word&#10;&#10;Description automatically generated">
            <a:extLst>
              <a:ext uri="{FF2B5EF4-FFF2-40B4-BE49-F238E27FC236}">
                <a16:creationId xmlns:a16="http://schemas.microsoft.com/office/drawing/2014/main" id="{53243144-6E80-9722-EE45-81B6865424A3}"/>
              </a:ext>
            </a:extLst>
          </p:cNvPr>
          <p:cNvPicPr>
            <a:picLocks noChangeAspect="1"/>
          </p:cNvPicPr>
          <p:nvPr/>
        </p:nvPicPr>
        <p:blipFill rotWithShape="1">
          <a:blip r:embed="rId3"/>
          <a:srcRect l="28920" r="29573" b="1"/>
          <a:stretch/>
        </p:blipFill>
        <p:spPr>
          <a:xfrm>
            <a:off x="6103027" y="10"/>
            <a:ext cx="6088971" cy="6857990"/>
          </a:xfrm>
          <a:prstGeom prst="rect">
            <a:avLst/>
          </a:prstGeom>
        </p:spPr>
      </p:pic>
      <p:sp useBgFill="1">
        <p:nvSpPr>
          <p:cNvPr id="29" name="Rectangle 28">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Rectangle 30">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84EE8B-8421-F865-8C65-CB667F7F34FC}"/>
              </a:ext>
            </a:extLst>
          </p:cNvPr>
          <p:cNvSpPr>
            <a:spLocks noGrp="1"/>
          </p:cNvSpPr>
          <p:nvPr>
            <p:ph type="title"/>
          </p:nvPr>
        </p:nvSpPr>
        <p:spPr>
          <a:xfrm>
            <a:off x="761801" y="328512"/>
            <a:ext cx="4778387" cy="1628970"/>
          </a:xfrm>
        </p:spPr>
        <p:txBody>
          <a:bodyPr vert="horz" lIns="91440" tIns="45720" rIns="91440" bIns="45720" rtlCol="0" anchor="ctr">
            <a:normAutofit/>
          </a:bodyPr>
          <a:lstStyle/>
          <a:p>
            <a:r>
              <a:rPr lang="en-US" sz="4000">
                <a:solidFill>
                  <a:schemeClr val="tx1"/>
                </a:solidFill>
              </a:rPr>
              <a:t>Flexible authoring</a:t>
            </a:r>
          </a:p>
        </p:txBody>
      </p:sp>
      <p:sp>
        <p:nvSpPr>
          <p:cNvPr id="3" name="Text Placeholder 2">
            <a:extLst>
              <a:ext uri="{FF2B5EF4-FFF2-40B4-BE49-F238E27FC236}">
                <a16:creationId xmlns:a16="http://schemas.microsoft.com/office/drawing/2014/main" id="{70C357B6-EF38-580C-639E-D5CCD1F709B5}"/>
              </a:ext>
            </a:extLst>
          </p:cNvPr>
          <p:cNvSpPr>
            <a:spLocks noGrp="1"/>
          </p:cNvSpPr>
          <p:nvPr>
            <p:ph sz="half" idx="10"/>
          </p:nvPr>
        </p:nvSpPr>
        <p:spPr>
          <a:xfrm>
            <a:off x="761801" y="2462107"/>
            <a:ext cx="4659756" cy="3374137"/>
          </a:xfrm>
        </p:spPr>
        <p:txBody>
          <a:bodyPr vert="horz" lIns="91440" tIns="45720" rIns="91440" bIns="45720" rtlCol="0" anchor="ctr">
            <a:normAutofit/>
          </a:bodyPr>
          <a:lstStyle/>
          <a:p>
            <a:pPr>
              <a:lnSpc>
                <a:spcPct val="90000"/>
              </a:lnSpc>
            </a:pPr>
            <a:r>
              <a:rPr lang="en-US" sz="2000" dirty="0">
                <a:solidFill>
                  <a:schemeClr val="tx1"/>
                </a:solidFill>
              </a:rPr>
              <a:t>Reusable content</a:t>
            </a:r>
          </a:p>
          <a:p>
            <a:pPr>
              <a:lnSpc>
                <a:spcPct val="90000"/>
              </a:lnSpc>
            </a:pPr>
            <a:r>
              <a:rPr lang="en-US" sz="2000" dirty="0">
                <a:solidFill>
                  <a:schemeClr val="tx1"/>
                </a:solidFill>
              </a:rPr>
              <a:t>Decision trees</a:t>
            </a:r>
          </a:p>
          <a:p>
            <a:pPr>
              <a:lnSpc>
                <a:spcPct val="90000"/>
              </a:lnSpc>
            </a:pPr>
            <a:r>
              <a:rPr lang="en-US" sz="2000" dirty="0">
                <a:solidFill>
                  <a:schemeClr val="tx1"/>
                </a:solidFill>
              </a:rPr>
              <a:t>Document binding</a:t>
            </a:r>
          </a:p>
          <a:p>
            <a:pPr>
              <a:lnSpc>
                <a:spcPct val="90000"/>
              </a:lnSpc>
            </a:pPr>
            <a:r>
              <a:rPr lang="en-US" sz="2000" dirty="0">
                <a:solidFill>
                  <a:schemeClr val="tx1"/>
                </a:solidFill>
              </a:rPr>
              <a:t>Edit template while authoring</a:t>
            </a:r>
          </a:p>
          <a:p>
            <a:pPr>
              <a:lnSpc>
                <a:spcPct val="90000"/>
              </a:lnSpc>
            </a:pPr>
            <a:r>
              <a:rPr lang="en-US" sz="2000" dirty="0">
                <a:solidFill>
                  <a:schemeClr val="tx1"/>
                </a:solidFill>
              </a:rPr>
              <a:t>Embedded DB tagging</a:t>
            </a:r>
          </a:p>
          <a:p>
            <a:pPr>
              <a:lnSpc>
                <a:spcPct val="90000"/>
              </a:lnSpc>
            </a:pPr>
            <a:r>
              <a:rPr lang="en-US" sz="2000" dirty="0">
                <a:solidFill>
                  <a:schemeClr val="tx1"/>
                </a:solidFill>
              </a:rPr>
              <a:t>Version control</a:t>
            </a:r>
          </a:p>
        </p:txBody>
      </p:sp>
    </p:spTree>
    <p:extLst>
      <p:ext uri="{BB962C8B-B14F-4D97-AF65-F5344CB8AC3E}">
        <p14:creationId xmlns:p14="http://schemas.microsoft.com/office/powerpoint/2010/main" val="289691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a:extLst>
              <a:ext uri="{FF2B5EF4-FFF2-40B4-BE49-F238E27FC236}">
                <a16:creationId xmlns:a16="http://schemas.microsoft.com/office/drawing/2014/main" id="{C986E6F1-EBE8-789B-CDB0-97C5FD3834C9}"/>
              </a:ext>
            </a:extLst>
          </p:cNvPr>
          <p:cNvSpPr>
            <a:spLocks noGrp="1"/>
          </p:cNvSpPr>
          <p:nvPr>
            <p:ph type="subTitle" idx="1"/>
          </p:nvPr>
        </p:nvSpPr>
        <p:spPr/>
        <p:txBody>
          <a:bodyPr/>
          <a:lstStyle/>
          <a:p>
            <a:r>
              <a:rPr lang="en-US" dirty="0"/>
              <a:t>&lt;Your Name Here&gt;</a:t>
            </a:r>
          </a:p>
        </p:txBody>
      </p:sp>
      <p:sp>
        <p:nvSpPr>
          <p:cNvPr id="10" name="Text Placeholder 9">
            <a:extLst>
              <a:ext uri="{FF2B5EF4-FFF2-40B4-BE49-F238E27FC236}">
                <a16:creationId xmlns:a16="http://schemas.microsoft.com/office/drawing/2014/main" id="{92457507-399B-D051-A612-A195EED4C894}"/>
              </a:ext>
            </a:extLst>
          </p:cNvPr>
          <p:cNvSpPr>
            <a:spLocks noGrp="1"/>
          </p:cNvSpPr>
          <p:nvPr>
            <p:ph type="body" sz="quarter" idx="11"/>
          </p:nvPr>
        </p:nvSpPr>
        <p:spPr/>
        <p:txBody>
          <a:bodyPr/>
          <a:lstStyle/>
          <a:p>
            <a:r>
              <a:rPr lang="en-US" dirty="0"/>
              <a:t>June 2024</a:t>
            </a:r>
          </a:p>
        </p:txBody>
      </p:sp>
      <p:sp>
        <p:nvSpPr>
          <p:cNvPr id="4" name="Text Placeholder 3">
            <a:extLst>
              <a:ext uri="{FF2B5EF4-FFF2-40B4-BE49-F238E27FC236}">
                <a16:creationId xmlns:a16="http://schemas.microsoft.com/office/drawing/2014/main" id="{42E418A7-0BCD-E0A2-7D82-E4AE05B1F83E}"/>
              </a:ext>
            </a:extLst>
          </p:cNvPr>
          <p:cNvSpPr>
            <a:spLocks noGrp="1"/>
          </p:cNvSpPr>
          <p:nvPr>
            <p:ph type="body" sz="quarter" idx="12"/>
          </p:nvPr>
        </p:nvSpPr>
        <p:spPr/>
        <p:txBody>
          <a:bodyPr/>
          <a:lstStyle/>
          <a:p>
            <a:r>
              <a:rPr lang="en-US" dirty="0"/>
              <a:t>ValGenesis VLMS</a:t>
            </a:r>
          </a:p>
        </p:txBody>
      </p:sp>
      <p:sp>
        <p:nvSpPr>
          <p:cNvPr id="5" name="Text Placeholder 4">
            <a:extLst>
              <a:ext uri="{FF2B5EF4-FFF2-40B4-BE49-F238E27FC236}">
                <a16:creationId xmlns:a16="http://schemas.microsoft.com/office/drawing/2014/main" id="{99B7BF7A-9EA1-D641-634E-52472D76B2E4}"/>
              </a:ext>
            </a:extLst>
          </p:cNvPr>
          <p:cNvSpPr>
            <a:spLocks noGrp="1"/>
          </p:cNvSpPr>
          <p:nvPr>
            <p:ph type="body" sz="quarter" idx="13"/>
          </p:nvPr>
        </p:nvSpPr>
        <p:spPr/>
        <p:txBody>
          <a:bodyPr/>
          <a:lstStyle/>
          <a:p>
            <a:r>
              <a:rPr lang="en-US" dirty="0"/>
              <a:t>Customer Name</a:t>
            </a:r>
          </a:p>
        </p:txBody>
      </p:sp>
    </p:spTree>
    <p:extLst>
      <p:ext uri="{BB962C8B-B14F-4D97-AF65-F5344CB8AC3E}">
        <p14:creationId xmlns:p14="http://schemas.microsoft.com/office/powerpoint/2010/main" val="3478912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5" descr="Graphical user interface, text, application, email&#10;&#10;Description automatically generated">
            <a:extLst>
              <a:ext uri="{FF2B5EF4-FFF2-40B4-BE49-F238E27FC236}">
                <a16:creationId xmlns:a16="http://schemas.microsoft.com/office/drawing/2014/main" id="{7D0F7677-42DF-B475-1689-F33BD7ECCE03}"/>
              </a:ext>
            </a:extLst>
          </p:cNvPr>
          <p:cNvPicPr>
            <a:picLocks noChangeAspect="1"/>
          </p:cNvPicPr>
          <p:nvPr/>
        </p:nvPicPr>
        <p:blipFill rotWithShape="1">
          <a:blip r:embed="rId3"/>
          <a:srcRect l="9842" r="22208" b="265"/>
          <a:stretch/>
        </p:blipFill>
        <p:spPr>
          <a:xfrm>
            <a:off x="3169921" y="9"/>
            <a:ext cx="9631680" cy="6891775"/>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7" name="Freeform: Shape 6">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 name="Freeform: Shape 7">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E99DB56-6925-6681-5E7B-5F32C5F06508}"/>
              </a:ext>
            </a:extLst>
          </p:cNvPr>
          <p:cNvSpPr>
            <a:spLocks noGrp="1"/>
          </p:cNvSpPr>
          <p:nvPr>
            <p:ph type="title"/>
          </p:nvPr>
        </p:nvSpPr>
        <p:spPr>
          <a:xfrm>
            <a:off x="371094" y="1161288"/>
            <a:ext cx="3438144" cy="1125728"/>
          </a:xfrm>
        </p:spPr>
        <p:txBody>
          <a:bodyPr vert="horz" lIns="91440" tIns="45720" rIns="91440" bIns="45720" rtlCol="0" anchor="b">
            <a:normAutofit/>
          </a:bodyPr>
          <a:lstStyle/>
          <a:p>
            <a:r>
              <a:rPr lang="en-US">
                <a:solidFill>
                  <a:schemeClr val="tx1"/>
                </a:solidFill>
              </a:rPr>
              <a:t>Risk-based requirements for CSA and agile</a:t>
            </a:r>
          </a:p>
        </p:txBody>
      </p:sp>
      <p:sp>
        <p:nvSpPr>
          <p:cNvPr id="10" name="Rectangle 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 Placeholder 2">
            <a:extLst>
              <a:ext uri="{FF2B5EF4-FFF2-40B4-BE49-F238E27FC236}">
                <a16:creationId xmlns:a16="http://schemas.microsoft.com/office/drawing/2014/main" id="{7C72E92F-0300-DB3A-B342-83FC44DFD3BF}"/>
              </a:ext>
            </a:extLst>
          </p:cNvPr>
          <p:cNvSpPr>
            <a:spLocks noGrp="1"/>
          </p:cNvSpPr>
          <p:nvPr>
            <p:ph sz="half" idx="10"/>
          </p:nvPr>
        </p:nvSpPr>
        <p:spPr>
          <a:xfrm>
            <a:off x="371094" y="2718054"/>
            <a:ext cx="3438906" cy="3207258"/>
          </a:xfrm>
        </p:spPr>
        <p:txBody>
          <a:bodyPr vert="horz" lIns="91440" tIns="45720" rIns="91440" bIns="45720" rtlCol="0" anchor="t">
            <a:normAutofit lnSpcReduction="10000"/>
          </a:bodyPr>
          <a:lstStyle/>
          <a:p>
            <a:pPr>
              <a:lnSpc>
                <a:spcPct val="90000"/>
              </a:lnSpc>
            </a:pPr>
            <a:r>
              <a:rPr lang="en-US" sz="1700" dirty="0">
                <a:solidFill>
                  <a:schemeClr val="tx1"/>
                </a:solidFill>
              </a:rPr>
              <a:t>CSA-Ready today!</a:t>
            </a:r>
          </a:p>
          <a:p>
            <a:pPr>
              <a:lnSpc>
                <a:spcPct val="90000"/>
              </a:lnSpc>
            </a:pPr>
            <a:r>
              <a:rPr lang="en-US" sz="1700" dirty="0">
                <a:solidFill>
                  <a:schemeClr val="tx1"/>
                </a:solidFill>
              </a:rPr>
              <a:t>Assess risk at the requirement level</a:t>
            </a:r>
          </a:p>
          <a:p>
            <a:pPr>
              <a:lnSpc>
                <a:spcPct val="90000"/>
              </a:lnSpc>
            </a:pPr>
            <a:r>
              <a:rPr lang="en-US" sz="1700" dirty="0">
                <a:solidFill>
                  <a:schemeClr val="tx1"/>
                </a:solidFill>
              </a:rPr>
              <a:t>Reduce unnecessary over-testing by 80%</a:t>
            </a:r>
          </a:p>
          <a:p>
            <a:pPr>
              <a:lnSpc>
                <a:spcPct val="90000"/>
              </a:lnSpc>
            </a:pPr>
            <a:r>
              <a:rPr lang="en-US" sz="1700" dirty="0">
                <a:solidFill>
                  <a:schemeClr val="tx1"/>
                </a:solidFill>
              </a:rPr>
              <a:t>CSV and CSA exist in same platform</a:t>
            </a:r>
          </a:p>
          <a:p>
            <a:pPr>
              <a:lnSpc>
                <a:spcPct val="90000"/>
              </a:lnSpc>
            </a:pPr>
            <a:r>
              <a:rPr lang="en-US" sz="1700" dirty="0">
                <a:solidFill>
                  <a:schemeClr val="tx1"/>
                </a:solidFill>
              </a:rPr>
              <a:t>Utilize standard or Agile processes</a:t>
            </a:r>
          </a:p>
          <a:p>
            <a:pPr>
              <a:lnSpc>
                <a:spcPct val="90000"/>
              </a:lnSpc>
            </a:pPr>
            <a:r>
              <a:rPr lang="en-US" sz="1700" dirty="0">
                <a:solidFill>
                  <a:schemeClr val="tx1"/>
                </a:solidFill>
              </a:rPr>
              <a:t>Support ad hoc, scripted and any testing type</a:t>
            </a:r>
          </a:p>
          <a:p>
            <a:pPr>
              <a:lnSpc>
                <a:spcPct val="90000"/>
              </a:lnSpc>
            </a:pPr>
            <a:endParaRPr lang="en-US" sz="1700" dirty="0">
              <a:solidFill>
                <a:schemeClr val="tx1"/>
              </a:solidFill>
            </a:endParaRPr>
          </a:p>
          <a:p>
            <a:pPr>
              <a:lnSpc>
                <a:spcPct val="90000"/>
              </a:lnSpc>
            </a:pPr>
            <a:endParaRPr lang="en-US" sz="1700" dirty="0">
              <a:solidFill>
                <a:schemeClr val="tx1"/>
              </a:solidFill>
            </a:endParaRPr>
          </a:p>
        </p:txBody>
      </p:sp>
    </p:spTree>
    <p:extLst>
      <p:ext uri="{BB962C8B-B14F-4D97-AF65-F5344CB8AC3E}">
        <p14:creationId xmlns:p14="http://schemas.microsoft.com/office/powerpoint/2010/main" val="333742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127CAC3-3E22-1A9D-DFF5-134943913029}"/>
              </a:ext>
            </a:extLst>
          </p:cNvPr>
          <p:cNvPicPr>
            <a:picLocks noChangeAspect="1"/>
          </p:cNvPicPr>
          <p:nvPr/>
        </p:nvPicPr>
        <p:blipFill rotWithShape="1">
          <a:blip r:embed="rId3">
            <a:extLst>
              <a:ext uri="{28A0092B-C50C-407E-A947-70E740481C1C}">
                <a14:useLocalDpi xmlns:a14="http://schemas.microsoft.com/office/drawing/2010/main" val="0"/>
              </a:ext>
            </a:extLst>
          </a:blip>
          <a:srcRect l="12659" r="12659"/>
          <a:stretch/>
        </p:blipFill>
        <p:spPr>
          <a:xfrm>
            <a:off x="3242693"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12" name="Freeform: Shape 11">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2043883-0EC7-1D8F-4579-0F56F4332B9A}"/>
              </a:ext>
            </a:extLst>
          </p:cNvPr>
          <p:cNvSpPr>
            <a:spLocks noGrp="1"/>
          </p:cNvSpPr>
          <p:nvPr>
            <p:ph type="title"/>
          </p:nvPr>
        </p:nvSpPr>
        <p:spPr>
          <a:xfrm>
            <a:off x="371094" y="1161288"/>
            <a:ext cx="3438144" cy="1125728"/>
          </a:xfrm>
        </p:spPr>
        <p:txBody>
          <a:bodyPr vert="horz" lIns="91440" tIns="45720" rIns="91440" bIns="45720" rtlCol="0" anchor="b">
            <a:normAutofit/>
          </a:bodyPr>
          <a:lstStyle/>
          <a:p>
            <a:r>
              <a:rPr lang="en-US" sz="2800">
                <a:solidFill>
                  <a:schemeClr val="tx1"/>
                </a:solidFill>
              </a:rPr>
              <a:t>Intuitive digital execution</a:t>
            </a:r>
            <a:endParaRPr lang="en-US" sz="2800" dirty="0">
              <a:solidFill>
                <a:schemeClr val="tx1"/>
              </a:solidFill>
            </a:endParaRPr>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 Placeholder 2">
            <a:extLst>
              <a:ext uri="{FF2B5EF4-FFF2-40B4-BE49-F238E27FC236}">
                <a16:creationId xmlns:a16="http://schemas.microsoft.com/office/drawing/2014/main" id="{8EB32167-32F1-EBD8-7EED-1660EC6D8B43}"/>
              </a:ext>
            </a:extLst>
          </p:cNvPr>
          <p:cNvSpPr>
            <a:spLocks noGrp="1"/>
          </p:cNvSpPr>
          <p:nvPr>
            <p:ph sz="half" idx="10"/>
          </p:nvPr>
        </p:nvSpPr>
        <p:spPr>
          <a:xfrm>
            <a:off x="371094" y="2718054"/>
            <a:ext cx="3438906" cy="3207258"/>
          </a:xfrm>
        </p:spPr>
        <p:txBody>
          <a:bodyPr vert="horz" lIns="91440" tIns="45720" rIns="91440" bIns="45720" rtlCol="0" anchor="t">
            <a:normAutofit/>
          </a:bodyPr>
          <a:lstStyle/>
          <a:p>
            <a:pPr>
              <a:lnSpc>
                <a:spcPct val="90000"/>
              </a:lnSpc>
            </a:pPr>
            <a:r>
              <a:rPr lang="en-US" sz="1700">
                <a:solidFill>
                  <a:schemeClr val="tx1"/>
                </a:solidFill>
              </a:rPr>
              <a:t>Capture objective evidence in the document</a:t>
            </a:r>
          </a:p>
          <a:p>
            <a:pPr>
              <a:lnSpc>
                <a:spcPct val="90000"/>
              </a:lnSpc>
            </a:pPr>
            <a:r>
              <a:rPr lang="en-US" sz="1700">
                <a:solidFill>
                  <a:schemeClr val="tx1"/>
                </a:solidFill>
              </a:rPr>
              <a:t>Electronic signatures </a:t>
            </a:r>
          </a:p>
          <a:p>
            <a:pPr>
              <a:lnSpc>
                <a:spcPct val="90000"/>
              </a:lnSpc>
            </a:pPr>
            <a:r>
              <a:rPr lang="en-US" sz="1700">
                <a:solidFill>
                  <a:schemeClr val="tx1"/>
                </a:solidFill>
              </a:rPr>
              <a:t>Enforced business rules</a:t>
            </a:r>
          </a:p>
          <a:p>
            <a:pPr>
              <a:lnSpc>
                <a:spcPct val="90000"/>
              </a:lnSpc>
            </a:pPr>
            <a:r>
              <a:rPr lang="en-US" sz="1700">
                <a:solidFill>
                  <a:schemeClr val="tx1"/>
                </a:solidFill>
              </a:rPr>
              <a:t>Immutable and time stamped</a:t>
            </a:r>
          </a:p>
          <a:p>
            <a:pPr>
              <a:lnSpc>
                <a:spcPct val="90000"/>
              </a:lnSpc>
            </a:pPr>
            <a:r>
              <a:rPr lang="en-US" sz="1700">
                <a:solidFill>
                  <a:schemeClr val="tx1"/>
                </a:solidFill>
              </a:rPr>
              <a:t>Deviation management</a:t>
            </a:r>
          </a:p>
          <a:p>
            <a:pPr>
              <a:lnSpc>
                <a:spcPct val="90000"/>
              </a:lnSpc>
            </a:pPr>
            <a:r>
              <a:rPr lang="en-US" sz="1700">
                <a:solidFill>
                  <a:schemeClr val="tx1"/>
                </a:solidFill>
              </a:rPr>
              <a:t>Set it and Forget it scheduling</a:t>
            </a:r>
            <a:endParaRPr lang="en-US" sz="1700" dirty="0">
              <a:solidFill>
                <a:schemeClr val="tx1"/>
              </a:solidFill>
            </a:endParaRPr>
          </a:p>
        </p:txBody>
      </p:sp>
    </p:spTree>
    <p:extLst>
      <p:ext uri="{BB962C8B-B14F-4D97-AF65-F5344CB8AC3E}">
        <p14:creationId xmlns:p14="http://schemas.microsoft.com/office/powerpoint/2010/main" val="91291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C9B446A-6343-4E56-90BA-061E4DDF0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screenshot of a computer&#10;&#10;Description automatically generated">
            <a:extLst>
              <a:ext uri="{FF2B5EF4-FFF2-40B4-BE49-F238E27FC236}">
                <a16:creationId xmlns:a16="http://schemas.microsoft.com/office/drawing/2014/main" id="{CDF20900-761F-6FDB-DEF9-714B76C162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82" y="0"/>
            <a:ext cx="12155390" cy="6746240"/>
          </a:xfrm>
          <a:prstGeom prst="rect">
            <a:avLst/>
          </a:prstGeom>
        </p:spPr>
      </p:pic>
      <p:sp useBgFill="1">
        <p:nvSpPr>
          <p:cNvPr id="26" name="Freeform: Shape 25">
            <a:extLst>
              <a:ext uri="{FF2B5EF4-FFF2-40B4-BE49-F238E27FC236}">
                <a16:creationId xmlns:a16="http://schemas.microsoft.com/office/drawing/2014/main" id="{3EC72A1B-03D3-499C-B4BF-AC68EEC22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8" name="Freeform: Shape 27">
            <a:extLst>
              <a:ext uri="{FF2B5EF4-FFF2-40B4-BE49-F238E27FC236}">
                <a16:creationId xmlns:a16="http://schemas.microsoft.com/office/drawing/2014/main" id="{216322C2-3CF0-4D33-BF90-3F384CF6D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081FA158-9B4D-149A-3E1E-392C6A0258D1}"/>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kern="1200">
                <a:solidFill>
                  <a:schemeClr val="tx1"/>
                </a:solidFill>
                <a:latin typeface="+mj-lt"/>
                <a:ea typeface="+mj-ea"/>
                <a:cs typeface="+mj-cs"/>
              </a:rPr>
              <a:t>PDF Execution</a:t>
            </a:r>
          </a:p>
        </p:txBody>
      </p:sp>
      <p:sp>
        <p:nvSpPr>
          <p:cNvPr id="30" name="Rectangle 2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2" name="Rectangle 3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Content Placeholder 1">
            <a:extLst>
              <a:ext uri="{FF2B5EF4-FFF2-40B4-BE49-F238E27FC236}">
                <a16:creationId xmlns:a16="http://schemas.microsoft.com/office/drawing/2014/main" id="{F3F87D2E-2721-6DF2-3B38-EA21D37740E2}"/>
              </a:ext>
            </a:extLst>
          </p:cNvPr>
          <p:cNvSpPr>
            <a:spLocks noGrp="1"/>
          </p:cNvSpPr>
          <p:nvPr>
            <p:ph sz="half" idx="10"/>
          </p:nvPr>
        </p:nvSpPr>
        <p:spPr>
          <a:xfrm>
            <a:off x="371094" y="2718054"/>
            <a:ext cx="3438906" cy="3207258"/>
          </a:xfrm>
        </p:spPr>
        <p:txBody>
          <a:bodyPr vert="horz" lIns="91440" tIns="45720" rIns="91440" bIns="45720" rtlCol="0" anchor="t">
            <a:normAutofit/>
          </a:bodyPr>
          <a:lstStyle/>
          <a:p>
            <a:pPr>
              <a:lnSpc>
                <a:spcPct val="90000"/>
              </a:lnSpc>
            </a:pPr>
            <a:r>
              <a:rPr lang="en-US" sz="1700">
                <a:solidFill>
                  <a:schemeClr val="tx1"/>
                </a:solidFill>
              </a:rPr>
              <a:t>Leverage Vendor supplied pdf documents directly</a:t>
            </a:r>
          </a:p>
          <a:p>
            <a:pPr>
              <a:lnSpc>
                <a:spcPct val="90000"/>
              </a:lnSpc>
            </a:pPr>
            <a:r>
              <a:rPr lang="en-US" sz="1700">
                <a:solidFill>
                  <a:schemeClr val="tx1"/>
                </a:solidFill>
              </a:rPr>
              <a:t>No re-authoring necessary!</a:t>
            </a:r>
          </a:p>
        </p:txBody>
      </p:sp>
    </p:spTree>
    <p:extLst>
      <p:ext uri="{BB962C8B-B14F-4D97-AF65-F5344CB8AC3E}">
        <p14:creationId xmlns:p14="http://schemas.microsoft.com/office/powerpoint/2010/main" val="2963497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DEBA316-47AD-E4F3-ED9A-473FE6AFCD5B}"/>
              </a:ext>
            </a:extLst>
          </p:cNvPr>
          <p:cNvPicPr>
            <a:picLocks noChangeAspect="1"/>
          </p:cNvPicPr>
          <p:nvPr/>
        </p:nvPicPr>
        <p:blipFill rotWithShape="1">
          <a:blip r:embed="rId3"/>
          <a:srcRect t="9582" b="14936"/>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23" name="Freeform: Shape 22">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 name="Freeform: Shape 24">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6632AE5-0F8B-D082-2991-ACCC5D1A6C9B}"/>
              </a:ext>
            </a:extLst>
          </p:cNvPr>
          <p:cNvSpPr>
            <a:spLocks noGrp="1"/>
          </p:cNvSpPr>
          <p:nvPr>
            <p:ph type="title"/>
          </p:nvPr>
        </p:nvSpPr>
        <p:spPr>
          <a:xfrm>
            <a:off x="371094" y="1161288"/>
            <a:ext cx="3438144" cy="1125728"/>
          </a:xfrm>
        </p:spPr>
        <p:txBody>
          <a:bodyPr vert="horz" lIns="91440" tIns="45720" rIns="91440" bIns="45720" rtlCol="0" anchor="b">
            <a:normAutofit/>
          </a:bodyPr>
          <a:lstStyle/>
          <a:p>
            <a:r>
              <a:rPr lang="en-US" sz="2600">
                <a:solidFill>
                  <a:schemeClr val="tx1"/>
                </a:solidFill>
              </a:rPr>
              <a:t>Dynamic traceability matrices</a:t>
            </a:r>
          </a:p>
        </p:txBody>
      </p:sp>
      <p:sp>
        <p:nvSpPr>
          <p:cNvPr id="27" name="Rectangle 2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2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 Placeholder 2">
            <a:extLst>
              <a:ext uri="{FF2B5EF4-FFF2-40B4-BE49-F238E27FC236}">
                <a16:creationId xmlns:a16="http://schemas.microsoft.com/office/drawing/2014/main" id="{9EE72F6C-2228-D3CD-BBEF-AA37A799015C}"/>
              </a:ext>
            </a:extLst>
          </p:cNvPr>
          <p:cNvSpPr>
            <a:spLocks noGrp="1"/>
          </p:cNvSpPr>
          <p:nvPr>
            <p:ph sz="half" idx="10"/>
          </p:nvPr>
        </p:nvSpPr>
        <p:spPr>
          <a:xfrm>
            <a:off x="371094" y="2718054"/>
            <a:ext cx="3438906" cy="3207258"/>
          </a:xfrm>
        </p:spPr>
        <p:txBody>
          <a:bodyPr vert="horz" lIns="91440" tIns="45720" rIns="91440" bIns="45720" rtlCol="0" anchor="t">
            <a:normAutofit/>
          </a:bodyPr>
          <a:lstStyle/>
          <a:p>
            <a:pPr>
              <a:lnSpc>
                <a:spcPct val="90000"/>
              </a:lnSpc>
            </a:pPr>
            <a:r>
              <a:rPr lang="en-US" sz="1700">
                <a:solidFill>
                  <a:schemeClr val="tx1"/>
                </a:solidFill>
              </a:rPr>
              <a:t>Patented, impact-of-change algorithms</a:t>
            </a:r>
          </a:p>
          <a:p>
            <a:pPr>
              <a:lnSpc>
                <a:spcPct val="90000"/>
              </a:lnSpc>
            </a:pPr>
            <a:r>
              <a:rPr lang="en-US" sz="1700">
                <a:solidFill>
                  <a:schemeClr val="tx1"/>
                </a:solidFill>
              </a:rPr>
              <a:t>Auto generated in real time during authoring</a:t>
            </a:r>
          </a:p>
          <a:p>
            <a:pPr>
              <a:lnSpc>
                <a:spcPct val="90000"/>
              </a:lnSpc>
            </a:pPr>
            <a:r>
              <a:rPr lang="en-US" sz="1700">
                <a:solidFill>
                  <a:schemeClr val="tx1"/>
                </a:solidFill>
              </a:rPr>
              <a:t>Updated in real-time during execution</a:t>
            </a:r>
          </a:p>
          <a:p>
            <a:pPr>
              <a:lnSpc>
                <a:spcPct val="90000"/>
              </a:lnSpc>
            </a:pPr>
            <a:r>
              <a:rPr lang="en-US" sz="1700">
                <a:solidFill>
                  <a:schemeClr val="tx1"/>
                </a:solidFill>
              </a:rPr>
              <a:t>Identify deviation impact on all requirements</a:t>
            </a:r>
          </a:p>
          <a:p>
            <a:pPr>
              <a:lnSpc>
                <a:spcPct val="90000"/>
              </a:lnSpc>
            </a:pPr>
            <a:r>
              <a:rPr lang="en-US" sz="1700">
                <a:solidFill>
                  <a:schemeClr val="tx1"/>
                </a:solidFill>
              </a:rPr>
              <a:t>Understand and react to any impact of change</a:t>
            </a:r>
          </a:p>
        </p:txBody>
      </p:sp>
    </p:spTree>
    <p:extLst>
      <p:ext uri="{BB962C8B-B14F-4D97-AF65-F5344CB8AC3E}">
        <p14:creationId xmlns:p14="http://schemas.microsoft.com/office/powerpoint/2010/main" val="36085842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2679FBF-23FD-0EBD-5A2D-13F163F49493}"/>
              </a:ext>
            </a:extLst>
          </p:cNvPr>
          <p:cNvPicPr>
            <a:picLocks noChangeAspect="1"/>
          </p:cNvPicPr>
          <p:nvPr/>
        </p:nvPicPr>
        <p:blipFill rotWithShape="1">
          <a:blip r:embed="rId3"/>
          <a:srcRect l="19581" r="17782" b="1"/>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8" name="Freeform: Shape 7">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Freeform: Shape 9">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E99DB56-6925-6681-5E7B-5F32C5F06508}"/>
              </a:ext>
            </a:extLst>
          </p:cNvPr>
          <p:cNvSpPr>
            <a:spLocks noGrp="1"/>
          </p:cNvSpPr>
          <p:nvPr>
            <p:ph type="title"/>
          </p:nvPr>
        </p:nvSpPr>
        <p:spPr>
          <a:xfrm>
            <a:off x="371094" y="1161288"/>
            <a:ext cx="3438144" cy="1125728"/>
          </a:xfrm>
        </p:spPr>
        <p:txBody>
          <a:bodyPr vert="horz" lIns="91440" tIns="45720" rIns="91440" bIns="45720" rtlCol="0" anchor="b">
            <a:normAutofit/>
          </a:bodyPr>
          <a:lstStyle/>
          <a:p>
            <a:r>
              <a:rPr lang="en-US" sz="2800">
                <a:solidFill>
                  <a:schemeClr val="tx1"/>
                </a:solidFill>
              </a:rPr>
              <a:t>Reporting and KPI dashboards</a:t>
            </a:r>
          </a:p>
        </p:txBody>
      </p:sp>
      <p:sp>
        <p:nvSpPr>
          <p:cNvPr id="12" name="Rectangle 1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 Placeholder 2">
            <a:extLst>
              <a:ext uri="{FF2B5EF4-FFF2-40B4-BE49-F238E27FC236}">
                <a16:creationId xmlns:a16="http://schemas.microsoft.com/office/drawing/2014/main" id="{7C72E92F-0300-DB3A-B342-83FC44DFD3BF}"/>
              </a:ext>
            </a:extLst>
          </p:cNvPr>
          <p:cNvSpPr>
            <a:spLocks noGrp="1"/>
          </p:cNvSpPr>
          <p:nvPr>
            <p:ph sz="half" idx="10"/>
          </p:nvPr>
        </p:nvSpPr>
        <p:spPr>
          <a:xfrm>
            <a:off x="371094" y="2718054"/>
            <a:ext cx="3438906" cy="3207258"/>
          </a:xfrm>
        </p:spPr>
        <p:txBody>
          <a:bodyPr vert="horz" lIns="91440" tIns="45720" rIns="91440" bIns="45720" rtlCol="0" anchor="t">
            <a:normAutofit/>
          </a:bodyPr>
          <a:lstStyle/>
          <a:p>
            <a:pPr>
              <a:lnSpc>
                <a:spcPct val="90000"/>
              </a:lnSpc>
            </a:pPr>
            <a:r>
              <a:rPr lang="en-US" sz="1700" dirty="0">
                <a:solidFill>
                  <a:schemeClr val="tx1"/>
                </a:solidFill>
              </a:rPr>
              <a:t>Track all assigned tasks</a:t>
            </a:r>
          </a:p>
          <a:p>
            <a:pPr>
              <a:lnSpc>
                <a:spcPct val="90000"/>
              </a:lnSpc>
            </a:pPr>
            <a:r>
              <a:rPr lang="en-US" sz="1700" dirty="0">
                <a:solidFill>
                  <a:schemeClr val="tx1"/>
                </a:solidFill>
              </a:rPr>
              <a:t>Create standard and ad-hoc reports </a:t>
            </a:r>
          </a:p>
          <a:p>
            <a:pPr>
              <a:lnSpc>
                <a:spcPct val="90000"/>
              </a:lnSpc>
            </a:pPr>
            <a:r>
              <a:rPr lang="en-US" sz="1700" dirty="0">
                <a:solidFill>
                  <a:schemeClr val="tx1"/>
                </a:solidFill>
              </a:rPr>
              <a:t>Instant visualization</a:t>
            </a:r>
          </a:p>
          <a:p>
            <a:pPr>
              <a:lnSpc>
                <a:spcPct val="90000"/>
              </a:lnSpc>
            </a:pPr>
            <a:r>
              <a:rPr lang="en-US" sz="1700" dirty="0">
                <a:solidFill>
                  <a:schemeClr val="tx1"/>
                </a:solidFill>
              </a:rPr>
              <a:t>Drill into chart data with a click</a:t>
            </a:r>
          </a:p>
          <a:p>
            <a:pPr>
              <a:lnSpc>
                <a:spcPct val="90000"/>
              </a:lnSpc>
            </a:pPr>
            <a:r>
              <a:rPr lang="en-US" sz="1700" dirty="0">
                <a:solidFill>
                  <a:schemeClr val="tx1"/>
                </a:solidFill>
              </a:rPr>
              <a:t>Export easily</a:t>
            </a:r>
          </a:p>
        </p:txBody>
      </p:sp>
    </p:spTree>
    <p:extLst>
      <p:ext uri="{BB962C8B-B14F-4D97-AF65-F5344CB8AC3E}">
        <p14:creationId xmlns:p14="http://schemas.microsoft.com/office/powerpoint/2010/main" val="363952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18B0EBD-470D-6DBC-C9E2-5A5E4A825877}"/>
              </a:ext>
            </a:extLst>
          </p:cNvPr>
          <p:cNvPicPr>
            <a:picLocks noChangeAspect="1"/>
          </p:cNvPicPr>
          <p:nvPr/>
        </p:nvPicPr>
        <p:blipFill rotWithShape="1">
          <a:blip r:embed="rId3"/>
          <a:srcRect l="20688"/>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92F71E18-7C78-D719-3D32-333ACC02E258}"/>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a:solidFill>
                  <a:schemeClr val="tx1"/>
                </a:solidFill>
              </a:rPr>
              <a:t>AI Assisted Chatbot</a:t>
            </a:r>
          </a:p>
        </p:txBody>
      </p:sp>
      <p:sp>
        <p:nvSpPr>
          <p:cNvPr id="2" name="Content Placeholder 1">
            <a:extLst>
              <a:ext uri="{FF2B5EF4-FFF2-40B4-BE49-F238E27FC236}">
                <a16:creationId xmlns:a16="http://schemas.microsoft.com/office/drawing/2014/main" id="{24266CDC-8FFF-D33E-8583-AC8F0C12A692}"/>
              </a:ext>
            </a:extLst>
          </p:cNvPr>
          <p:cNvSpPr>
            <a:spLocks noGrp="1"/>
          </p:cNvSpPr>
          <p:nvPr>
            <p:ph sz="half" idx="10"/>
          </p:nvPr>
        </p:nvSpPr>
        <p:spPr>
          <a:xfrm>
            <a:off x="838200" y="2434201"/>
            <a:ext cx="3822189" cy="3742762"/>
          </a:xfrm>
        </p:spPr>
        <p:txBody>
          <a:bodyPr vert="horz" lIns="91440" tIns="45720" rIns="91440" bIns="45720" rtlCol="0">
            <a:normAutofit/>
          </a:bodyPr>
          <a:lstStyle/>
          <a:p>
            <a:pPr>
              <a:lnSpc>
                <a:spcPct val="90000"/>
              </a:lnSpc>
            </a:pPr>
            <a:r>
              <a:rPr lang="en-US" sz="2000" dirty="0">
                <a:solidFill>
                  <a:schemeClr val="tx1"/>
                </a:solidFill>
              </a:rPr>
              <a:t>Instant answers to user guide queries</a:t>
            </a:r>
          </a:p>
          <a:p>
            <a:pPr>
              <a:lnSpc>
                <a:spcPct val="90000"/>
              </a:lnSpc>
            </a:pPr>
            <a:r>
              <a:rPr lang="en-US" sz="2000" dirty="0">
                <a:solidFill>
                  <a:schemeClr val="tx1"/>
                </a:solidFill>
              </a:rPr>
              <a:t>Enhance user experience</a:t>
            </a:r>
          </a:p>
          <a:p>
            <a:pPr>
              <a:lnSpc>
                <a:spcPct val="90000"/>
              </a:lnSpc>
            </a:pPr>
            <a:r>
              <a:rPr lang="en-US" sz="2000" dirty="0">
                <a:solidFill>
                  <a:schemeClr val="tx1"/>
                </a:solidFill>
              </a:rPr>
              <a:t>Expedite onboarding and user expertise</a:t>
            </a:r>
          </a:p>
        </p:txBody>
      </p:sp>
    </p:spTree>
    <p:extLst>
      <p:ext uri="{BB962C8B-B14F-4D97-AF65-F5344CB8AC3E}">
        <p14:creationId xmlns:p14="http://schemas.microsoft.com/office/powerpoint/2010/main" val="16168390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1ACAF-65A1-B821-7BFA-B00C67C87A37}"/>
              </a:ext>
            </a:extLst>
          </p:cNvPr>
          <p:cNvSpPr>
            <a:spLocks noGrp="1"/>
          </p:cNvSpPr>
          <p:nvPr>
            <p:ph type="title"/>
          </p:nvPr>
        </p:nvSpPr>
        <p:spPr>
          <a:xfrm>
            <a:off x="731520" y="457200"/>
            <a:ext cx="10698480" cy="341632"/>
          </a:xfrm>
        </p:spPr>
        <p:txBody>
          <a:bodyPr vert="horz" lIns="91440" tIns="45720" rIns="91440" bIns="45720" rtlCol="0" anchor="ctr">
            <a:normAutofit fontScale="90000"/>
          </a:bodyPr>
          <a:lstStyle/>
          <a:p>
            <a:r>
              <a:rPr lang="en-US"/>
              <a:t>Real-World 483 Avoidance</a:t>
            </a:r>
          </a:p>
        </p:txBody>
      </p:sp>
      <p:graphicFrame>
        <p:nvGraphicFramePr>
          <p:cNvPr id="3" name="Table 2">
            <a:extLst>
              <a:ext uri="{FF2B5EF4-FFF2-40B4-BE49-F238E27FC236}">
                <a16:creationId xmlns:a16="http://schemas.microsoft.com/office/drawing/2014/main" id="{5CB3C1F2-9AB3-8680-B2A6-CDEB3A545BDC}"/>
              </a:ext>
            </a:extLst>
          </p:cNvPr>
          <p:cNvGraphicFramePr>
            <a:graphicFrameLocks noGrp="1"/>
          </p:cNvGraphicFramePr>
          <p:nvPr/>
        </p:nvGraphicFramePr>
        <p:xfrm>
          <a:off x="838200" y="1357271"/>
          <a:ext cx="10512548" cy="4316274"/>
        </p:xfrm>
        <a:graphic>
          <a:graphicData uri="http://schemas.openxmlformats.org/drawingml/2006/table">
            <a:tbl>
              <a:tblPr firstRow="1" bandRow="1">
                <a:noFill/>
                <a:tableStyleId>{5C22544A-7EE6-4342-B048-85BDC9FD1C3A}</a:tableStyleId>
              </a:tblPr>
              <a:tblGrid>
                <a:gridCol w="5220789">
                  <a:extLst>
                    <a:ext uri="{9D8B030D-6E8A-4147-A177-3AD203B41FA5}">
                      <a16:colId xmlns:a16="http://schemas.microsoft.com/office/drawing/2014/main" val="410122498"/>
                    </a:ext>
                  </a:extLst>
                </a:gridCol>
                <a:gridCol w="5291759">
                  <a:extLst>
                    <a:ext uri="{9D8B030D-6E8A-4147-A177-3AD203B41FA5}">
                      <a16:colId xmlns:a16="http://schemas.microsoft.com/office/drawing/2014/main" val="646773519"/>
                    </a:ext>
                  </a:extLst>
                </a:gridCol>
              </a:tblGrid>
              <a:tr h="449305">
                <a:tc>
                  <a:txBody>
                    <a:bodyPr/>
                    <a:lstStyle/>
                    <a:p>
                      <a:r>
                        <a:rPr lang="en-US" sz="1900" b="1" cap="none" spc="30">
                          <a:solidFill>
                            <a:schemeClr val="tx1"/>
                          </a:solidFill>
                        </a:rPr>
                        <a:t>Actual 483 Observation:</a:t>
                      </a:r>
                    </a:p>
                  </a:txBody>
                  <a:tcPr marL="0" marR="11048" marT="55242" marB="55242" anchor="ctr">
                    <a:lnL w="12700" cmpd="sng">
                      <a:noFill/>
                    </a:lnL>
                    <a:lnR w="12700" cmpd="sng">
                      <a:noFill/>
                    </a:lnR>
                    <a:lnT w="19050" cap="flat" cmpd="sng" algn="ctr">
                      <a:solidFill>
                        <a:schemeClr val="accent1"/>
                      </a:solidFill>
                      <a:prstDash val="solid"/>
                    </a:lnT>
                    <a:lnB w="38100" cmpd="sng">
                      <a:noFill/>
                    </a:lnB>
                    <a:noFill/>
                  </a:tcPr>
                </a:tc>
                <a:tc>
                  <a:txBody>
                    <a:bodyPr/>
                    <a:lstStyle/>
                    <a:p>
                      <a:r>
                        <a:rPr lang="en-US" sz="1900" b="1" cap="none" spc="30">
                          <a:solidFill>
                            <a:schemeClr val="tx1"/>
                          </a:solidFill>
                        </a:rPr>
                        <a:t>ValGenesis VLMS Solution:</a:t>
                      </a:r>
                    </a:p>
                  </a:txBody>
                  <a:tcPr marL="0" marR="11048" marT="55242" marB="55242" anchor="ctr">
                    <a:lnL w="12700" cmpd="sng">
                      <a:noFill/>
                    </a:lnL>
                    <a:lnR w="12700" cmpd="sng">
                      <a:noFill/>
                    </a:lnR>
                    <a:lnT w="19050" cap="flat" cmpd="sng" algn="ctr">
                      <a:solidFill>
                        <a:schemeClr val="accent1"/>
                      </a:solidFill>
                      <a:prstDash val="solid"/>
                    </a:lnT>
                    <a:lnB w="38100" cmpd="sng">
                      <a:noFill/>
                    </a:lnB>
                    <a:noFill/>
                  </a:tcPr>
                </a:tc>
                <a:extLst>
                  <a:ext uri="{0D108BD9-81ED-4DB2-BD59-A6C34878D82A}">
                    <a16:rowId xmlns:a16="http://schemas.microsoft.com/office/drawing/2014/main" val="3241956954"/>
                  </a:ext>
                </a:extLst>
              </a:tr>
              <a:tr h="817588">
                <a:tc>
                  <a:txBody>
                    <a:bodyPr/>
                    <a:lstStyle/>
                    <a:p>
                      <a:r>
                        <a:rPr lang="en-US" sz="1400" i="1" cap="none" spc="0" dirty="0">
                          <a:solidFill>
                            <a:schemeClr val="tx1"/>
                          </a:solidFill>
                        </a:rPr>
                        <a:t>“Failure to thoroughly review any unexplained discrepancy…”</a:t>
                      </a:r>
                    </a:p>
                  </a:txBody>
                  <a:tcPr marL="0" marR="110485" marT="55242" marB="55242" anchor="ctr">
                    <a:lnL w="12700" cmpd="sng">
                      <a:noFill/>
                      <a:prstDash val="solid"/>
                    </a:lnL>
                    <a:lnR w="12700" cmpd="sng">
                      <a:noFill/>
                      <a:prstDash val="solid"/>
                    </a:lnR>
                    <a:lnT w="38100" cmpd="sng">
                      <a:noFill/>
                    </a:lnT>
                    <a:lnB w="9525" cap="flat" cmpd="sng" algn="ctr">
                      <a:solidFill>
                        <a:schemeClr val="accent1"/>
                      </a:solidFill>
                      <a:prstDash val="solid"/>
                    </a:lnB>
                    <a:noFill/>
                  </a:tcPr>
                </a:tc>
                <a:tc>
                  <a:txBody>
                    <a:bodyPr/>
                    <a:lstStyle/>
                    <a:p>
                      <a:r>
                        <a:rPr lang="en-US" sz="1400" cap="none" spc="0">
                          <a:solidFill>
                            <a:schemeClr val="tx1"/>
                          </a:solidFill>
                        </a:rPr>
                        <a:t>All deviations are tracked from alert to closure, providing automated task assignment and alerting to keep everyone on track.</a:t>
                      </a:r>
                    </a:p>
                  </a:txBody>
                  <a:tcPr marL="0" marR="110485" marT="55242" marB="55242" anchor="ctr">
                    <a:lnL w="12700" cmpd="sng">
                      <a:noFill/>
                      <a:prstDash val="solid"/>
                    </a:lnL>
                    <a:lnR w="12700" cmpd="sng">
                      <a:noFill/>
                      <a:prstDash val="solid"/>
                    </a:lnR>
                    <a:lnT w="38100" cmpd="sng">
                      <a:noFill/>
                    </a:lnT>
                    <a:lnB w="9525" cap="flat" cmpd="sng" algn="ctr">
                      <a:solidFill>
                        <a:schemeClr val="accent1"/>
                      </a:solidFill>
                      <a:prstDash val="solid"/>
                    </a:lnB>
                    <a:noFill/>
                  </a:tcPr>
                </a:tc>
                <a:extLst>
                  <a:ext uri="{0D108BD9-81ED-4DB2-BD59-A6C34878D82A}">
                    <a16:rowId xmlns:a16="http://schemas.microsoft.com/office/drawing/2014/main" val="1427979961"/>
                  </a:ext>
                </a:extLst>
              </a:tr>
              <a:tr h="596618">
                <a:tc>
                  <a:txBody>
                    <a:bodyPr/>
                    <a:lstStyle/>
                    <a:p>
                      <a:r>
                        <a:rPr lang="en-US" sz="1400" i="1" cap="none" spc="0" dirty="0">
                          <a:solidFill>
                            <a:schemeClr val="tx1"/>
                          </a:solidFill>
                        </a:rPr>
                        <a:t>“Original data is omitted and not reported.”</a:t>
                      </a:r>
                    </a:p>
                  </a:txBody>
                  <a:tcPr marL="55242" marR="110485" marT="55242" marB="55242"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en-US" sz="1400" cap="none" spc="0" dirty="0">
                          <a:solidFill>
                            <a:schemeClr val="tx1"/>
                          </a:solidFill>
                        </a:rPr>
                        <a:t>Any modifications to any original entries are tracked and time-stamped, retaining all original data for audit purposes.</a:t>
                      </a:r>
                    </a:p>
                  </a:txBody>
                  <a:tcPr marL="55242" marR="110485" marT="55242" marB="55242"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3155978536"/>
                  </a:ext>
                </a:extLst>
              </a:tr>
              <a:tr h="817588">
                <a:tc>
                  <a:txBody>
                    <a:bodyPr/>
                    <a:lstStyle/>
                    <a:p>
                      <a:r>
                        <a:rPr lang="en-US" sz="1400" i="1" cap="none" spc="0">
                          <a:solidFill>
                            <a:schemeClr val="tx1"/>
                          </a:solidFill>
                        </a:rPr>
                        <a:t>“Laboratory data not recorded contemporaneously.”</a:t>
                      </a:r>
                    </a:p>
                  </a:txBody>
                  <a:tcPr marL="0" marR="110485" marT="55242" marB="55242"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n-US" sz="1400" cap="none" spc="0">
                          <a:solidFill>
                            <a:schemeClr val="tx1"/>
                          </a:solidFill>
                        </a:rPr>
                        <a:t>Digital execution, time-stamped audit trails and offline data capture capabilities ensure your data and supporting evidence are captured and marked in real time.</a:t>
                      </a:r>
                    </a:p>
                  </a:txBody>
                  <a:tcPr marL="0" marR="110485" marT="55242" marB="55242"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3508995298"/>
                  </a:ext>
                </a:extLst>
              </a:tr>
              <a:tr h="1038557">
                <a:tc>
                  <a:txBody>
                    <a:bodyPr/>
                    <a:lstStyle/>
                    <a:p>
                      <a:r>
                        <a:rPr lang="en-US" sz="1400" i="1" cap="none" spc="0">
                          <a:solidFill>
                            <a:schemeClr val="tx1"/>
                          </a:solidFill>
                        </a:rPr>
                        <a:t>“Original data is not attributable.”</a:t>
                      </a:r>
                    </a:p>
                  </a:txBody>
                  <a:tcPr marL="55242" marR="110485" marT="55242" marB="55242"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en-US" sz="1400" cap="none" spc="0" dirty="0">
                          <a:solidFill>
                            <a:schemeClr val="tx1"/>
                          </a:solidFill>
                        </a:rPr>
                        <a:t>All document data objects are attributed to specific entities. Objective evidence is watermarked with appropriate time-stamp, and digital signatures assure data is associated to entities, documents, and users.</a:t>
                      </a:r>
                    </a:p>
                  </a:txBody>
                  <a:tcPr marL="55242" marR="110485" marT="55242" marB="55242"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3883706362"/>
                  </a:ext>
                </a:extLst>
              </a:tr>
              <a:tr h="596618">
                <a:tc>
                  <a:txBody>
                    <a:bodyPr/>
                    <a:lstStyle/>
                    <a:p>
                      <a:r>
                        <a:rPr lang="en-US" sz="1400" i="1" cap="none" spc="0">
                          <a:solidFill>
                            <a:schemeClr val="tx1"/>
                          </a:solidFill>
                        </a:rPr>
                        <a:t>“Procedures for preparation of master production and control records are not followed.”</a:t>
                      </a:r>
                    </a:p>
                  </a:txBody>
                  <a:tcPr marL="0" marR="110485" marT="55242" marB="55242" anchor="ctr">
                    <a:lnL w="12700" cmpd="sng">
                      <a:noFill/>
                      <a:prstDash val="solid"/>
                    </a:lnL>
                    <a:lnR w="12700" cmpd="sng">
                      <a:noFill/>
                      <a:prstDash val="solid"/>
                    </a:lnR>
                    <a:lnT w="12700" cmpd="sng">
                      <a:noFill/>
                      <a:prstDash val="solid"/>
                    </a:lnT>
                    <a:lnB w="12700" cmpd="sng">
                      <a:noFill/>
                      <a:prstDash val="solid"/>
                    </a:lnB>
                    <a:noFill/>
                  </a:tcPr>
                </a:tc>
                <a:tc>
                  <a:txBody>
                    <a:bodyPr/>
                    <a:lstStyle/>
                    <a:p>
                      <a:r>
                        <a:rPr lang="en-US" sz="1400" cap="none" spc="0" dirty="0">
                          <a:solidFill>
                            <a:schemeClr val="tx1"/>
                          </a:solidFill>
                        </a:rPr>
                        <a:t>Utilize execution rules that ensure all required activities are completed prior to review/approval.</a:t>
                      </a:r>
                    </a:p>
                  </a:txBody>
                  <a:tcPr marL="0" marR="110485" marT="55242" marB="55242"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208889234"/>
                  </a:ext>
                </a:extLst>
              </a:tr>
            </a:tbl>
          </a:graphicData>
        </a:graphic>
      </p:graphicFrame>
    </p:spTree>
    <p:extLst>
      <p:ext uri="{BB962C8B-B14F-4D97-AF65-F5344CB8AC3E}">
        <p14:creationId xmlns:p14="http://schemas.microsoft.com/office/powerpoint/2010/main" val="26995946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6308201D-36E0-A329-EB71-184E3B73812B}"/>
              </a:ext>
            </a:extLst>
          </p:cNvPr>
          <p:cNvGrpSpPr/>
          <p:nvPr/>
        </p:nvGrpSpPr>
        <p:grpSpPr>
          <a:xfrm>
            <a:off x="5106924" y="544620"/>
            <a:ext cx="7732728" cy="5544367"/>
            <a:chOff x="4992624" y="544620"/>
            <a:chExt cx="7732728" cy="5544367"/>
          </a:xfrm>
        </p:grpSpPr>
        <p:pic>
          <p:nvPicPr>
            <p:cNvPr id="21" name="Graphic 20">
              <a:extLst>
                <a:ext uri="{FF2B5EF4-FFF2-40B4-BE49-F238E27FC236}">
                  <a16:creationId xmlns:a16="http://schemas.microsoft.com/office/drawing/2014/main" id="{4342584E-778B-C65C-769A-733224B658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2624" y="1692039"/>
              <a:ext cx="7732728" cy="3787984"/>
            </a:xfrm>
            <a:prstGeom prst="rect">
              <a:avLst/>
            </a:prstGeom>
          </p:spPr>
        </p:pic>
        <p:grpSp>
          <p:nvGrpSpPr>
            <p:cNvPr id="31" name="Group 30">
              <a:extLst>
                <a:ext uri="{FF2B5EF4-FFF2-40B4-BE49-F238E27FC236}">
                  <a16:creationId xmlns:a16="http://schemas.microsoft.com/office/drawing/2014/main" id="{D3EE3214-AC38-4F0C-05D8-1AE040D0A069}"/>
                </a:ext>
              </a:extLst>
            </p:cNvPr>
            <p:cNvGrpSpPr/>
            <p:nvPr/>
          </p:nvGrpSpPr>
          <p:grpSpPr>
            <a:xfrm>
              <a:off x="5682139" y="850787"/>
              <a:ext cx="1376675" cy="2104523"/>
              <a:chOff x="5685048" y="850787"/>
              <a:chExt cx="1376675" cy="2104523"/>
            </a:xfrm>
          </p:grpSpPr>
          <p:grpSp>
            <p:nvGrpSpPr>
              <p:cNvPr id="28" name="Group 27">
                <a:extLst>
                  <a:ext uri="{FF2B5EF4-FFF2-40B4-BE49-F238E27FC236}">
                    <a16:creationId xmlns:a16="http://schemas.microsoft.com/office/drawing/2014/main" id="{0B79B3DD-9B6F-6994-9427-E7B9A94485F9}"/>
                  </a:ext>
                </a:extLst>
              </p:cNvPr>
              <p:cNvGrpSpPr/>
              <p:nvPr/>
            </p:nvGrpSpPr>
            <p:grpSpPr>
              <a:xfrm>
                <a:off x="5685048" y="850787"/>
                <a:ext cx="1376675" cy="646331"/>
                <a:chOff x="5459388" y="808798"/>
                <a:chExt cx="1376675" cy="646331"/>
              </a:xfrm>
            </p:grpSpPr>
            <p:pic>
              <p:nvPicPr>
                <p:cNvPr id="26" name="Graphic 25" descr="Server with solid fill">
                  <a:extLst>
                    <a:ext uri="{FF2B5EF4-FFF2-40B4-BE49-F238E27FC236}">
                      <a16:creationId xmlns:a16="http://schemas.microsoft.com/office/drawing/2014/main" id="{F8388CAD-2B99-1F70-67E7-71F57411ED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24937" y="1039872"/>
                  <a:ext cx="411126" cy="411126"/>
                </a:xfrm>
                <a:prstGeom prst="rect">
                  <a:avLst/>
                </a:prstGeom>
              </p:spPr>
            </p:pic>
            <p:sp>
              <p:nvSpPr>
                <p:cNvPr id="27" name="TextBox 26">
                  <a:extLst>
                    <a:ext uri="{FF2B5EF4-FFF2-40B4-BE49-F238E27FC236}">
                      <a16:creationId xmlns:a16="http://schemas.microsoft.com/office/drawing/2014/main" id="{43CD7FC3-5E68-294A-D8B7-143607AFDA34}"/>
                    </a:ext>
                  </a:extLst>
                </p:cNvPr>
                <p:cNvSpPr txBox="1"/>
                <p:nvPr/>
              </p:nvSpPr>
              <p:spPr>
                <a:xfrm>
                  <a:off x="5459388" y="808798"/>
                  <a:ext cx="1031051" cy="646331"/>
                </a:xfrm>
                <a:prstGeom prst="rect">
                  <a:avLst/>
                </a:prstGeom>
                <a:noFill/>
              </p:spPr>
              <p:txBody>
                <a:bodyPr wrap="none" rtlCol="0">
                  <a:spAutoFit/>
                </a:bodyPr>
                <a:lstStyle/>
                <a:p>
                  <a:pPr algn="r"/>
                  <a:r>
                    <a:rPr lang="en-US"/>
                    <a:t>North</a:t>
                  </a:r>
                  <a:br>
                    <a:rPr lang="en-US"/>
                  </a:br>
                  <a:r>
                    <a:rPr lang="en-US"/>
                    <a:t>America</a:t>
                  </a:r>
                </a:p>
              </p:txBody>
            </p:sp>
          </p:grpSp>
          <p:cxnSp>
            <p:nvCxnSpPr>
              <p:cNvPr id="30" name="Straight Connector 29">
                <a:extLst>
                  <a:ext uri="{FF2B5EF4-FFF2-40B4-BE49-F238E27FC236}">
                    <a16:creationId xmlns:a16="http://schemas.microsoft.com/office/drawing/2014/main" id="{CBA4A875-C578-9EDC-6DC9-587F6477F3C4}"/>
                  </a:ext>
                </a:extLst>
              </p:cNvPr>
              <p:cNvCxnSpPr/>
              <p:nvPr/>
            </p:nvCxnSpPr>
            <p:spPr>
              <a:xfrm>
                <a:off x="6856160" y="1524148"/>
                <a:ext cx="0" cy="1431162"/>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8B17073C-7B4E-7E7D-D384-BFEBB19B7F61}"/>
                </a:ext>
              </a:extLst>
            </p:cNvPr>
            <p:cNvGrpSpPr/>
            <p:nvPr/>
          </p:nvGrpSpPr>
          <p:grpSpPr>
            <a:xfrm>
              <a:off x="5347276" y="3409950"/>
              <a:ext cx="1386236" cy="1413483"/>
              <a:chOff x="4768163" y="3493245"/>
              <a:chExt cx="1386236" cy="1413483"/>
            </a:xfrm>
          </p:grpSpPr>
          <p:grpSp>
            <p:nvGrpSpPr>
              <p:cNvPr id="33" name="Group 32">
                <a:extLst>
                  <a:ext uri="{FF2B5EF4-FFF2-40B4-BE49-F238E27FC236}">
                    <a16:creationId xmlns:a16="http://schemas.microsoft.com/office/drawing/2014/main" id="{B92447DD-095A-8F35-91B8-8CFAD647AB01}"/>
                  </a:ext>
                </a:extLst>
              </p:cNvPr>
              <p:cNvGrpSpPr/>
              <p:nvPr/>
            </p:nvGrpSpPr>
            <p:grpSpPr>
              <a:xfrm>
                <a:off x="4768163" y="4229236"/>
                <a:ext cx="1386236" cy="677492"/>
                <a:chOff x="5449827" y="1039872"/>
                <a:chExt cx="1386236" cy="677492"/>
              </a:xfrm>
            </p:grpSpPr>
            <p:pic>
              <p:nvPicPr>
                <p:cNvPr id="35" name="Graphic 34" descr="Server with solid fill">
                  <a:extLst>
                    <a:ext uri="{FF2B5EF4-FFF2-40B4-BE49-F238E27FC236}">
                      <a16:creationId xmlns:a16="http://schemas.microsoft.com/office/drawing/2014/main" id="{6EF07817-0E21-B627-8E2D-BB75EDAEB1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24937" y="1039872"/>
                  <a:ext cx="411126" cy="411126"/>
                </a:xfrm>
                <a:prstGeom prst="rect">
                  <a:avLst/>
                </a:prstGeom>
              </p:spPr>
            </p:pic>
            <p:sp>
              <p:nvSpPr>
                <p:cNvPr id="36" name="TextBox 35">
                  <a:extLst>
                    <a:ext uri="{FF2B5EF4-FFF2-40B4-BE49-F238E27FC236}">
                      <a16:creationId xmlns:a16="http://schemas.microsoft.com/office/drawing/2014/main" id="{854A4D10-FECE-161F-7733-1E722BD23A75}"/>
                    </a:ext>
                  </a:extLst>
                </p:cNvPr>
                <p:cNvSpPr txBox="1"/>
                <p:nvPr/>
              </p:nvSpPr>
              <p:spPr>
                <a:xfrm>
                  <a:off x="5449827" y="1071033"/>
                  <a:ext cx="1031051" cy="646331"/>
                </a:xfrm>
                <a:prstGeom prst="rect">
                  <a:avLst/>
                </a:prstGeom>
                <a:noFill/>
              </p:spPr>
              <p:txBody>
                <a:bodyPr wrap="none" rtlCol="0">
                  <a:spAutoFit/>
                </a:bodyPr>
                <a:lstStyle/>
                <a:p>
                  <a:pPr algn="r"/>
                  <a:r>
                    <a:rPr lang="en-US"/>
                    <a:t>North</a:t>
                  </a:r>
                  <a:br>
                    <a:rPr lang="en-US"/>
                  </a:br>
                  <a:r>
                    <a:rPr lang="en-US"/>
                    <a:t>America</a:t>
                  </a:r>
                </a:p>
              </p:txBody>
            </p:sp>
          </p:grpSp>
          <p:cxnSp>
            <p:nvCxnSpPr>
              <p:cNvPr id="34" name="Straight Connector 33">
                <a:extLst>
                  <a:ext uri="{FF2B5EF4-FFF2-40B4-BE49-F238E27FC236}">
                    <a16:creationId xmlns:a16="http://schemas.microsoft.com/office/drawing/2014/main" id="{F79EDFF5-6660-0343-D1EE-CBA54A8E611C}"/>
                  </a:ext>
                </a:extLst>
              </p:cNvPr>
              <p:cNvCxnSpPr>
                <a:cxnSpLocks/>
                <a:stCxn id="35" idx="0"/>
              </p:cNvCxnSpPr>
              <p:nvPr/>
            </p:nvCxnSpPr>
            <p:spPr>
              <a:xfrm flipV="1">
                <a:off x="5948836" y="3493245"/>
                <a:ext cx="0" cy="735991"/>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2DDC1F60-3AD9-9448-311D-4939EAED52D5}"/>
                </a:ext>
              </a:extLst>
            </p:cNvPr>
            <p:cNvGrpSpPr/>
            <p:nvPr/>
          </p:nvGrpSpPr>
          <p:grpSpPr>
            <a:xfrm>
              <a:off x="7419684" y="2955310"/>
              <a:ext cx="1283644" cy="3133677"/>
              <a:chOff x="4870755" y="2007499"/>
              <a:chExt cx="1283644" cy="3133677"/>
            </a:xfrm>
          </p:grpSpPr>
          <p:grpSp>
            <p:nvGrpSpPr>
              <p:cNvPr id="45" name="Group 44">
                <a:extLst>
                  <a:ext uri="{FF2B5EF4-FFF2-40B4-BE49-F238E27FC236}">
                    <a16:creationId xmlns:a16="http://schemas.microsoft.com/office/drawing/2014/main" id="{A6E43455-38DD-4EF7-DB99-341C249938E7}"/>
                  </a:ext>
                </a:extLst>
              </p:cNvPr>
              <p:cNvGrpSpPr/>
              <p:nvPr/>
            </p:nvGrpSpPr>
            <p:grpSpPr>
              <a:xfrm>
                <a:off x="4870755" y="4730050"/>
                <a:ext cx="1283644" cy="411126"/>
                <a:chOff x="5552419" y="1540686"/>
                <a:chExt cx="1283644" cy="411126"/>
              </a:xfrm>
            </p:grpSpPr>
            <p:pic>
              <p:nvPicPr>
                <p:cNvPr id="47" name="Graphic 46" descr="Server with solid fill">
                  <a:extLst>
                    <a:ext uri="{FF2B5EF4-FFF2-40B4-BE49-F238E27FC236}">
                      <a16:creationId xmlns:a16="http://schemas.microsoft.com/office/drawing/2014/main" id="{458F5750-77F9-E89D-F6E9-9F9561CF926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24937" y="1540686"/>
                  <a:ext cx="411126" cy="411126"/>
                </a:xfrm>
                <a:prstGeom prst="rect">
                  <a:avLst/>
                </a:prstGeom>
              </p:spPr>
            </p:pic>
            <p:sp>
              <p:nvSpPr>
                <p:cNvPr id="48" name="TextBox 47">
                  <a:extLst>
                    <a:ext uri="{FF2B5EF4-FFF2-40B4-BE49-F238E27FC236}">
                      <a16:creationId xmlns:a16="http://schemas.microsoft.com/office/drawing/2014/main" id="{34F9EE4F-D07E-7E14-95FC-96DB5B7D05A6}"/>
                    </a:ext>
                  </a:extLst>
                </p:cNvPr>
                <p:cNvSpPr txBox="1"/>
                <p:nvPr/>
              </p:nvSpPr>
              <p:spPr>
                <a:xfrm>
                  <a:off x="5552419" y="1571847"/>
                  <a:ext cx="928459" cy="369332"/>
                </a:xfrm>
                <a:prstGeom prst="rect">
                  <a:avLst/>
                </a:prstGeom>
                <a:noFill/>
              </p:spPr>
              <p:txBody>
                <a:bodyPr wrap="none" rtlCol="0">
                  <a:spAutoFit/>
                </a:bodyPr>
                <a:lstStyle/>
                <a:p>
                  <a:pPr algn="r"/>
                  <a:r>
                    <a:rPr lang="en-US"/>
                    <a:t>Europe</a:t>
                  </a:r>
                </a:p>
              </p:txBody>
            </p:sp>
          </p:grpSp>
          <p:cxnSp>
            <p:nvCxnSpPr>
              <p:cNvPr id="46" name="Straight Connector 45">
                <a:extLst>
                  <a:ext uri="{FF2B5EF4-FFF2-40B4-BE49-F238E27FC236}">
                    <a16:creationId xmlns:a16="http://schemas.microsoft.com/office/drawing/2014/main" id="{6F95AD6B-3016-6D0A-896F-EAA663E03604}"/>
                  </a:ext>
                </a:extLst>
              </p:cNvPr>
              <p:cNvCxnSpPr>
                <a:cxnSpLocks/>
                <a:stCxn id="47" idx="0"/>
              </p:cNvCxnSpPr>
              <p:nvPr/>
            </p:nvCxnSpPr>
            <p:spPr>
              <a:xfrm flipV="1">
                <a:off x="5948836" y="2007499"/>
                <a:ext cx="0" cy="2722551"/>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10988984-A506-5D52-EA1A-98069A68C833}"/>
                </a:ext>
              </a:extLst>
            </p:cNvPr>
            <p:cNvGrpSpPr/>
            <p:nvPr/>
          </p:nvGrpSpPr>
          <p:grpSpPr>
            <a:xfrm>
              <a:off x="7756121" y="544620"/>
              <a:ext cx="1274841" cy="2276718"/>
              <a:chOff x="5786882" y="678592"/>
              <a:chExt cx="1274841" cy="2276718"/>
            </a:xfrm>
          </p:grpSpPr>
          <p:grpSp>
            <p:nvGrpSpPr>
              <p:cNvPr id="51" name="Group 50">
                <a:extLst>
                  <a:ext uri="{FF2B5EF4-FFF2-40B4-BE49-F238E27FC236}">
                    <a16:creationId xmlns:a16="http://schemas.microsoft.com/office/drawing/2014/main" id="{0A4CC4C7-9E69-E58B-EAAE-8D100401B3BC}"/>
                  </a:ext>
                </a:extLst>
              </p:cNvPr>
              <p:cNvGrpSpPr/>
              <p:nvPr/>
            </p:nvGrpSpPr>
            <p:grpSpPr>
              <a:xfrm>
                <a:off x="5786882" y="678592"/>
                <a:ext cx="1274841" cy="411126"/>
                <a:chOff x="5561222" y="636603"/>
                <a:chExt cx="1274841" cy="411126"/>
              </a:xfrm>
            </p:grpSpPr>
            <p:pic>
              <p:nvPicPr>
                <p:cNvPr id="53" name="Graphic 52" descr="Server with solid fill">
                  <a:extLst>
                    <a:ext uri="{FF2B5EF4-FFF2-40B4-BE49-F238E27FC236}">
                      <a16:creationId xmlns:a16="http://schemas.microsoft.com/office/drawing/2014/main" id="{B15EAC03-BC46-3C80-1651-461ADB98754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24937" y="636603"/>
                  <a:ext cx="411126" cy="411126"/>
                </a:xfrm>
                <a:prstGeom prst="rect">
                  <a:avLst/>
                </a:prstGeom>
              </p:spPr>
            </p:pic>
            <p:sp>
              <p:nvSpPr>
                <p:cNvPr id="54" name="TextBox 53">
                  <a:extLst>
                    <a:ext uri="{FF2B5EF4-FFF2-40B4-BE49-F238E27FC236}">
                      <a16:creationId xmlns:a16="http://schemas.microsoft.com/office/drawing/2014/main" id="{B80DAA15-6DC4-A7F0-12BF-117A70961B81}"/>
                    </a:ext>
                  </a:extLst>
                </p:cNvPr>
                <p:cNvSpPr txBox="1"/>
                <p:nvPr/>
              </p:nvSpPr>
              <p:spPr>
                <a:xfrm>
                  <a:off x="5561222" y="667764"/>
                  <a:ext cx="928459" cy="369332"/>
                </a:xfrm>
                <a:prstGeom prst="rect">
                  <a:avLst/>
                </a:prstGeom>
                <a:noFill/>
              </p:spPr>
              <p:txBody>
                <a:bodyPr wrap="none" rtlCol="0">
                  <a:spAutoFit/>
                </a:bodyPr>
                <a:lstStyle/>
                <a:p>
                  <a:pPr algn="r"/>
                  <a:r>
                    <a:rPr lang="en-US"/>
                    <a:t>Europe</a:t>
                  </a:r>
                </a:p>
              </p:txBody>
            </p:sp>
          </p:grpSp>
          <p:cxnSp>
            <p:nvCxnSpPr>
              <p:cNvPr id="52" name="Straight Connector 51">
                <a:extLst>
                  <a:ext uri="{FF2B5EF4-FFF2-40B4-BE49-F238E27FC236}">
                    <a16:creationId xmlns:a16="http://schemas.microsoft.com/office/drawing/2014/main" id="{6D345536-F19F-2D9E-4B24-E4375E309B6C}"/>
                  </a:ext>
                </a:extLst>
              </p:cNvPr>
              <p:cNvCxnSpPr>
                <a:cxnSpLocks/>
                <a:stCxn id="53" idx="2"/>
              </p:cNvCxnSpPr>
              <p:nvPr/>
            </p:nvCxnSpPr>
            <p:spPr>
              <a:xfrm>
                <a:off x="6856160" y="1089718"/>
                <a:ext cx="0" cy="1865592"/>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C0F413B7-A48B-E467-15E2-4AFF3080F4F3}"/>
                </a:ext>
              </a:extLst>
            </p:cNvPr>
            <p:cNvGrpSpPr/>
            <p:nvPr/>
          </p:nvGrpSpPr>
          <p:grpSpPr>
            <a:xfrm>
              <a:off x="9374738" y="3688556"/>
              <a:ext cx="1039989" cy="1905967"/>
              <a:chOff x="9374738" y="3688556"/>
              <a:chExt cx="1039989" cy="1905967"/>
            </a:xfrm>
          </p:grpSpPr>
          <p:grpSp>
            <p:nvGrpSpPr>
              <p:cNvPr id="56" name="Group 55">
                <a:extLst>
                  <a:ext uri="{FF2B5EF4-FFF2-40B4-BE49-F238E27FC236}">
                    <a16:creationId xmlns:a16="http://schemas.microsoft.com/office/drawing/2014/main" id="{453C78E4-0503-BD70-E33C-F8D100D6D74F}"/>
                  </a:ext>
                </a:extLst>
              </p:cNvPr>
              <p:cNvGrpSpPr/>
              <p:nvPr/>
            </p:nvGrpSpPr>
            <p:grpSpPr>
              <a:xfrm>
                <a:off x="9374738" y="5183397"/>
                <a:ext cx="1039989" cy="411126"/>
                <a:chOff x="5796074" y="1540686"/>
                <a:chExt cx="1039989" cy="411126"/>
              </a:xfrm>
            </p:grpSpPr>
            <p:pic>
              <p:nvPicPr>
                <p:cNvPr id="58" name="Graphic 57" descr="Server with solid fill">
                  <a:extLst>
                    <a:ext uri="{FF2B5EF4-FFF2-40B4-BE49-F238E27FC236}">
                      <a16:creationId xmlns:a16="http://schemas.microsoft.com/office/drawing/2014/main" id="{64A5739A-070A-24CC-CFDD-9A775931AD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24937" y="1540686"/>
                  <a:ext cx="411126" cy="411126"/>
                </a:xfrm>
                <a:prstGeom prst="rect">
                  <a:avLst/>
                </a:prstGeom>
              </p:spPr>
            </p:pic>
            <p:sp>
              <p:nvSpPr>
                <p:cNvPr id="59" name="TextBox 58">
                  <a:extLst>
                    <a:ext uri="{FF2B5EF4-FFF2-40B4-BE49-F238E27FC236}">
                      <a16:creationId xmlns:a16="http://schemas.microsoft.com/office/drawing/2014/main" id="{C77BAE55-A260-48C1-2F7E-6BCACE23CA54}"/>
                    </a:ext>
                  </a:extLst>
                </p:cNvPr>
                <p:cNvSpPr txBox="1"/>
                <p:nvPr/>
              </p:nvSpPr>
              <p:spPr>
                <a:xfrm>
                  <a:off x="5796074" y="1571847"/>
                  <a:ext cx="684804" cy="369332"/>
                </a:xfrm>
                <a:prstGeom prst="rect">
                  <a:avLst/>
                </a:prstGeom>
                <a:noFill/>
              </p:spPr>
              <p:txBody>
                <a:bodyPr wrap="none" rtlCol="0">
                  <a:spAutoFit/>
                </a:bodyPr>
                <a:lstStyle/>
                <a:p>
                  <a:pPr algn="r"/>
                  <a:r>
                    <a:rPr lang="en-US"/>
                    <a:t>India</a:t>
                  </a:r>
                </a:p>
              </p:txBody>
            </p:sp>
          </p:grpSp>
          <p:cxnSp>
            <p:nvCxnSpPr>
              <p:cNvPr id="57" name="Straight Connector 56">
                <a:extLst>
                  <a:ext uri="{FF2B5EF4-FFF2-40B4-BE49-F238E27FC236}">
                    <a16:creationId xmlns:a16="http://schemas.microsoft.com/office/drawing/2014/main" id="{CA9DAE61-3424-FF64-E722-C92BFB9FF196}"/>
                  </a:ext>
                </a:extLst>
              </p:cNvPr>
              <p:cNvCxnSpPr>
                <a:cxnSpLocks/>
                <a:stCxn id="58" idx="0"/>
              </p:cNvCxnSpPr>
              <p:nvPr/>
            </p:nvCxnSpPr>
            <p:spPr>
              <a:xfrm flipV="1">
                <a:off x="10209164" y="3688556"/>
                <a:ext cx="0" cy="1494841"/>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CD73BB35-ED25-2A61-0E29-2228F44898E7}"/>
                </a:ext>
              </a:extLst>
            </p:cNvPr>
            <p:cNvGrpSpPr/>
            <p:nvPr/>
          </p:nvGrpSpPr>
          <p:grpSpPr>
            <a:xfrm>
              <a:off x="9630426" y="1340816"/>
              <a:ext cx="1042719" cy="2416797"/>
              <a:chOff x="6019004" y="541005"/>
              <a:chExt cx="1042719" cy="2416797"/>
            </a:xfrm>
          </p:grpSpPr>
          <p:grpSp>
            <p:nvGrpSpPr>
              <p:cNvPr id="65" name="Group 64">
                <a:extLst>
                  <a:ext uri="{FF2B5EF4-FFF2-40B4-BE49-F238E27FC236}">
                    <a16:creationId xmlns:a16="http://schemas.microsoft.com/office/drawing/2014/main" id="{7428A559-0554-D4E3-6F27-563126B84A0F}"/>
                  </a:ext>
                </a:extLst>
              </p:cNvPr>
              <p:cNvGrpSpPr/>
              <p:nvPr/>
            </p:nvGrpSpPr>
            <p:grpSpPr>
              <a:xfrm>
                <a:off x="6019004" y="541005"/>
                <a:ext cx="1042719" cy="411126"/>
                <a:chOff x="5793344" y="499016"/>
                <a:chExt cx="1042719" cy="411126"/>
              </a:xfrm>
            </p:grpSpPr>
            <p:pic>
              <p:nvPicPr>
                <p:cNvPr id="67" name="Graphic 66" descr="Server with solid fill">
                  <a:extLst>
                    <a:ext uri="{FF2B5EF4-FFF2-40B4-BE49-F238E27FC236}">
                      <a16:creationId xmlns:a16="http://schemas.microsoft.com/office/drawing/2014/main" id="{FB0E914A-F2A4-635E-3D4E-001C3E3E8B6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24937" y="499016"/>
                  <a:ext cx="411126" cy="411126"/>
                </a:xfrm>
                <a:prstGeom prst="rect">
                  <a:avLst/>
                </a:prstGeom>
              </p:spPr>
            </p:pic>
            <p:sp>
              <p:nvSpPr>
                <p:cNvPr id="68" name="TextBox 67">
                  <a:extLst>
                    <a:ext uri="{FF2B5EF4-FFF2-40B4-BE49-F238E27FC236}">
                      <a16:creationId xmlns:a16="http://schemas.microsoft.com/office/drawing/2014/main" id="{3F8211EA-CB36-388C-008A-8E9F55EAE039}"/>
                    </a:ext>
                  </a:extLst>
                </p:cNvPr>
                <p:cNvSpPr txBox="1"/>
                <p:nvPr/>
              </p:nvSpPr>
              <p:spPr>
                <a:xfrm>
                  <a:off x="5793344" y="530177"/>
                  <a:ext cx="684804" cy="369332"/>
                </a:xfrm>
                <a:prstGeom prst="rect">
                  <a:avLst/>
                </a:prstGeom>
                <a:noFill/>
              </p:spPr>
              <p:txBody>
                <a:bodyPr wrap="none" rtlCol="0">
                  <a:spAutoFit/>
                </a:bodyPr>
                <a:lstStyle/>
                <a:p>
                  <a:pPr algn="r"/>
                  <a:r>
                    <a:rPr lang="en-US"/>
                    <a:t>India</a:t>
                  </a:r>
                </a:p>
              </p:txBody>
            </p:sp>
          </p:grpSp>
          <p:cxnSp>
            <p:nvCxnSpPr>
              <p:cNvPr id="66" name="Straight Connector 65">
                <a:extLst>
                  <a:ext uri="{FF2B5EF4-FFF2-40B4-BE49-F238E27FC236}">
                    <a16:creationId xmlns:a16="http://schemas.microsoft.com/office/drawing/2014/main" id="{308CA4D4-B0D4-5500-D46C-161618E6FEBB}"/>
                  </a:ext>
                </a:extLst>
              </p:cNvPr>
              <p:cNvCxnSpPr>
                <a:cxnSpLocks/>
                <a:stCxn id="67" idx="2"/>
              </p:cNvCxnSpPr>
              <p:nvPr/>
            </p:nvCxnSpPr>
            <p:spPr>
              <a:xfrm>
                <a:off x="6856160" y="952131"/>
                <a:ext cx="0" cy="2005671"/>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grpSp>
      </p:grpSp>
      <p:sp>
        <p:nvSpPr>
          <p:cNvPr id="3" name="Content Placeholder 2">
            <a:extLst>
              <a:ext uri="{FF2B5EF4-FFF2-40B4-BE49-F238E27FC236}">
                <a16:creationId xmlns:a16="http://schemas.microsoft.com/office/drawing/2014/main" id="{19F982C6-909F-4322-6EFC-BD8CB56EC736}"/>
              </a:ext>
            </a:extLst>
          </p:cNvPr>
          <p:cNvSpPr>
            <a:spLocks noGrp="1"/>
          </p:cNvSpPr>
          <p:nvPr>
            <p:ph sz="half" idx="10"/>
          </p:nvPr>
        </p:nvSpPr>
        <p:spPr>
          <a:xfrm>
            <a:off x="731520" y="1463040"/>
            <a:ext cx="4404893" cy="1984092"/>
          </a:xfrm>
        </p:spPr>
        <p:txBody>
          <a:bodyPr>
            <a:normAutofit lnSpcReduction="10000"/>
          </a:bodyPr>
          <a:lstStyle/>
          <a:p>
            <a:r>
              <a:rPr lang="en-US"/>
              <a:t>Fully validated with certificate</a:t>
            </a:r>
          </a:p>
          <a:p>
            <a:r>
              <a:rPr lang="en-US"/>
              <a:t>Secure cloud on Microsoft Azure</a:t>
            </a:r>
          </a:p>
          <a:p>
            <a:r>
              <a:rPr lang="en-US"/>
              <a:t>SaaS regional hosting of data</a:t>
            </a:r>
          </a:p>
          <a:p>
            <a:r>
              <a:rPr lang="en-US"/>
              <a:t>Active Directory/SSO</a:t>
            </a:r>
          </a:p>
          <a:p>
            <a:r>
              <a:rPr lang="en-US"/>
              <a:t>Role- and group-based privileges</a:t>
            </a:r>
          </a:p>
        </p:txBody>
      </p:sp>
      <p:sp>
        <p:nvSpPr>
          <p:cNvPr id="2" name="Title 1">
            <a:extLst>
              <a:ext uri="{FF2B5EF4-FFF2-40B4-BE49-F238E27FC236}">
                <a16:creationId xmlns:a16="http://schemas.microsoft.com/office/drawing/2014/main" id="{8C9D6460-A79A-F852-F24D-F92FF779D0C1}"/>
              </a:ext>
            </a:extLst>
          </p:cNvPr>
          <p:cNvSpPr>
            <a:spLocks noGrp="1"/>
          </p:cNvSpPr>
          <p:nvPr>
            <p:ph type="title"/>
          </p:nvPr>
        </p:nvSpPr>
        <p:spPr/>
        <p:txBody>
          <a:bodyPr/>
          <a:lstStyle/>
          <a:p>
            <a:r>
              <a:rPr lang="en-US"/>
              <a:t>ValGenesis SaaS architecture</a:t>
            </a:r>
          </a:p>
        </p:txBody>
      </p:sp>
      <p:grpSp>
        <p:nvGrpSpPr>
          <p:cNvPr id="86" name="Group 85">
            <a:extLst>
              <a:ext uri="{FF2B5EF4-FFF2-40B4-BE49-F238E27FC236}">
                <a16:creationId xmlns:a16="http://schemas.microsoft.com/office/drawing/2014/main" id="{D50E11F2-8245-483A-5775-E286985DBD8D}"/>
              </a:ext>
            </a:extLst>
          </p:cNvPr>
          <p:cNvGrpSpPr/>
          <p:nvPr/>
        </p:nvGrpSpPr>
        <p:grpSpPr>
          <a:xfrm>
            <a:off x="731520" y="3778899"/>
            <a:ext cx="4436081" cy="2028866"/>
            <a:chOff x="731520" y="3778899"/>
            <a:chExt cx="4436081" cy="2028866"/>
          </a:xfrm>
        </p:grpSpPr>
        <p:pic>
          <p:nvPicPr>
            <p:cNvPr id="79" name="Graphic 78">
              <a:extLst>
                <a:ext uri="{FF2B5EF4-FFF2-40B4-BE49-F238E27FC236}">
                  <a16:creationId xmlns:a16="http://schemas.microsoft.com/office/drawing/2014/main" id="{F6050368-22E6-F7E3-7533-174C2AF6D1C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1520" y="3778899"/>
              <a:ext cx="928008" cy="854233"/>
            </a:xfrm>
            <a:prstGeom prst="rect">
              <a:avLst/>
            </a:prstGeom>
          </p:spPr>
        </p:pic>
        <p:pic>
          <p:nvPicPr>
            <p:cNvPr id="81" name="Graphic 80">
              <a:extLst>
                <a:ext uri="{FF2B5EF4-FFF2-40B4-BE49-F238E27FC236}">
                  <a16:creationId xmlns:a16="http://schemas.microsoft.com/office/drawing/2014/main" id="{03744821-54B5-D9B6-C2BB-D00DD96F0E7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00878" y="3778899"/>
              <a:ext cx="928008" cy="854233"/>
            </a:xfrm>
            <a:prstGeom prst="rect">
              <a:avLst/>
            </a:prstGeom>
          </p:spPr>
        </p:pic>
        <p:pic>
          <p:nvPicPr>
            <p:cNvPr id="83" name="Graphic 82">
              <a:extLst>
                <a:ext uri="{FF2B5EF4-FFF2-40B4-BE49-F238E27FC236}">
                  <a16:creationId xmlns:a16="http://schemas.microsoft.com/office/drawing/2014/main" id="{50AF8092-9D3A-7DE3-A98F-C8091AA7E30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70236" y="3778899"/>
              <a:ext cx="928008" cy="854233"/>
            </a:xfrm>
            <a:prstGeom prst="rect">
              <a:avLst/>
            </a:prstGeom>
          </p:spPr>
        </p:pic>
        <p:pic>
          <p:nvPicPr>
            <p:cNvPr id="85" name="Graphic 84">
              <a:extLst>
                <a:ext uri="{FF2B5EF4-FFF2-40B4-BE49-F238E27FC236}">
                  <a16:creationId xmlns:a16="http://schemas.microsoft.com/office/drawing/2014/main" id="{B33FD608-0B3A-E15F-3FBA-792EFF94C5F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239593" y="3778899"/>
              <a:ext cx="928008" cy="854233"/>
            </a:xfrm>
            <a:prstGeom prst="rect">
              <a:avLst/>
            </a:prstGeom>
          </p:spPr>
        </p:pic>
        <p:pic>
          <p:nvPicPr>
            <p:cNvPr id="13" name="Picture 12" descr="A close up of a sign&#10;&#10;Description automatically generated">
              <a:extLst>
                <a:ext uri="{FF2B5EF4-FFF2-40B4-BE49-F238E27FC236}">
                  <a16:creationId xmlns:a16="http://schemas.microsoft.com/office/drawing/2014/main" id="{EA6AF295-BDF4-5DEE-EC90-705A8621DE3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236135" y="4879759"/>
              <a:ext cx="928006" cy="928006"/>
            </a:xfrm>
            <a:prstGeom prst="rect">
              <a:avLst/>
            </a:prstGeom>
          </p:spPr>
        </p:pic>
        <p:pic>
          <p:nvPicPr>
            <p:cNvPr id="14" name="Picture 6" descr="GLBA Shredding | Financial Services Modernization Act | PROSHRED®">
              <a:extLst>
                <a:ext uri="{FF2B5EF4-FFF2-40B4-BE49-F238E27FC236}">
                  <a16:creationId xmlns:a16="http://schemas.microsoft.com/office/drawing/2014/main" id="{80F6F037-E99F-93C1-7602-3802DFC67C1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921804" y="4960874"/>
              <a:ext cx="874495" cy="7753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What is PCI Compliance? | Digital Guardian">
              <a:extLst>
                <a:ext uri="{FF2B5EF4-FFF2-40B4-BE49-F238E27FC236}">
                  <a16:creationId xmlns:a16="http://schemas.microsoft.com/office/drawing/2014/main" id="{8AE1F989-5D1E-7B37-5333-FB22A5EFA60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88787" y="4964824"/>
              <a:ext cx="1090906" cy="7674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icpa soc 2 badge">
              <a:extLst>
                <a:ext uri="{FF2B5EF4-FFF2-40B4-BE49-F238E27FC236}">
                  <a16:creationId xmlns:a16="http://schemas.microsoft.com/office/drawing/2014/main" id="{5ADF70D8-348E-7C35-947E-27462ECE6D0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61474" y="4914504"/>
              <a:ext cx="868099" cy="8680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088170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5B5D13FF-2BD3-0BA2-A811-A876148D27A6}"/>
              </a:ext>
            </a:extLst>
          </p:cNvPr>
          <p:cNvSpPr/>
          <p:nvPr/>
        </p:nvSpPr>
        <p:spPr>
          <a:xfrm>
            <a:off x="2912912" y="1937387"/>
            <a:ext cx="2023610" cy="3939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b="1" dirty="0">
                <a:solidFill>
                  <a:schemeClr val="bg1">
                    <a:lumMod val="50000"/>
                  </a:schemeClr>
                </a:solidFill>
              </a:rPr>
              <a:t>5 Weeks</a:t>
            </a:r>
          </a:p>
        </p:txBody>
      </p:sp>
      <p:sp>
        <p:nvSpPr>
          <p:cNvPr id="48" name="Rectangle 47">
            <a:extLst>
              <a:ext uri="{FF2B5EF4-FFF2-40B4-BE49-F238E27FC236}">
                <a16:creationId xmlns:a16="http://schemas.microsoft.com/office/drawing/2014/main" id="{9320690C-8AEB-B7AA-359E-E8BDE24BBD2E}"/>
              </a:ext>
            </a:extLst>
          </p:cNvPr>
          <p:cNvSpPr/>
          <p:nvPr/>
        </p:nvSpPr>
        <p:spPr>
          <a:xfrm>
            <a:off x="5087508" y="1937387"/>
            <a:ext cx="2023610" cy="3939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b="1" dirty="0">
                <a:solidFill>
                  <a:schemeClr val="bg1">
                    <a:lumMod val="50000"/>
                  </a:schemeClr>
                </a:solidFill>
              </a:rPr>
              <a:t>4 Weeks</a:t>
            </a:r>
          </a:p>
        </p:txBody>
      </p:sp>
      <p:sp>
        <p:nvSpPr>
          <p:cNvPr id="49" name="Rectangle 48">
            <a:extLst>
              <a:ext uri="{FF2B5EF4-FFF2-40B4-BE49-F238E27FC236}">
                <a16:creationId xmlns:a16="http://schemas.microsoft.com/office/drawing/2014/main" id="{A3CE0873-4A68-05E1-7AAA-1DB1C91125A0}"/>
              </a:ext>
            </a:extLst>
          </p:cNvPr>
          <p:cNvSpPr/>
          <p:nvPr/>
        </p:nvSpPr>
        <p:spPr>
          <a:xfrm>
            <a:off x="7265500" y="1937387"/>
            <a:ext cx="2023610" cy="3939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b="1" dirty="0">
                <a:solidFill>
                  <a:schemeClr val="bg1">
                    <a:lumMod val="50000"/>
                  </a:schemeClr>
                </a:solidFill>
              </a:rPr>
              <a:t>7 Weeks</a:t>
            </a:r>
          </a:p>
        </p:txBody>
      </p:sp>
      <p:sp>
        <p:nvSpPr>
          <p:cNvPr id="50" name="Rectangle 49">
            <a:extLst>
              <a:ext uri="{FF2B5EF4-FFF2-40B4-BE49-F238E27FC236}">
                <a16:creationId xmlns:a16="http://schemas.microsoft.com/office/drawing/2014/main" id="{8E78F14C-F6B1-1DAC-45B4-2E4DF4BCB114}"/>
              </a:ext>
            </a:extLst>
          </p:cNvPr>
          <p:cNvSpPr/>
          <p:nvPr/>
        </p:nvSpPr>
        <p:spPr>
          <a:xfrm>
            <a:off x="9443494" y="1937387"/>
            <a:ext cx="2023610" cy="3939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b="1" dirty="0">
                <a:solidFill>
                  <a:schemeClr val="bg1">
                    <a:lumMod val="50000"/>
                  </a:schemeClr>
                </a:solidFill>
              </a:rPr>
              <a:t>7 Weeks</a:t>
            </a:r>
          </a:p>
        </p:txBody>
      </p:sp>
      <p:sp>
        <p:nvSpPr>
          <p:cNvPr id="46" name="Rectangle 45">
            <a:extLst>
              <a:ext uri="{FF2B5EF4-FFF2-40B4-BE49-F238E27FC236}">
                <a16:creationId xmlns:a16="http://schemas.microsoft.com/office/drawing/2014/main" id="{00D12E59-A2D3-2454-5E70-2680A4BCE51A}"/>
              </a:ext>
            </a:extLst>
          </p:cNvPr>
          <p:cNvSpPr/>
          <p:nvPr/>
        </p:nvSpPr>
        <p:spPr>
          <a:xfrm>
            <a:off x="731520" y="1937387"/>
            <a:ext cx="2023610" cy="3939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b="1" dirty="0">
                <a:solidFill>
                  <a:schemeClr val="bg1">
                    <a:lumMod val="50000"/>
                  </a:schemeClr>
                </a:solidFill>
              </a:rPr>
              <a:t>2 Weeks</a:t>
            </a:r>
          </a:p>
        </p:txBody>
      </p:sp>
      <p:sp>
        <p:nvSpPr>
          <p:cNvPr id="3" name="Title 2">
            <a:extLst>
              <a:ext uri="{FF2B5EF4-FFF2-40B4-BE49-F238E27FC236}">
                <a16:creationId xmlns:a16="http://schemas.microsoft.com/office/drawing/2014/main" id="{FEE2A531-BDF0-05A8-0909-7749234B5ED1}"/>
              </a:ext>
            </a:extLst>
          </p:cNvPr>
          <p:cNvSpPr>
            <a:spLocks noGrp="1"/>
          </p:cNvSpPr>
          <p:nvPr>
            <p:ph type="title"/>
          </p:nvPr>
        </p:nvSpPr>
        <p:spPr/>
        <p:txBody>
          <a:bodyPr/>
          <a:lstStyle/>
          <a:p>
            <a:r>
              <a:rPr lang="en-US" dirty="0"/>
              <a:t>VLMS Implementation Model</a:t>
            </a:r>
          </a:p>
        </p:txBody>
      </p:sp>
      <p:sp>
        <p:nvSpPr>
          <p:cNvPr id="5" name="Rectangle: Rounded Corners 4">
            <a:extLst>
              <a:ext uri="{FF2B5EF4-FFF2-40B4-BE49-F238E27FC236}">
                <a16:creationId xmlns:a16="http://schemas.microsoft.com/office/drawing/2014/main" id="{16BCF80E-ACA6-54D5-34F8-053E21000507}"/>
              </a:ext>
            </a:extLst>
          </p:cNvPr>
          <p:cNvSpPr/>
          <p:nvPr/>
        </p:nvSpPr>
        <p:spPr>
          <a:xfrm>
            <a:off x="2902890" y="1468453"/>
            <a:ext cx="2030234" cy="4435390"/>
          </a:xfrm>
          <a:prstGeom prst="roundRect">
            <a:avLst>
              <a:gd name="adj" fmla="val 3416"/>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B2761B58-BA1B-9B97-75D7-E6D613743452}"/>
              </a:ext>
            </a:extLst>
          </p:cNvPr>
          <p:cNvSpPr/>
          <p:nvPr/>
        </p:nvSpPr>
        <p:spPr>
          <a:xfrm>
            <a:off x="5080884" y="1468453"/>
            <a:ext cx="2030234" cy="4435390"/>
          </a:xfrm>
          <a:prstGeom prst="roundRect">
            <a:avLst>
              <a:gd name="adj" fmla="val 3416"/>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37404A5E-FFAE-51D4-1934-A9F830A73A68}"/>
              </a:ext>
            </a:extLst>
          </p:cNvPr>
          <p:cNvSpPr/>
          <p:nvPr/>
        </p:nvSpPr>
        <p:spPr>
          <a:xfrm>
            <a:off x="7258878" y="1468453"/>
            <a:ext cx="2030234" cy="4435390"/>
          </a:xfrm>
          <a:prstGeom prst="roundRect">
            <a:avLst>
              <a:gd name="adj" fmla="val 3416"/>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BF1507BD-98CC-250E-1C5B-F7BFFE099DD4}"/>
              </a:ext>
            </a:extLst>
          </p:cNvPr>
          <p:cNvSpPr/>
          <p:nvPr/>
        </p:nvSpPr>
        <p:spPr>
          <a:xfrm>
            <a:off x="9436870" y="1468453"/>
            <a:ext cx="2030234" cy="4435390"/>
          </a:xfrm>
          <a:prstGeom prst="roundRect">
            <a:avLst>
              <a:gd name="adj" fmla="val 3416"/>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081FBC95-5502-50EC-A2CD-8E0437492C8D}"/>
              </a:ext>
            </a:extLst>
          </p:cNvPr>
          <p:cNvGrpSpPr/>
          <p:nvPr/>
        </p:nvGrpSpPr>
        <p:grpSpPr>
          <a:xfrm>
            <a:off x="724896" y="2442533"/>
            <a:ext cx="10742208" cy="3343452"/>
            <a:chOff x="724896" y="2092844"/>
            <a:chExt cx="10742208" cy="3343452"/>
          </a:xfrm>
        </p:grpSpPr>
        <p:sp>
          <p:nvSpPr>
            <p:cNvPr id="14" name="TextBox 13">
              <a:extLst>
                <a:ext uri="{FF2B5EF4-FFF2-40B4-BE49-F238E27FC236}">
                  <a16:creationId xmlns:a16="http://schemas.microsoft.com/office/drawing/2014/main" id="{AED3F213-3B25-D33C-2CB9-D84C7A94D618}"/>
                </a:ext>
              </a:extLst>
            </p:cNvPr>
            <p:cNvSpPr txBox="1"/>
            <p:nvPr/>
          </p:nvSpPr>
          <p:spPr>
            <a:xfrm>
              <a:off x="731520" y="2717603"/>
              <a:ext cx="2023610" cy="1792798"/>
            </a:xfrm>
            <a:prstGeom prst="rect">
              <a:avLst/>
            </a:prstGeom>
            <a:noFill/>
          </p:spPr>
          <p:txBody>
            <a:bodyPr wrap="square" lIns="182880" rIns="182880" rtlCol="0">
              <a:spAutoFit/>
            </a:bodyPr>
            <a:lstStyle/>
            <a:p>
              <a:pPr marL="171450" indent="-171450">
                <a:spcAft>
                  <a:spcPts val="500"/>
                </a:spcAft>
                <a:buClr>
                  <a:schemeClr val="accent2"/>
                </a:buClr>
                <a:buFont typeface="Arial" panose="020B0604020202020204" pitchFamily="34" charset="0"/>
                <a:buChar char="•"/>
              </a:pPr>
              <a:r>
                <a:rPr lang="en-US" sz="1400" dirty="0"/>
                <a:t>Project strategy workshop</a:t>
              </a:r>
            </a:p>
            <a:p>
              <a:pPr marL="171450" indent="-171450">
                <a:spcAft>
                  <a:spcPts val="500"/>
                </a:spcAft>
                <a:buClr>
                  <a:schemeClr val="accent2"/>
                </a:buClr>
                <a:buFont typeface="Arial" panose="020B0604020202020204" pitchFamily="34" charset="0"/>
                <a:buChar char="•"/>
              </a:pPr>
              <a:r>
                <a:rPr lang="en-US" sz="1400" dirty="0"/>
                <a:t>Create development instance</a:t>
              </a:r>
            </a:p>
            <a:p>
              <a:pPr marL="171450" indent="-171450">
                <a:spcAft>
                  <a:spcPts val="500"/>
                </a:spcAft>
                <a:buClr>
                  <a:schemeClr val="accent2"/>
                </a:buClr>
                <a:buFont typeface="Arial" panose="020B0604020202020204" pitchFamily="34" charset="0"/>
                <a:buChar char="•"/>
              </a:pPr>
              <a:r>
                <a:rPr lang="en-US" sz="1400" dirty="0"/>
                <a:t>Project schedule</a:t>
              </a:r>
            </a:p>
            <a:p>
              <a:pPr marL="171450" indent="-171450">
                <a:spcAft>
                  <a:spcPts val="500"/>
                </a:spcAft>
                <a:buClr>
                  <a:schemeClr val="accent2"/>
                </a:buClr>
                <a:buFont typeface="Arial" panose="020B0604020202020204" pitchFamily="34" charset="0"/>
                <a:buChar char="•"/>
              </a:pPr>
              <a:r>
                <a:rPr lang="en-US" sz="1400" dirty="0"/>
                <a:t>Validation planning</a:t>
              </a:r>
            </a:p>
          </p:txBody>
        </p:sp>
        <p:sp>
          <p:nvSpPr>
            <p:cNvPr id="16" name="TextBox 15">
              <a:extLst>
                <a:ext uri="{FF2B5EF4-FFF2-40B4-BE49-F238E27FC236}">
                  <a16:creationId xmlns:a16="http://schemas.microsoft.com/office/drawing/2014/main" id="{C2E43264-C594-772E-5305-635A498AE27D}"/>
                </a:ext>
              </a:extLst>
            </p:cNvPr>
            <p:cNvSpPr txBox="1"/>
            <p:nvPr/>
          </p:nvSpPr>
          <p:spPr>
            <a:xfrm>
              <a:off x="724896" y="2092844"/>
              <a:ext cx="2030234" cy="553998"/>
            </a:xfrm>
            <a:prstGeom prst="rect">
              <a:avLst/>
            </a:prstGeom>
            <a:noFill/>
          </p:spPr>
          <p:txBody>
            <a:bodyPr wrap="square" lIns="182880" tIns="0" rIns="182880" bIns="0" rtlCol="0">
              <a:spAutoFit/>
            </a:bodyPr>
            <a:lstStyle/>
            <a:p>
              <a:r>
                <a:rPr lang="en-US" b="1" dirty="0"/>
                <a:t>Initiation</a:t>
              </a:r>
            </a:p>
            <a:p>
              <a:r>
                <a:rPr lang="en-US" b="1" dirty="0"/>
                <a:t>Kick-Off</a:t>
              </a:r>
            </a:p>
          </p:txBody>
        </p:sp>
        <p:sp>
          <p:nvSpPr>
            <p:cNvPr id="17" name="TextBox 16">
              <a:extLst>
                <a:ext uri="{FF2B5EF4-FFF2-40B4-BE49-F238E27FC236}">
                  <a16:creationId xmlns:a16="http://schemas.microsoft.com/office/drawing/2014/main" id="{691F6A7C-6A1A-C27A-CB05-1763A1588D91}"/>
                </a:ext>
              </a:extLst>
            </p:cNvPr>
            <p:cNvSpPr txBox="1"/>
            <p:nvPr/>
          </p:nvSpPr>
          <p:spPr>
            <a:xfrm>
              <a:off x="2909514" y="2717603"/>
              <a:ext cx="2023610" cy="1792798"/>
            </a:xfrm>
            <a:prstGeom prst="rect">
              <a:avLst/>
            </a:prstGeom>
            <a:noFill/>
          </p:spPr>
          <p:txBody>
            <a:bodyPr wrap="square" lIns="182880" rIns="182880" rtlCol="0">
              <a:spAutoFit/>
            </a:bodyPr>
            <a:lstStyle/>
            <a:p>
              <a:pPr marL="171450" indent="-171450">
                <a:spcAft>
                  <a:spcPts val="500"/>
                </a:spcAft>
                <a:buClr>
                  <a:schemeClr val="accent2"/>
                </a:buClr>
                <a:buFont typeface="Arial" panose="020B0604020202020204" pitchFamily="34" charset="0"/>
                <a:buChar char="•"/>
              </a:pPr>
              <a:r>
                <a:rPr lang="en-US" sz="1400" dirty="0"/>
                <a:t>System overview sessions</a:t>
              </a:r>
            </a:p>
            <a:p>
              <a:pPr marL="171450" indent="-171450">
                <a:spcAft>
                  <a:spcPts val="500"/>
                </a:spcAft>
                <a:buClr>
                  <a:schemeClr val="accent2"/>
                </a:buClr>
                <a:buFont typeface="Arial" panose="020B0604020202020204" pitchFamily="34" charset="0"/>
                <a:buChar char="•"/>
              </a:pPr>
              <a:r>
                <a:rPr lang="en-US" sz="1400" dirty="0"/>
                <a:t>User requirements identification</a:t>
              </a:r>
            </a:p>
            <a:p>
              <a:pPr marL="171450" indent="-171450">
                <a:spcAft>
                  <a:spcPts val="500"/>
                </a:spcAft>
                <a:buClr>
                  <a:schemeClr val="accent2"/>
                </a:buClr>
                <a:buFont typeface="Arial" panose="020B0604020202020204" pitchFamily="34" charset="0"/>
                <a:buChar char="•"/>
              </a:pPr>
              <a:r>
                <a:rPr lang="en-US" sz="1400" dirty="0"/>
                <a:t>Business process identification</a:t>
              </a:r>
            </a:p>
            <a:p>
              <a:pPr marL="171450" indent="-171450">
                <a:spcAft>
                  <a:spcPts val="500"/>
                </a:spcAft>
                <a:buClr>
                  <a:schemeClr val="accent2"/>
                </a:buClr>
                <a:buFont typeface="Arial" panose="020B0604020202020204" pitchFamily="34" charset="0"/>
                <a:buChar char="•"/>
              </a:pPr>
              <a:r>
                <a:rPr lang="en-US" sz="1400" dirty="0"/>
                <a:t>Train the trainer</a:t>
              </a:r>
            </a:p>
          </p:txBody>
        </p:sp>
        <p:sp>
          <p:nvSpPr>
            <p:cNvPr id="18" name="TextBox 17">
              <a:extLst>
                <a:ext uri="{FF2B5EF4-FFF2-40B4-BE49-F238E27FC236}">
                  <a16:creationId xmlns:a16="http://schemas.microsoft.com/office/drawing/2014/main" id="{28BB06C1-634B-3646-5A6D-3912A63FC017}"/>
                </a:ext>
              </a:extLst>
            </p:cNvPr>
            <p:cNvSpPr txBox="1"/>
            <p:nvPr/>
          </p:nvSpPr>
          <p:spPr>
            <a:xfrm>
              <a:off x="2902890" y="2092844"/>
              <a:ext cx="2030234" cy="553998"/>
            </a:xfrm>
            <a:prstGeom prst="rect">
              <a:avLst/>
            </a:prstGeom>
            <a:noFill/>
          </p:spPr>
          <p:txBody>
            <a:bodyPr wrap="square" lIns="182880" tIns="0" rIns="182880" bIns="0" rtlCol="0">
              <a:spAutoFit/>
            </a:bodyPr>
            <a:lstStyle/>
            <a:p>
              <a:r>
                <a:rPr lang="en-US" b="1" dirty="0"/>
                <a:t>System Specification</a:t>
              </a:r>
            </a:p>
          </p:txBody>
        </p:sp>
        <p:sp>
          <p:nvSpPr>
            <p:cNvPr id="19" name="TextBox 18">
              <a:extLst>
                <a:ext uri="{FF2B5EF4-FFF2-40B4-BE49-F238E27FC236}">
                  <a16:creationId xmlns:a16="http://schemas.microsoft.com/office/drawing/2014/main" id="{5742D8E9-EE2A-C014-922C-D702F762AA00}"/>
                </a:ext>
              </a:extLst>
            </p:cNvPr>
            <p:cNvSpPr txBox="1"/>
            <p:nvPr/>
          </p:nvSpPr>
          <p:spPr>
            <a:xfrm>
              <a:off x="5087508" y="2717603"/>
              <a:ext cx="2023610" cy="2718693"/>
            </a:xfrm>
            <a:prstGeom prst="rect">
              <a:avLst/>
            </a:prstGeom>
            <a:noFill/>
          </p:spPr>
          <p:txBody>
            <a:bodyPr wrap="square" lIns="182880" rIns="182880" rtlCol="0">
              <a:spAutoFit/>
            </a:bodyPr>
            <a:lstStyle/>
            <a:p>
              <a:pPr marL="171450" indent="-171450">
                <a:spcAft>
                  <a:spcPts val="500"/>
                </a:spcAft>
                <a:buClr>
                  <a:schemeClr val="accent2"/>
                </a:buClr>
                <a:buFont typeface="Arial" panose="020B0604020202020204" pitchFamily="34" charset="0"/>
                <a:buChar char="•"/>
              </a:pPr>
              <a:r>
                <a:rPr lang="en-US" sz="1400" dirty="0"/>
                <a:t>Configuration workshops</a:t>
              </a:r>
            </a:p>
            <a:p>
              <a:pPr marL="171450" indent="-171450">
                <a:spcAft>
                  <a:spcPts val="500"/>
                </a:spcAft>
                <a:buClr>
                  <a:schemeClr val="accent2"/>
                </a:buClr>
                <a:buFont typeface="Arial" panose="020B0604020202020204" pitchFamily="34" charset="0"/>
                <a:buChar char="•"/>
              </a:pPr>
              <a:r>
                <a:rPr lang="en-US" sz="1400" dirty="0"/>
                <a:t>Master data collection and training</a:t>
              </a:r>
            </a:p>
            <a:p>
              <a:pPr marL="171450" indent="-171450">
                <a:spcAft>
                  <a:spcPts val="500"/>
                </a:spcAft>
                <a:buClr>
                  <a:schemeClr val="accent2"/>
                </a:buClr>
                <a:buFont typeface="Arial" panose="020B0604020202020204" pitchFamily="34" charset="0"/>
                <a:buChar char="•"/>
              </a:pPr>
              <a:r>
                <a:rPr lang="en-US" sz="1400" dirty="0"/>
                <a:t>Conference room pilot</a:t>
              </a:r>
            </a:p>
            <a:p>
              <a:pPr marL="171450" indent="-171450">
                <a:spcAft>
                  <a:spcPts val="500"/>
                </a:spcAft>
                <a:buClr>
                  <a:schemeClr val="accent2"/>
                </a:buClr>
                <a:buFont typeface="Arial" panose="020B0604020202020204" pitchFamily="34" charset="0"/>
                <a:buChar char="•"/>
              </a:pPr>
              <a:r>
                <a:rPr lang="en-US" sz="1400" dirty="0"/>
                <a:t>System template development</a:t>
              </a:r>
            </a:p>
            <a:p>
              <a:pPr marL="171450" indent="-171450">
                <a:spcAft>
                  <a:spcPts val="500"/>
                </a:spcAft>
                <a:buClr>
                  <a:schemeClr val="accent2"/>
                </a:buClr>
                <a:buFont typeface="Arial" panose="020B0604020202020204" pitchFamily="34" charset="0"/>
                <a:buChar char="•"/>
              </a:pPr>
              <a:r>
                <a:rPr lang="en-US" sz="1400" dirty="0"/>
                <a:t>Training material development</a:t>
              </a:r>
            </a:p>
          </p:txBody>
        </p:sp>
        <p:sp>
          <p:nvSpPr>
            <p:cNvPr id="20" name="TextBox 19">
              <a:extLst>
                <a:ext uri="{FF2B5EF4-FFF2-40B4-BE49-F238E27FC236}">
                  <a16:creationId xmlns:a16="http://schemas.microsoft.com/office/drawing/2014/main" id="{9AFE6AC2-FF63-E36B-1C6C-0D73208392E6}"/>
                </a:ext>
              </a:extLst>
            </p:cNvPr>
            <p:cNvSpPr txBox="1"/>
            <p:nvPr/>
          </p:nvSpPr>
          <p:spPr>
            <a:xfrm>
              <a:off x="5080884" y="2092844"/>
              <a:ext cx="2030234" cy="553998"/>
            </a:xfrm>
            <a:prstGeom prst="rect">
              <a:avLst/>
            </a:prstGeom>
            <a:noFill/>
          </p:spPr>
          <p:txBody>
            <a:bodyPr wrap="square" lIns="182880" tIns="0" rIns="182880" bIns="0" rtlCol="0">
              <a:spAutoFit/>
            </a:bodyPr>
            <a:lstStyle/>
            <a:p>
              <a:r>
                <a:rPr lang="en-US" b="1" dirty="0"/>
                <a:t>System Configuration</a:t>
              </a:r>
            </a:p>
          </p:txBody>
        </p:sp>
        <p:sp>
          <p:nvSpPr>
            <p:cNvPr id="21" name="TextBox 20">
              <a:extLst>
                <a:ext uri="{FF2B5EF4-FFF2-40B4-BE49-F238E27FC236}">
                  <a16:creationId xmlns:a16="http://schemas.microsoft.com/office/drawing/2014/main" id="{8EAC899C-0F10-5055-3233-C5DA2768EBC6}"/>
                </a:ext>
              </a:extLst>
            </p:cNvPr>
            <p:cNvSpPr txBox="1"/>
            <p:nvPr/>
          </p:nvSpPr>
          <p:spPr>
            <a:xfrm>
              <a:off x="7265500" y="2717603"/>
              <a:ext cx="2023610" cy="1449115"/>
            </a:xfrm>
            <a:prstGeom prst="rect">
              <a:avLst/>
            </a:prstGeom>
            <a:noFill/>
          </p:spPr>
          <p:txBody>
            <a:bodyPr wrap="square" lIns="182880" rIns="182880" rtlCol="0">
              <a:spAutoFit/>
            </a:bodyPr>
            <a:lstStyle/>
            <a:p>
              <a:pPr marL="171450" indent="-171450">
                <a:spcAft>
                  <a:spcPts val="500"/>
                </a:spcAft>
                <a:buClr>
                  <a:schemeClr val="accent2"/>
                </a:buClr>
                <a:buFont typeface="Arial" panose="020B0604020202020204" pitchFamily="34" charset="0"/>
                <a:buChar char="•"/>
              </a:pPr>
              <a:r>
                <a:rPr lang="en-US" sz="1400" dirty="0"/>
                <a:t>Creation of validation and production instances</a:t>
              </a:r>
            </a:p>
            <a:p>
              <a:pPr marL="171450" indent="-171450">
                <a:spcAft>
                  <a:spcPts val="500"/>
                </a:spcAft>
                <a:buClr>
                  <a:schemeClr val="accent2"/>
                </a:buClr>
                <a:buFont typeface="Arial" panose="020B0604020202020204" pitchFamily="34" charset="0"/>
                <a:buChar char="•"/>
              </a:pPr>
              <a:r>
                <a:rPr lang="en-US" sz="1400" dirty="0"/>
                <a:t>Validation of the instances</a:t>
              </a:r>
            </a:p>
          </p:txBody>
        </p:sp>
        <p:sp>
          <p:nvSpPr>
            <p:cNvPr id="22" name="TextBox 21">
              <a:extLst>
                <a:ext uri="{FF2B5EF4-FFF2-40B4-BE49-F238E27FC236}">
                  <a16:creationId xmlns:a16="http://schemas.microsoft.com/office/drawing/2014/main" id="{CEF29E5C-7FC9-BE79-B127-0943465E530B}"/>
                </a:ext>
              </a:extLst>
            </p:cNvPr>
            <p:cNvSpPr txBox="1"/>
            <p:nvPr/>
          </p:nvSpPr>
          <p:spPr>
            <a:xfrm>
              <a:off x="7258876" y="2092844"/>
              <a:ext cx="2030234" cy="553998"/>
            </a:xfrm>
            <a:prstGeom prst="rect">
              <a:avLst/>
            </a:prstGeom>
            <a:noFill/>
          </p:spPr>
          <p:txBody>
            <a:bodyPr wrap="square" lIns="182880" tIns="0" rIns="182880" bIns="0" rtlCol="0">
              <a:spAutoFit/>
            </a:bodyPr>
            <a:lstStyle/>
            <a:p>
              <a:r>
                <a:rPr lang="en-US" b="1" dirty="0"/>
                <a:t>System Validation</a:t>
              </a:r>
            </a:p>
          </p:txBody>
        </p:sp>
        <p:sp>
          <p:nvSpPr>
            <p:cNvPr id="23" name="TextBox 22">
              <a:extLst>
                <a:ext uri="{FF2B5EF4-FFF2-40B4-BE49-F238E27FC236}">
                  <a16:creationId xmlns:a16="http://schemas.microsoft.com/office/drawing/2014/main" id="{F66A2E89-1F14-B797-F9B9-72F42A2E0A42}"/>
                </a:ext>
              </a:extLst>
            </p:cNvPr>
            <p:cNvSpPr txBox="1"/>
            <p:nvPr/>
          </p:nvSpPr>
          <p:spPr>
            <a:xfrm>
              <a:off x="9443494" y="2717603"/>
              <a:ext cx="2023610" cy="2072362"/>
            </a:xfrm>
            <a:prstGeom prst="rect">
              <a:avLst/>
            </a:prstGeom>
            <a:noFill/>
          </p:spPr>
          <p:txBody>
            <a:bodyPr wrap="square" lIns="182880" rIns="182880" rtlCol="0">
              <a:spAutoFit/>
            </a:bodyPr>
            <a:lstStyle/>
            <a:p>
              <a:pPr marL="171450" indent="-171450">
                <a:spcAft>
                  <a:spcPts val="500"/>
                </a:spcAft>
                <a:buClr>
                  <a:schemeClr val="accent2"/>
                </a:buClr>
                <a:buFont typeface="Arial" panose="020B0604020202020204" pitchFamily="34" charset="0"/>
                <a:buChar char="•"/>
              </a:pPr>
              <a:r>
                <a:rPr lang="en-US" sz="1400" dirty="0"/>
                <a:t>Master data upload</a:t>
              </a:r>
            </a:p>
            <a:p>
              <a:pPr marL="171450" indent="-171450">
                <a:spcAft>
                  <a:spcPts val="500"/>
                </a:spcAft>
                <a:buClr>
                  <a:schemeClr val="accent2"/>
                </a:buClr>
                <a:buFont typeface="Arial" panose="020B0604020202020204" pitchFamily="34" charset="0"/>
                <a:buChar char="•"/>
              </a:pPr>
              <a:r>
                <a:rPr lang="en-US" sz="1400" dirty="0"/>
                <a:t>End user training</a:t>
              </a:r>
            </a:p>
            <a:p>
              <a:pPr marL="171450" indent="-171450">
                <a:spcAft>
                  <a:spcPts val="500"/>
                </a:spcAft>
                <a:buClr>
                  <a:schemeClr val="accent2"/>
                </a:buClr>
                <a:buFont typeface="Arial" panose="020B0604020202020204" pitchFamily="34" charset="0"/>
                <a:buChar char="•"/>
              </a:pPr>
              <a:r>
                <a:rPr lang="en-US" sz="1400" dirty="0"/>
                <a:t>Production release</a:t>
              </a:r>
            </a:p>
            <a:p>
              <a:pPr marL="171450" indent="-171450">
                <a:spcAft>
                  <a:spcPts val="500"/>
                </a:spcAft>
                <a:buClr>
                  <a:schemeClr val="accent2"/>
                </a:buClr>
                <a:buFont typeface="Arial" panose="020B0604020202020204" pitchFamily="34" charset="0"/>
                <a:buChar char="•"/>
              </a:pPr>
              <a:r>
                <a:rPr lang="en-US" sz="1400" dirty="0"/>
                <a:t>Transfer to customer technical support</a:t>
              </a:r>
            </a:p>
            <a:p>
              <a:pPr marL="171450" indent="-171450">
                <a:spcAft>
                  <a:spcPts val="500"/>
                </a:spcAft>
                <a:buClr>
                  <a:schemeClr val="accent2"/>
                </a:buClr>
                <a:buFont typeface="Arial" panose="020B0604020202020204" pitchFamily="34" charset="0"/>
                <a:buChar char="•"/>
              </a:pPr>
              <a:r>
                <a:rPr lang="en-US" sz="1400" dirty="0"/>
                <a:t>Project closure</a:t>
              </a:r>
            </a:p>
          </p:txBody>
        </p:sp>
        <p:sp>
          <p:nvSpPr>
            <p:cNvPr id="24" name="TextBox 23">
              <a:extLst>
                <a:ext uri="{FF2B5EF4-FFF2-40B4-BE49-F238E27FC236}">
                  <a16:creationId xmlns:a16="http://schemas.microsoft.com/office/drawing/2014/main" id="{9E4CBDC8-9946-C7B7-21A8-35CDF12A4BD4}"/>
                </a:ext>
              </a:extLst>
            </p:cNvPr>
            <p:cNvSpPr txBox="1"/>
            <p:nvPr/>
          </p:nvSpPr>
          <p:spPr>
            <a:xfrm>
              <a:off x="9436870" y="2092844"/>
              <a:ext cx="2030234" cy="553998"/>
            </a:xfrm>
            <a:prstGeom prst="rect">
              <a:avLst/>
            </a:prstGeom>
            <a:noFill/>
          </p:spPr>
          <p:txBody>
            <a:bodyPr wrap="square" lIns="182880" tIns="0" rIns="182880" bIns="0" rtlCol="0">
              <a:spAutoFit/>
            </a:bodyPr>
            <a:lstStyle/>
            <a:p>
              <a:r>
                <a:rPr lang="en-US" b="1" dirty="0"/>
                <a:t>Go-Live</a:t>
              </a:r>
            </a:p>
            <a:p>
              <a:r>
                <a:rPr lang="en-US" b="1" dirty="0"/>
                <a:t>Transition</a:t>
              </a:r>
            </a:p>
          </p:txBody>
        </p:sp>
      </p:grpSp>
      <p:grpSp>
        <p:nvGrpSpPr>
          <p:cNvPr id="43" name="Group 42">
            <a:extLst>
              <a:ext uri="{FF2B5EF4-FFF2-40B4-BE49-F238E27FC236}">
                <a16:creationId xmlns:a16="http://schemas.microsoft.com/office/drawing/2014/main" id="{9D9BB6EC-6BFC-530E-E634-D85A56A021FA}"/>
              </a:ext>
            </a:extLst>
          </p:cNvPr>
          <p:cNvGrpSpPr/>
          <p:nvPr/>
        </p:nvGrpSpPr>
        <p:grpSpPr>
          <a:xfrm>
            <a:off x="3032903" y="1076260"/>
            <a:ext cx="825944" cy="800720"/>
            <a:chOff x="3032903" y="1076260"/>
            <a:chExt cx="825944" cy="800720"/>
          </a:xfrm>
        </p:grpSpPr>
        <p:sp>
          <p:nvSpPr>
            <p:cNvPr id="35" name="Rectangle 34">
              <a:extLst>
                <a:ext uri="{FF2B5EF4-FFF2-40B4-BE49-F238E27FC236}">
                  <a16:creationId xmlns:a16="http://schemas.microsoft.com/office/drawing/2014/main" id="{A9FBA5F4-DB1E-5736-967D-820FFE602EF3}"/>
                </a:ext>
              </a:extLst>
            </p:cNvPr>
            <p:cNvSpPr/>
            <p:nvPr/>
          </p:nvSpPr>
          <p:spPr>
            <a:xfrm>
              <a:off x="3032903" y="1076260"/>
              <a:ext cx="825944" cy="80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descr="Blueprint with solid fill">
              <a:extLst>
                <a:ext uri="{FF2B5EF4-FFF2-40B4-BE49-F238E27FC236}">
                  <a16:creationId xmlns:a16="http://schemas.microsoft.com/office/drawing/2014/main" id="{51790DBC-729F-8B32-27AE-5AC49FF6FB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45515" y="1076260"/>
              <a:ext cx="800720" cy="800720"/>
            </a:xfrm>
            <a:prstGeom prst="rect">
              <a:avLst/>
            </a:prstGeom>
          </p:spPr>
        </p:pic>
      </p:grpSp>
      <p:sp>
        <p:nvSpPr>
          <p:cNvPr id="4" name="Rectangle: Rounded Corners 3">
            <a:extLst>
              <a:ext uri="{FF2B5EF4-FFF2-40B4-BE49-F238E27FC236}">
                <a16:creationId xmlns:a16="http://schemas.microsoft.com/office/drawing/2014/main" id="{CAF9390E-C2FA-B116-AADF-CE71619CB770}"/>
              </a:ext>
            </a:extLst>
          </p:cNvPr>
          <p:cNvSpPr/>
          <p:nvPr/>
        </p:nvSpPr>
        <p:spPr>
          <a:xfrm>
            <a:off x="724896" y="1468453"/>
            <a:ext cx="2030234" cy="4435390"/>
          </a:xfrm>
          <a:prstGeom prst="roundRect">
            <a:avLst>
              <a:gd name="adj" fmla="val 3416"/>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14DE1E24-5E80-FAF3-E83E-E1270F9869CD}"/>
              </a:ext>
            </a:extLst>
          </p:cNvPr>
          <p:cNvGrpSpPr/>
          <p:nvPr/>
        </p:nvGrpSpPr>
        <p:grpSpPr>
          <a:xfrm>
            <a:off x="5210897" y="1062779"/>
            <a:ext cx="825944" cy="807595"/>
            <a:chOff x="5210897" y="1062779"/>
            <a:chExt cx="825944" cy="807595"/>
          </a:xfrm>
        </p:grpSpPr>
        <p:sp>
          <p:nvSpPr>
            <p:cNvPr id="37" name="Rectangle 36">
              <a:extLst>
                <a:ext uri="{FF2B5EF4-FFF2-40B4-BE49-F238E27FC236}">
                  <a16:creationId xmlns:a16="http://schemas.microsoft.com/office/drawing/2014/main" id="{62384E5A-E7BA-E394-605E-624AFEB0D788}"/>
                </a:ext>
              </a:extLst>
            </p:cNvPr>
            <p:cNvSpPr/>
            <p:nvPr/>
          </p:nvSpPr>
          <p:spPr>
            <a:xfrm>
              <a:off x="5210897" y="1069654"/>
              <a:ext cx="825944" cy="80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descr="Gears with solid fill">
              <a:extLst>
                <a:ext uri="{FF2B5EF4-FFF2-40B4-BE49-F238E27FC236}">
                  <a16:creationId xmlns:a16="http://schemas.microsoft.com/office/drawing/2014/main" id="{86CFC965-9159-292D-29AB-52C823E926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23509" y="1062779"/>
              <a:ext cx="800720" cy="800720"/>
            </a:xfrm>
            <a:prstGeom prst="rect">
              <a:avLst/>
            </a:prstGeom>
          </p:spPr>
        </p:pic>
      </p:grpSp>
      <p:grpSp>
        <p:nvGrpSpPr>
          <p:cNvPr id="41" name="Group 40">
            <a:extLst>
              <a:ext uri="{FF2B5EF4-FFF2-40B4-BE49-F238E27FC236}">
                <a16:creationId xmlns:a16="http://schemas.microsoft.com/office/drawing/2014/main" id="{88475398-DC84-9BAF-A8B1-6A61E2D3F61C}"/>
              </a:ext>
            </a:extLst>
          </p:cNvPr>
          <p:cNvGrpSpPr/>
          <p:nvPr/>
        </p:nvGrpSpPr>
        <p:grpSpPr>
          <a:xfrm>
            <a:off x="7383397" y="1068093"/>
            <a:ext cx="825944" cy="809512"/>
            <a:chOff x="7383397" y="1068093"/>
            <a:chExt cx="825944" cy="809512"/>
          </a:xfrm>
        </p:grpSpPr>
        <p:sp>
          <p:nvSpPr>
            <p:cNvPr id="38" name="Rectangle 37">
              <a:extLst>
                <a:ext uri="{FF2B5EF4-FFF2-40B4-BE49-F238E27FC236}">
                  <a16:creationId xmlns:a16="http://schemas.microsoft.com/office/drawing/2014/main" id="{50EFA5BB-FDBF-7674-D8D0-C68953D4876C}"/>
                </a:ext>
              </a:extLst>
            </p:cNvPr>
            <p:cNvSpPr/>
            <p:nvPr/>
          </p:nvSpPr>
          <p:spPr>
            <a:xfrm>
              <a:off x="7383397" y="1068093"/>
              <a:ext cx="825944" cy="80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descr="Checklist with solid fill">
              <a:extLst>
                <a:ext uri="{FF2B5EF4-FFF2-40B4-BE49-F238E27FC236}">
                  <a16:creationId xmlns:a16="http://schemas.microsoft.com/office/drawing/2014/main" id="{DE03C361-B249-9F20-AF3F-A49BA0673D1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96009" y="1076885"/>
              <a:ext cx="800720" cy="800720"/>
            </a:xfrm>
            <a:prstGeom prst="rect">
              <a:avLst/>
            </a:prstGeom>
          </p:spPr>
        </p:pic>
      </p:grpSp>
      <p:grpSp>
        <p:nvGrpSpPr>
          <p:cNvPr id="44" name="Group 43">
            <a:extLst>
              <a:ext uri="{FF2B5EF4-FFF2-40B4-BE49-F238E27FC236}">
                <a16:creationId xmlns:a16="http://schemas.microsoft.com/office/drawing/2014/main" id="{36208E7D-912A-A6C3-F66F-FFE2D7158B40}"/>
              </a:ext>
            </a:extLst>
          </p:cNvPr>
          <p:cNvGrpSpPr/>
          <p:nvPr/>
        </p:nvGrpSpPr>
        <p:grpSpPr>
          <a:xfrm>
            <a:off x="854909" y="1065436"/>
            <a:ext cx="825944" cy="800720"/>
            <a:chOff x="854909" y="1065436"/>
            <a:chExt cx="825944" cy="800720"/>
          </a:xfrm>
        </p:grpSpPr>
        <p:sp>
          <p:nvSpPr>
            <p:cNvPr id="36" name="Rectangle 35">
              <a:extLst>
                <a:ext uri="{FF2B5EF4-FFF2-40B4-BE49-F238E27FC236}">
                  <a16:creationId xmlns:a16="http://schemas.microsoft.com/office/drawing/2014/main" id="{1E0A08FF-8948-C00F-9D73-7765953A52FD}"/>
                </a:ext>
              </a:extLst>
            </p:cNvPr>
            <p:cNvSpPr/>
            <p:nvPr/>
          </p:nvSpPr>
          <p:spPr>
            <a:xfrm>
              <a:off x="854909" y="1065436"/>
              <a:ext cx="825944" cy="80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descr="Chat with solid fill">
              <a:extLst>
                <a:ext uri="{FF2B5EF4-FFF2-40B4-BE49-F238E27FC236}">
                  <a16:creationId xmlns:a16="http://schemas.microsoft.com/office/drawing/2014/main" id="{8CBB9490-C754-A46D-F6E7-B91E556590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67521" y="1065436"/>
              <a:ext cx="800720" cy="800720"/>
            </a:xfrm>
            <a:prstGeom prst="rect">
              <a:avLst/>
            </a:prstGeom>
          </p:spPr>
        </p:pic>
      </p:grpSp>
      <p:grpSp>
        <p:nvGrpSpPr>
          <p:cNvPr id="40" name="Group 39">
            <a:extLst>
              <a:ext uri="{FF2B5EF4-FFF2-40B4-BE49-F238E27FC236}">
                <a16:creationId xmlns:a16="http://schemas.microsoft.com/office/drawing/2014/main" id="{5C53FCDA-220A-C6C7-E86C-56E56FA80B34}"/>
              </a:ext>
            </a:extLst>
          </p:cNvPr>
          <p:cNvGrpSpPr/>
          <p:nvPr/>
        </p:nvGrpSpPr>
        <p:grpSpPr>
          <a:xfrm>
            <a:off x="9569061" y="1074459"/>
            <a:ext cx="825944" cy="806751"/>
            <a:chOff x="9569061" y="1074459"/>
            <a:chExt cx="825944" cy="806751"/>
          </a:xfrm>
        </p:grpSpPr>
        <p:sp>
          <p:nvSpPr>
            <p:cNvPr id="39" name="Rectangle 38">
              <a:extLst>
                <a:ext uri="{FF2B5EF4-FFF2-40B4-BE49-F238E27FC236}">
                  <a16:creationId xmlns:a16="http://schemas.microsoft.com/office/drawing/2014/main" id="{1C7DDF59-C1C4-E636-3592-14FB92752800}"/>
                </a:ext>
              </a:extLst>
            </p:cNvPr>
            <p:cNvSpPr/>
            <p:nvPr/>
          </p:nvSpPr>
          <p:spPr>
            <a:xfrm>
              <a:off x="9569061" y="1074459"/>
              <a:ext cx="825944" cy="80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descr="Rocket with solid fill">
              <a:extLst>
                <a:ext uri="{FF2B5EF4-FFF2-40B4-BE49-F238E27FC236}">
                  <a16:creationId xmlns:a16="http://schemas.microsoft.com/office/drawing/2014/main" id="{3AEBA1DD-FC00-9719-922F-DF3F7CAFF16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81673" y="1080490"/>
              <a:ext cx="800720" cy="800720"/>
            </a:xfrm>
            <a:prstGeom prst="rect">
              <a:avLst/>
            </a:prstGeom>
          </p:spPr>
        </p:pic>
      </p:grpSp>
    </p:spTree>
    <p:extLst>
      <p:ext uri="{BB962C8B-B14F-4D97-AF65-F5344CB8AC3E}">
        <p14:creationId xmlns:p14="http://schemas.microsoft.com/office/powerpoint/2010/main" val="22887799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1466DA-26B7-2E68-E6C6-245BECAAD077}"/>
              </a:ext>
            </a:extLst>
          </p:cNvPr>
          <p:cNvSpPr>
            <a:spLocks noGrp="1"/>
          </p:cNvSpPr>
          <p:nvPr>
            <p:ph type="title"/>
          </p:nvPr>
        </p:nvSpPr>
        <p:spPr/>
        <p:txBody>
          <a:bodyPr/>
          <a:lstStyle/>
          <a:p>
            <a:r>
              <a:rPr lang="en-US"/>
              <a:t>Top ten reasons why customers select and grow the ValGenesis VLMS</a:t>
            </a:r>
          </a:p>
        </p:txBody>
      </p:sp>
      <p:grpSp>
        <p:nvGrpSpPr>
          <p:cNvPr id="70" name="Group 69">
            <a:extLst>
              <a:ext uri="{FF2B5EF4-FFF2-40B4-BE49-F238E27FC236}">
                <a16:creationId xmlns:a16="http://schemas.microsoft.com/office/drawing/2014/main" id="{D273FAA3-197C-5EAB-DE25-88B0613C864A}"/>
              </a:ext>
            </a:extLst>
          </p:cNvPr>
          <p:cNvGrpSpPr/>
          <p:nvPr/>
        </p:nvGrpSpPr>
        <p:grpSpPr>
          <a:xfrm>
            <a:off x="7281161" y="3825650"/>
            <a:ext cx="2049139" cy="2189597"/>
            <a:chOff x="7281161" y="3825650"/>
            <a:chExt cx="2049139" cy="2189597"/>
          </a:xfrm>
        </p:grpSpPr>
        <p:sp>
          <p:nvSpPr>
            <p:cNvPr id="52" name="Star: 32 Points 51">
              <a:extLst>
                <a:ext uri="{FF2B5EF4-FFF2-40B4-BE49-F238E27FC236}">
                  <a16:creationId xmlns:a16="http://schemas.microsoft.com/office/drawing/2014/main" id="{20A0D6F0-9F90-A715-40DE-2B25F8EB8EF6}"/>
                </a:ext>
              </a:extLst>
            </p:cNvPr>
            <p:cNvSpPr/>
            <p:nvPr/>
          </p:nvSpPr>
          <p:spPr>
            <a:xfrm>
              <a:off x="7700469" y="3825650"/>
              <a:ext cx="1210524" cy="1210524"/>
            </a:xfrm>
            <a:prstGeom prst="star32">
              <a:avLst/>
            </a:prstGeom>
            <a:gradFill flip="none" rotWithShape="1">
              <a:gsLst>
                <a:gs pos="0">
                  <a:schemeClr val="accent2">
                    <a:lumMod val="40000"/>
                    <a:lumOff val="60000"/>
                  </a:schemeClr>
                </a:gs>
                <a:gs pos="100000">
                  <a:schemeClr val="accent5"/>
                </a:gs>
              </a:gsLst>
              <a:path path="circle">
                <a:fillToRect l="50000" t="50000" r="50000" b="50000"/>
              </a:path>
              <a:tileRect/>
            </a:gradFill>
            <a:ln w="22225" cmpd="dbl">
              <a:solidFill>
                <a:schemeClr val="accent2">
                  <a:alpha val="55000"/>
                </a:schemeClr>
              </a:solidFill>
              <a:extLst>
                <a:ext uri="{C807C97D-BFC1-408E-A445-0C87EB9F89A2}">
                  <ask:lineSketchStyleProps xmlns:ask="http://schemas.microsoft.com/office/drawing/2018/sketchyshapes" sd="1219033472">
                    <a:custGeom>
                      <a:avLst/>
                      <a:gdLst>
                        <a:gd name="connsiteX0" fmla="*/ 0 w 1210524"/>
                        <a:gd name="connsiteY0" fmla="*/ 605262 h 1210524"/>
                        <a:gd name="connsiteX1" fmla="*/ 153504 w 1210524"/>
                        <a:gd name="connsiteY1" fmla="*/ 560766 h 1210524"/>
                        <a:gd name="connsiteX2" fmla="*/ 11627 w 1210524"/>
                        <a:gd name="connsiteY2" fmla="*/ 487181 h 1210524"/>
                        <a:gd name="connsiteX3" fmla="*/ 170862 w 1210524"/>
                        <a:gd name="connsiteY3" fmla="*/ 473490 h 1210524"/>
                        <a:gd name="connsiteX4" fmla="*/ 46073 w 1210524"/>
                        <a:gd name="connsiteY4" fmla="*/ 373640 h 1210524"/>
                        <a:gd name="connsiteX5" fmla="*/ 204918 w 1210524"/>
                        <a:gd name="connsiteY5" fmla="*/ 391272 h 1210524"/>
                        <a:gd name="connsiteX6" fmla="*/ 102005 w 1210524"/>
                        <a:gd name="connsiteY6" fmla="*/ 268997 h 1210524"/>
                        <a:gd name="connsiteX7" fmla="*/ 254357 w 1210524"/>
                        <a:gd name="connsiteY7" fmla="*/ 317283 h 1210524"/>
                        <a:gd name="connsiteX8" fmla="*/ 177277 w 1210524"/>
                        <a:gd name="connsiteY8" fmla="*/ 177277 h 1210524"/>
                        <a:gd name="connsiteX9" fmla="*/ 317283 w 1210524"/>
                        <a:gd name="connsiteY9" fmla="*/ 254357 h 1210524"/>
                        <a:gd name="connsiteX10" fmla="*/ 268997 w 1210524"/>
                        <a:gd name="connsiteY10" fmla="*/ 102005 h 1210524"/>
                        <a:gd name="connsiteX11" fmla="*/ 391272 w 1210524"/>
                        <a:gd name="connsiteY11" fmla="*/ 204918 h 1210524"/>
                        <a:gd name="connsiteX12" fmla="*/ 373640 w 1210524"/>
                        <a:gd name="connsiteY12" fmla="*/ 46073 h 1210524"/>
                        <a:gd name="connsiteX13" fmla="*/ 473490 w 1210524"/>
                        <a:gd name="connsiteY13" fmla="*/ 170862 h 1210524"/>
                        <a:gd name="connsiteX14" fmla="*/ 487181 w 1210524"/>
                        <a:gd name="connsiteY14" fmla="*/ 11627 h 1210524"/>
                        <a:gd name="connsiteX15" fmla="*/ 560766 w 1210524"/>
                        <a:gd name="connsiteY15" fmla="*/ 153504 h 1210524"/>
                        <a:gd name="connsiteX16" fmla="*/ 605262 w 1210524"/>
                        <a:gd name="connsiteY16" fmla="*/ 0 h 1210524"/>
                        <a:gd name="connsiteX17" fmla="*/ 649758 w 1210524"/>
                        <a:gd name="connsiteY17" fmla="*/ 153504 h 1210524"/>
                        <a:gd name="connsiteX18" fmla="*/ 723343 w 1210524"/>
                        <a:gd name="connsiteY18" fmla="*/ 11627 h 1210524"/>
                        <a:gd name="connsiteX19" fmla="*/ 737034 w 1210524"/>
                        <a:gd name="connsiteY19" fmla="*/ 170862 h 1210524"/>
                        <a:gd name="connsiteX20" fmla="*/ 836884 w 1210524"/>
                        <a:gd name="connsiteY20" fmla="*/ 46073 h 1210524"/>
                        <a:gd name="connsiteX21" fmla="*/ 819252 w 1210524"/>
                        <a:gd name="connsiteY21" fmla="*/ 204918 h 1210524"/>
                        <a:gd name="connsiteX22" fmla="*/ 941527 w 1210524"/>
                        <a:gd name="connsiteY22" fmla="*/ 102005 h 1210524"/>
                        <a:gd name="connsiteX23" fmla="*/ 893241 w 1210524"/>
                        <a:gd name="connsiteY23" fmla="*/ 254357 h 1210524"/>
                        <a:gd name="connsiteX24" fmla="*/ 1033247 w 1210524"/>
                        <a:gd name="connsiteY24" fmla="*/ 177277 h 1210524"/>
                        <a:gd name="connsiteX25" fmla="*/ 956167 w 1210524"/>
                        <a:gd name="connsiteY25" fmla="*/ 317283 h 1210524"/>
                        <a:gd name="connsiteX26" fmla="*/ 1108519 w 1210524"/>
                        <a:gd name="connsiteY26" fmla="*/ 268997 h 1210524"/>
                        <a:gd name="connsiteX27" fmla="*/ 1005606 w 1210524"/>
                        <a:gd name="connsiteY27" fmla="*/ 391272 h 1210524"/>
                        <a:gd name="connsiteX28" fmla="*/ 1164451 w 1210524"/>
                        <a:gd name="connsiteY28" fmla="*/ 373640 h 1210524"/>
                        <a:gd name="connsiteX29" fmla="*/ 1039662 w 1210524"/>
                        <a:gd name="connsiteY29" fmla="*/ 473490 h 1210524"/>
                        <a:gd name="connsiteX30" fmla="*/ 1198897 w 1210524"/>
                        <a:gd name="connsiteY30" fmla="*/ 487181 h 1210524"/>
                        <a:gd name="connsiteX31" fmla="*/ 1057020 w 1210524"/>
                        <a:gd name="connsiteY31" fmla="*/ 560766 h 1210524"/>
                        <a:gd name="connsiteX32" fmla="*/ 1210524 w 1210524"/>
                        <a:gd name="connsiteY32" fmla="*/ 605262 h 1210524"/>
                        <a:gd name="connsiteX33" fmla="*/ 1057020 w 1210524"/>
                        <a:gd name="connsiteY33" fmla="*/ 649758 h 1210524"/>
                        <a:gd name="connsiteX34" fmla="*/ 1198897 w 1210524"/>
                        <a:gd name="connsiteY34" fmla="*/ 723343 h 1210524"/>
                        <a:gd name="connsiteX35" fmla="*/ 1039662 w 1210524"/>
                        <a:gd name="connsiteY35" fmla="*/ 737034 h 1210524"/>
                        <a:gd name="connsiteX36" fmla="*/ 1164451 w 1210524"/>
                        <a:gd name="connsiteY36" fmla="*/ 836884 h 1210524"/>
                        <a:gd name="connsiteX37" fmla="*/ 1005606 w 1210524"/>
                        <a:gd name="connsiteY37" fmla="*/ 819252 h 1210524"/>
                        <a:gd name="connsiteX38" fmla="*/ 1108519 w 1210524"/>
                        <a:gd name="connsiteY38" fmla="*/ 941527 h 1210524"/>
                        <a:gd name="connsiteX39" fmla="*/ 956167 w 1210524"/>
                        <a:gd name="connsiteY39" fmla="*/ 893241 h 1210524"/>
                        <a:gd name="connsiteX40" fmla="*/ 1033247 w 1210524"/>
                        <a:gd name="connsiteY40" fmla="*/ 1033247 h 1210524"/>
                        <a:gd name="connsiteX41" fmla="*/ 893241 w 1210524"/>
                        <a:gd name="connsiteY41" fmla="*/ 956167 h 1210524"/>
                        <a:gd name="connsiteX42" fmla="*/ 941527 w 1210524"/>
                        <a:gd name="connsiteY42" fmla="*/ 1108519 h 1210524"/>
                        <a:gd name="connsiteX43" fmla="*/ 819252 w 1210524"/>
                        <a:gd name="connsiteY43" fmla="*/ 1005606 h 1210524"/>
                        <a:gd name="connsiteX44" fmla="*/ 836884 w 1210524"/>
                        <a:gd name="connsiteY44" fmla="*/ 1164451 h 1210524"/>
                        <a:gd name="connsiteX45" fmla="*/ 737034 w 1210524"/>
                        <a:gd name="connsiteY45" fmla="*/ 1039662 h 1210524"/>
                        <a:gd name="connsiteX46" fmla="*/ 723343 w 1210524"/>
                        <a:gd name="connsiteY46" fmla="*/ 1198897 h 1210524"/>
                        <a:gd name="connsiteX47" fmla="*/ 649758 w 1210524"/>
                        <a:gd name="connsiteY47" fmla="*/ 1057020 h 1210524"/>
                        <a:gd name="connsiteX48" fmla="*/ 605262 w 1210524"/>
                        <a:gd name="connsiteY48" fmla="*/ 1210524 h 1210524"/>
                        <a:gd name="connsiteX49" fmla="*/ 560766 w 1210524"/>
                        <a:gd name="connsiteY49" fmla="*/ 1057020 h 1210524"/>
                        <a:gd name="connsiteX50" fmla="*/ 487181 w 1210524"/>
                        <a:gd name="connsiteY50" fmla="*/ 1198897 h 1210524"/>
                        <a:gd name="connsiteX51" fmla="*/ 473490 w 1210524"/>
                        <a:gd name="connsiteY51" fmla="*/ 1039662 h 1210524"/>
                        <a:gd name="connsiteX52" fmla="*/ 373640 w 1210524"/>
                        <a:gd name="connsiteY52" fmla="*/ 1164451 h 1210524"/>
                        <a:gd name="connsiteX53" fmla="*/ 391272 w 1210524"/>
                        <a:gd name="connsiteY53" fmla="*/ 1005606 h 1210524"/>
                        <a:gd name="connsiteX54" fmla="*/ 268997 w 1210524"/>
                        <a:gd name="connsiteY54" fmla="*/ 1108519 h 1210524"/>
                        <a:gd name="connsiteX55" fmla="*/ 317283 w 1210524"/>
                        <a:gd name="connsiteY55" fmla="*/ 956167 h 1210524"/>
                        <a:gd name="connsiteX56" fmla="*/ 177277 w 1210524"/>
                        <a:gd name="connsiteY56" fmla="*/ 1033247 h 1210524"/>
                        <a:gd name="connsiteX57" fmla="*/ 254357 w 1210524"/>
                        <a:gd name="connsiteY57" fmla="*/ 893241 h 1210524"/>
                        <a:gd name="connsiteX58" fmla="*/ 102005 w 1210524"/>
                        <a:gd name="connsiteY58" fmla="*/ 941527 h 1210524"/>
                        <a:gd name="connsiteX59" fmla="*/ 204918 w 1210524"/>
                        <a:gd name="connsiteY59" fmla="*/ 819252 h 1210524"/>
                        <a:gd name="connsiteX60" fmla="*/ 46073 w 1210524"/>
                        <a:gd name="connsiteY60" fmla="*/ 836884 h 1210524"/>
                        <a:gd name="connsiteX61" fmla="*/ 170862 w 1210524"/>
                        <a:gd name="connsiteY61" fmla="*/ 737034 h 1210524"/>
                        <a:gd name="connsiteX62" fmla="*/ 11627 w 1210524"/>
                        <a:gd name="connsiteY62" fmla="*/ 723343 h 1210524"/>
                        <a:gd name="connsiteX63" fmla="*/ 153504 w 1210524"/>
                        <a:gd name="connsiteY63" fmla="*/ 649758 h 1210524"/>
                        <a:gd name="connsiteX64" fmla="*/ 0 w 1210524"/>
                        <a:gd name="connsiteY64" fmla="*/ 605262 h 121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0524" h="1210524" fill="none" extrusionOk="0">
                          <a:moveTo>
                            <a:pt x="0" y="605262"/>
                          </a:moveTo>
                          <a:cubicBezTo>
                            <a:pt x="18636" y="605122"/>
                            <a:pt x="87812" y="577046"/>
                            <a:pt x="153504" y="560766"/>
                          </a:cubicBezTo>
                          <a:cubicBezTo>
                            <a:pt x="126960" y="536573"/>
                            <a:pt x="51711" y="495158"/>
                            <a:pt x="11627" y="487181"/>
                          </a:cubicBezTo>
                          <a:cubicBezTo>
                            <a:pt x="32571" y="498839"/>
                            <a:pt x="149810" y="485090"/>
                            <a:pt x="170862" y="473490"/>
                          </a:cubicBezTo>
                          <a:cubicBezTo>
                            <a:pt x="117664" y="438255"/>
                            <a:pt x="93138" y="404251"/>
                            <a:pt x="46073" y="373640"/>
                          </a:cubicBezTo>
                          <a:cubicBezTo>
                            <a:pt x="95660" y="366285"/>
                            <a:pt x="157429" y="380745"/>
                            <a:pt x="204918" y="391272"/>
                          </a:cubicBezTo>
                          <a:cubicBezTo>
                            <a:pt x="205065" y="369763"/>
                            <a:pt x="133153" y="297671"/>
                            <a:pt x="102005" y="268997"/>
                          </a:cubicBezTo>
                          <a:cubicBezTo>
                            <a:pt x="168659" y="285237"/>
                            <a:pt x="201922" y="299901"/>
                            <a:pt x="254357" y="317283"/>
                          </a:cubicBezTo>
                          <a:cubicBezTo>
                            <a:pt x="216410" y="274893"/>
                            <a:pt x="222996" y="235693"/>
                            <a:pt x="177277" y="177277"/>
                          </a:cubicBezTo>
                          <a:cubicBezTo>
                            <a:pt x="204377" y="204910"/>
                            <a:pt x="296830" y="237548"/>
                            <a:pt x="317283" y="254357"/>
                          </a:cubicBezTo>
                          <a:cubicBezTo>
                            <a:pt x="299279" y="214765"/>
                            <a:pt x="271637" y="130662"/>
                            <a:pt x="268997" y="102005"/>
                          </a:cubicBezTo>
                          <a:cubicBezTo>
                            <a:pt x="294450" y="133623"/>
                            <a:pt x="360255" y="169154"/>
                            <a:pt x="391272" y="204918"/>
                          </a:cubicBezTo>
                          <a:cubicBezTo>
                            <a:pt x="375731" y="164766"/>
                            <a:pt x="380381" y="118410"/>
                            <a:pt x="373640" y="46073"/>
                          </a:cubicBezTo>
                          <a:cubicBezTo>
                            <a:pt x="419384" y="85995"/>
                            <a:pt x="461940" y="144984"/>
                            <a:pt x="473490" y="170862"/>
                          </a:cubicBezTo>
                          <a:cubicBezTo>
                            <a:pt x="475724" y="94791"/>
                            <a:pt x="492004" y="38200"/>
                            <a:pt x="487181" y="11627"/>
                          </a:cubicBezTo>
                          <a:cubicBezTo>
                            <a:pt x="511703" y="72422"/>
                            <a:pt x="539110" y="115755"/>
                            <a:pt x="560766" y="153504"/>
                          </a:cubicBezTo>
                          <a:cubicBezTo>
                            <a:pt x="588567" y="82570"/>
                            <a:pt x="598641" y="50708"/>
                            <a:pt x="605262" y="0"/>
                          </a:cubicBezTo>
                          <a:cubicBezTo>
                            <a:pt x="623214" y="38282"/>
                            <a:pt x="631012" y="135387"/>
                            <a:pt x="649758" y="153504"/>
                          </a:cubicBezTo>
                          <a:cubicBezTo>
                            <a:pt x="683030" y="99868"/>
                            <a:pt x="718088" y="28240"/>
                            <a:pt x="723343" y="11627"/>
                          </a:cubicBezTo>
                          <a:cubicBezTo>
                            <a:pt x="736717" y="26773"/>
                            <a:pt x="740714" y="119246"/>
                            <a:pt x="737034" y="170862"/>
                          </a:cubicBezTo>
                          <a:cubicBezTo>
                            <a:pt x="780658" y="120355"/>
                            <a:pt x="796329" y="108235"/>
                            <a:pt x="836884" y="46073"/>
                          </a:cubicBezTo>
                          <a:cubicBezTo>
                            <a:pt x="835901" y="64780"/>
                            <a:pt x="822517" y="170734"/>
                            <a:pt x="819252" y="204918"/>
                          </a:cubicBezTo>
                          <a:cubicBezTo>
                            <a:pt x="842249" y="194110"/>
                            <a:pt x="919124" y="126542"/>
                            <a:pt x="941527" y="102005"/>
                          </a:cubicBezTo>
                          <a:cubicBezTo>
                            <a:pt x="921854" y="170671"/>
                            <a:pt x="923341" y="184373"/>
                            <a:pt x="893241" y="254357"/>
                          </a:cubicBezTo>
                          <a:cubicBezTo>
                            <a:pt x="959666" y="211083"/>
                            <a:pt x="1003388" y="192733"/>
                            <a:pt x="1033247" y="177277"/>
                          </a:cubicBezTo>
                          <a:cubicBezTo>
                            <a:pt x="1009564" y="198751"/>
                            <a:pt x="967127" y="272105"/>
                            <a:pt x="956167" y="317283"/>
                          </a:cubicBezTo>
                          <a:cubicBezTo>
                            <a:pt x="995850" y="298122"/>
                            <a:pt x="1066810" y="287288"/>
                            <a:pt x="1108519" y="268997"/>
                          </a:cubicBezTo>
                          <a:cubicBezTo>
                            <a:pt x="1093803" y="289526"/>
                            <a:pt x="1046488" y="362717"/>
                            <a:pt x="1005606" y="391272"/>
                          </a:cubicBezTo>
                          <a:cubicBezTo>
                            <a:pt x="1024623" y="398133"/>
                            <a:pt x="1086038" y="378887"/>
                            <a:pt x="1164451" y="373640"/>
                          </a:cubicBezTo>
                          <a:cubicBezTo>
                            <a:pt x="1151749" y="394933"/>
                            <a:pt x="1066456" y="456040"/>
                            <a:pt x="1039662" y="473490"/>
                          </a:cubicBezTo>
                          <a:cubicBezTo>
                            <a:pt x="1100615" y="466994"/>
                            <a:pt x="1159990" y="472362"/>
                            <a:pt x="1198897" y="487181"/>
                          </a:cubicBezTo>
                          <a:cubicBezTo>
                            <a:pt x="1182893" y="496898"/>
                            <a:pt x="1098229" y="546456"/>
                            <a:pt x="1057020" y="560766"/>
                          </a:cubicBezTo>
                          <a:cubicBezTo>
                            <a:pt x="1075281" y="574515"/>
                            <a:pt x="1162256" y="583221"/>
                            <a:pt x="1210524" y="605262"/>
                          </a:cubicBezTo>
                          <a:cubicBezTo>
                            <a:pt x="1137902" y="615959"/>
                            <a:pt x="1104630" y="636692"/>
                            <a:pt x="1057020" y="649758"/>
                          </a:cubicBezTo>
                          <a:cubicBezTo>
                            <a:pt x="1102016" y="685957"/>
                            <a:pt x="1174906" y="697720"/>
                            <a:pt x="1198897" y="723343"/>
                          </a:cubicBezTo>
                          <a:cubicBezTo>
                            <a:pt x="1133215" y="721554"/>
                            <a:pt x="1114856" y="738559"/>
                            <a:pt x="1039662" y="737034"/>
                          </a:cubicBezTo>
                          <a:cubicBezTo>
                            <a:pt x="1068584" y="765305"/>
                            <a:pt x="1107379" y="790051"/>
                            <a:pt x="1164451" y="836884"/>
                          </a:cubicBezTo>
                          <a:cubicBezTo>
                            <a:pt x="1124496" y="840808"/>
                            <a:pt x="1085468" y="817916"/>
                            <a:pt x="1005606" y="819252"/>
                          </a:cubicBezTo>
                          <a:cubicBezTo>
                            <a:pt x="1016164" y="850125"/>
                            <a:pt x="1072011" y="916620"/>
                            <a:pt x="1108519" y="941527"/>
                          </a:cubicBezTo>
                          <a:cubicBezTo>
                            <a:pt x="1088367" y="949610"/>
                            <a:pt x="1006927" y="921060"/>
                            <a:pt x="956167" y="893241"/>
                          </a:cubicBezTo>
                          <a:cubicBezTo>
                            <a:pt x="992931" y="946386"/>
                            <a:pt x="1024901" y="1004854"/>
                            <a:pt x="1033247" y="1033247"/>
                          </a:cubicBezTo>
                          <a:cubicBezTo>
                            <a:pt x="973622" y="990177"/>
                            <a:pt x="933979" y="993465"/>
                            <a:pt x="893241" y="956167"/>
                          </a:cubicBezTo>
                          <a:cubicBezTo>
                            <a:pt x="900134" y="977769"/>
                            <a:pt x="933901" y="1071132"/>
                            <a:pt x="941527" y="1108519"/>
                          </a:cubicBezTo>
                          <a:cubicBezTo>
                            <a:pt x="903955" y="1079880"/>
                            <a:pt x="837155" y="1012370"/>
                            <a:pt x="819252" y="1005606"/>
                          </a:cubicBezTo>
                          <a:cubicBezTo>
                            <a:pt x="818918" y="1057717"/>
                            <a:pt x="839799" y="1138071"/>
                            <a:pt x="836884" y="1164451"/>
                          </a:cubicBezTo>
                          <a:cubicBezTo>
                            <a:pt x="797929" y="1128175"/>
                            <a:pt x="780550" y="1090582"/>
                            <a:pt x="737034" y="1039662"/>
                          </a:cubicBezTo>
                          <a:cubicBezTo>
                            <a:pt x="741655" y="1083042"/>
                            <a:pt x="723923" y="1120218"/>
                            <a:pt x="723343" y="1198897"/>
                          </a:cubicBezTo>
                          <a:cubicBezTo>
                            <a:pt x="707515" y="1138017"/>
                            <a:pt x="656564" y="1096097"/>
                            <a:pt x="649758" y="1057020"/>
                          </a:cubicBezTo>
                          <a:cubicBezTo>
                            <a:pt x="621884" y="1127619"/>
                            <a:pt x="611519" y="1166503"/>
                            <a:pt x="605262" y="1210524"/>
                          </a:cubicBezTo>
                          <a:cubicBezTo>
                            <a:pt x="575020" y="1140902"/>
                            <a:pt x="567202" y="1109410"/>
                            <a:pt x="560766" y="1057020"/>
                          </a:cubicBezTo>
                          <a:cubicBezTo>
                            <a:pt x="524943" y="1127936"/>
                            <a:pt x="510690" y="1174205"/>
                            <a:pt x="487181" y="1198897"/>
                          </a:cubicBezTo>
                          <a:cubicBezTo>
                            <a:pt x="487167" y="1131471"/>
                            <a:pt x="465259" y="1105268"/>
                            <a:pt x="473490" y="1039662"/>
                          </a:cubicBezTo>
                          <a:cubicBezTo>
                            <a:pt x="454082" y="1049862"/>
                            <a:pt x="395340" y="1130256"/>
                            <a:pt x="373640" y="1164451"/>
                          </a:cubicBezTo>
                          <a:cubicBezTo>
                            <a:pt x="392931" y="1101755"/>
                            <a:pt x="396142" y="1055608"/>
                            <a:pt x="391272" y="1005606"/>
                          </a:cubicBezTo>
                          <a:cubicBezTo>
                            <a:pt x="349096" y="1024855"/>
                            <a:pt x="338904" y="1068207"/>
                            <a:pt x="268997" y="1108519"/>
                          </a:cubicBezTo>
                          <a:cubicBezTo>
                            <a:pt x="268409" y="1085821"/>
                            <a:pt x="282516" y="1019553"/>
                            <a:pt x="317283" y="956167"/>
                          </a:cubicBezTo>
                          <a:cubicBezTo>
                            <a:pt x="255452" y="976780"/>
                            <a:pt x="227072" y="995210"/>
                            <a:pt x="177277" y="1033247"/>
                          </a:cubicBezTo>
                          <a:cubicBezTo>
                            <a:pt x="208945" y="975533"/>
                            <a:pt x="235092" y="946708"/>
                            <a:pt x="254357" y="893241"/>
                          </a:cubicBezTo>
                          <a:cubicBezTo>
                            <a:pt x="204857" y="901198"/>
                            <a:pt x="141732" y="922938"/>
                            <a:pt x="102005" y="941527"/>
                          </a:cubicBezTo>
                          <a:cubicBezTo>
                            <a:pt x="129657" y="910199"/>
                            <a:pt x="180180" y="869997"/>
                            <a:pt x="204918" y="819252"/>
                          </a:cubicBezTo>
                          <a:cubicBezTo>
                            <a:pt x="137315" y="819876"/>
                            <a:pt x="68583" y="833411"/>
                            <a:pt x="46073" y="836884"/>
                          </a:cubicBezTo>
                          <a:cubicBezTo>
                            <a:pt x="60810" y="819899"/>
                            <a:pt x="140014" y="746694"/>
                            <a:pt x="170862" y="737034"/>
                          </a:cubicBezTo>
                          <a:cubicBezTo>
                            <a:pt x="136989" y="744708"/>
                            <a:pt x="48280" y="734103"/>
                            <a:pt x="11627" y="723343"/>
                          </a:cubicBezTo>
                          <a:cubicBezTo>
                            <a:pt x="32723" y="703809"/>
                            <a:pt x="129563" y="646004"/>
                            <a:pt x="153504" y="649758"/>
                          </a:cubicBezTo>
                          <a:cubicBezTo>
                            <a:pt x="125280" y="654860"/>
                            <a:pt x="76662" y="614643"/>
                            <a:pt x="0" y="605262"/>
                          </a:cubicBezTo>
                          <a:close/>
                        </a:path>
                        <a:path w="1210524" h="1210524" stroke="0" extrusionOk="0">
                          <a:moveTo>
                            <a:pt x="0" y="605262"/>
                          </a:moveTo>
                          <a:cubicBezTo>
                            <a:pt x="41278" y="596383"/>
                            <a:pt x="114261" y="581816"/>
                            <a:pt x="153504" y="560766"/>
                          </a:cubicBezTo>
                          <a:cubicBezTo>
                            <a:pt x="136500" y="554416"/>
                            <a:pt x="50334" y="494026"/>
                            <a:pt x="11627" y="487181"/>
                          </a:cubicBezTo>
                          <a:cubicBezTo>
                            <a:pt x="66750" y="493176"/>
                            <a:pt x="114211" y="491955"/>
                            <a:pt x="170862" y="473490"/>
                          </a:cubicBezTo>
                          <a:cubicBezTo>
                            <a:pt x="134528" y="440993"/>
                            <a:pt x="99527" y="415678"/>
                            <a:pt x="46073" y="373640"/>
                          </a:cubicBezTo>
                          <a:cubicBezTo>
                            <a:pt x="91172" y="388587"/>
                            <a:pt x="134830" y="378622"/>
                            <a:pt x="204918" y="391272"/>
                          </a:cubicBezTo>
                          <a:cubicBezTo>
                            <a:pt x="155877" y="339202"/>
                            <a:pt x="104545" y="287864"/>
                            <a:pt x="102005" y="268997"/>
                          </a:cubicBezTo>
                          <a:cubicBezTo>
                            <a:pt x="120297" y="284899"/>
                            <a:pt x="180519" y="305913"/>
                            <a:pt x="254357" y="317283"/>
                          </a:cubicBezTo>
                          <a:cubicBezTo>
                            <a:pt x="228137" y="277744"/>
                            <a:pt x="196647" y="203071"/>
                            <a:pt x="177277" y="177277"/>
                          </a:cubicBezTo>
                          <a:cubicBezTo>
                            <a:pt x="239480" y="223813"/>
                            <a:pt x="258532" y="228975"/>
                            <a:pt x="317283" y="254357"/>
                          </a:cubicBezTo>
                          <a:cubicBezTo>
                            <a:pt x="290252" y="196881"/>
                            <a:pt x="281068" y="156315"/>
                            <a:pt x="268997" y="102005"/>
                          </a:cubicBezTo>
                          <a:cubicBezTo>
                            <a:pt x="288249" y="115279"/>
                            <a:pt x="372335" y="179009"/>
                            <a:pt x="391272" y="204918"/>
                          </a:cubicBezTo>
                          <a:cubicBezTo>
                            <a:pt x="380284" y="169488"/>
                            <a:pt x="390887" y="73203"/>
                            <a:pt x="373640" y="46073"/>
                          </a:cubicBezTo>
                          <a:cubicBezTo>
                            <a:pt x="383951" y="74521"/>
                            <a:pt x="436117" y="114443"/>
                            <a:pt x="473490" y="170862"/>
                          </a:cubicBezTo>
                          <a:cubicBezTo>
                            <a:pt x="465495" y="152986"/>
                            <a:pt x="470587" y="72636"/>
                            <a:pt x="487181" y="11627"/>
                          </a:cubicBezTo>
                          <a:cubicBezTo>
                            <a:pt x="512284" y="76439"/>
                            <a:pt x="542765" y="115149"/>
                            <a:pt x="560766" y="153504"/>
                          </a:cubicBezTo>
                          <a:cubicBezTo>
                            <a:pt x="574027" y="116741"/>
                            <a:pt x="590461" y="44606"/>
                            <a:pt x="605262" y="0"/>
                          </a:cubicBezTo>
                          <a:cubicBezTo>
                            <a:pt x="611702" y="41993"/>
                            <a:pt x="637270" y="101879"/>
                            <a:pt x="649758" y="153504"/>
                          </a:cubicBezTo>
                          <a:cubicBezTo>
                            <a:pt x="680277" y="92108"/>
                            <a:pt x="723344" y="36347"/>
                            <a:pt x="723343" y="11627"/>
                          </a:cubicBezTo>
                          <a:cubicBezTo>
                            <a:pt x="719356" y="69013"/>
                            <a:pt x="729700" y="94242"/>
                            <a:pt x="737034" y="170862"/>
                          </a:cubicBezTo>
                          <a:cubicBezTo>
                            <a:pt x="778758" y="105135"/>
                            <a:pt x="795025" y="79315"/>
                            <a:pt x="836884" y="46073"/>
                          </a:cubicBezTo>
                          <a:cubicBezTo>
                            <a:pt x="815442" y="109874"/>
                            <a:pt x="834697" y="144842"/>
                            <a:pt x="819252" y="204918"/>
                          </a:cubicBezTo>
                          <a:cubicBezTo>
                            <a:pt x="867441" y="165238"/>
                            <a:pt x="920660" y="132872"/>
                            <a:pt x="941527" y="102005"/>
                          </a:cubicBezTo>
                          <a:cubicBezTo>
                            <a:pt x="931202" y="127519"/>
                            <a:pt x="893334" y="234856"/>
                            <a:pt x="893241" y="254357"/>
                          </a:cubicBezTo>
                          <a:cubicBezTo>
                            <a:pt x="954459" y="235515"/>
                            <a:pt x="1003543" y="186321"/>
                            <a:pt x="1033247" y="177277"/>
                          </a:cubicBezTo>
                          <a:cubicBezTo>
                            <a:pt x="994614" y="237393"/>
                            <a:pt x="994285" y="261642"/>
                            <a:pt x="956167" y="317283"/>
                          </a:cubicBezTo>
                          <a:cubicBezTo>
                            <a:pt x="1029451" y="304918"/>
                            <a:pt x="1060611" y="272279"/>
                            <a:pt x="1108519" y="268997"/>
                          </a:cubicBezTo>
                          <a:cubicBezTo>
                            <a:pt x="1068665" y="302740"/>
                            <a:pt x="1022817" y="363937"/>
                            <a:pt x="1005606" y="391272"/>
                          </a:cubicBezTo>
                          <a:cubicBezTo>
                            <a:pt x="1041431" y="380026"/>
                            <a:pt x="1134697" y="378268"/>
                            <a:pt x="1164451" y="373640"/>
                          </a:cubicBezTo>
                          <a:cubicBezTo>
                            <a:pt x="1124374" y="398377"/>
                            <a:pt x="1093532" y="442291"/>
                            <a:pt x="1039662" y="473490"/>
                          </a:cubicBezTo>
                          <a:cubicBezTo>
                            <a:pt x="1081203" y="471540"/>
                            <a:pt x="1141925" y="471343"/>
                            <a:pt x="1198897" y="487181"/>
                          </a:cubicBezTo>
                          <a:cubicBezTo>
                            <a:pt x="1134256" y="520617"/>
                            <a:pt x="1097285" y="532348"/>
                            <a:pt x="1057020" y="560766"/>
                          </a:cubicBezTo>
                          <a:cubicBezTo>
                            <a:pt x="1130175" y="591549"/>
                            <a:pt x="1184199" y="585422"/>
                            <a:pt x="1210524" y="605262"/>
                          </a:cubicBezTo>
                          <a:cubicBezTo>
                            <a:pt x="1183832" y="607255"/>
                            <a:pt x="1088734" y="645692"/>
                            <a:pt x="1057020" y="649758"/>
                          </a:cubicBezTo>
                          <a:cubicBezTo>
                            <a:pt x="1107025" y="664065"/>
                            <a:pt x="1159739" y="689940"/>
                            <a:pt x="1198897" y="723343"/>
                          </a:cubicBezTo>
                          <a:cubicBezTo>
                            <a:pt x="1175886" y="721314"/>
                            <a:pt x="1081529" y="729509"/>
                            <a:pt x="1039662" y="737034"/>
                          </a:cubicBezTo>
                          <a:cubicBezTo>
                            <a:pt x="1061138" y="752836"/>
                            <a:pt x="1102553" y="798921"/>
                            <a:pt x="1164451" y="836884"/>
                          </a:cubicBezTo>
                          <a:cubicBezTo>
                            <a:pt x="1095784" y="830258"/>
                            <a:pt x="1083083" y="822856"/>
                            <a:pt x="1005606" y="819252"/>
                          </a:cubicBezTo>
                          <a:cubicBezTo>
                            <a:pt x="1054759" y="870537"/>
                            <a:pt x="1073918" y="901320"/>
                            <a:pt x="1108519" y="941527"/>
                          </a:cubicBezTo>
                          <a:cubicBezTo>
                            <a:pt x="1059801" y="935265"/>
                            <a:pt x="1032644" y="905190"/>
                            <a:pt x="956167" y="893241"/>
                          </a:cubicBezTo>
                          <a:cubicBezTo>
                            <a:pt x="987057" y="934641"/>
                            <a:pt x="1007677" y="979398"/>
                            <a:pt x="1033247" y="1033247"/>
                          </a:cubicBezTo>
                          <a:cubicBezTo>
                            <a:pt x="1007477" y="1016683"/>
                            <a:pt x="953276" y="1005480"/>
                            <a:pt x="893241" y="956167"/>
                          </a:cubicBezTo>
                          <a:cubicBezTo>
                            <a:pt x="915929" y="1020580"/>
                            <a:pt x="929271" y="1062508"/>
                            <a:pt x="941527" y="1108519"/>
                          </a:cubicBezTo>
                          <a:cubicBezTo>
                            <a:pt x="908201" y="1097753"/>
                            <a:pt x="852550" y="1016051"/>
                            <a:pt x="819252" y="1005606"/>
                          </a:cubicBezTo>
                          <a:cubicBezTo>
                            <a:pt x="829842" y="1035510"/>
                            <a:pt x="828284" y="1138773"/>
                            <a:pt x="836884" y="1164451"/>
                          </a:cubicBezTo>
                          <a:cubicBezTo>
                            <a:pt x="800006" y="1116062"/>
                            <a:pt x="791785" y="1085579"/>
                            <a:pt x="737034" y="1039662"/>
                          </a:cubicBezTo>
                          <a:cubicBezTo>
                            <a:pt x="728412" y="1109201"/>
                            <a:pt x="719826" y="1136477"/>
                            <a:pt x="723343" y="1198897"/>
                          </a:cubicBezTo>
                          <a:cubicBezTo>
                            <a:pt x="702379" y="1164151"/>
                            <a:pt x="661946" y="1111733"/>
                            <a:pt x="649758" y="1057020"/>
                          </a:cubicBezTo>
                          <a:cubicBezTo>
                            <a:pt x="640433" y="1104724"/>
                            <a:pt x="599822" y="1184694"/>
                            <a:pt x="605262" y="1210524"/>
                          </a:cubicBezTo>
                          <a:cubicBezTo>
                            <a:pt x="609037" y="1181224"/>
                            <a:pt x="566438" y="1084707"/>
                            <a:pt x="560766" y="1057020"/>
                          </a:cubicBezTo>
                          <a:cubicBezTo>
                            <a:pt x="552454" y="1095413"/>
                            <a:pt x="508586" y="1174751"/>
                            <a:pt x="487181" y="1198897"/>
                          </a:cubicBezTo>
                          <a:cubicBezTo>
                            <a:pt x="498857" y="1173063"/>
                            <a:pt x="469425" y="1094537"/>
                            <a:pt x="473490" y="1039662"/>
                          </a:cubicBezTo>
                          <a:cubicBezTo>
                            <a:pt x="432853" y="1091829"/>
                            <a:pt x="420628" y="1117248"/>
                            <a:pt x="373640" y="1164451"/>
                          </a:cubicBezTo>
                          <a:cubicBezTo>
                            <a:pt x="388590" y="1122767"/>
                            <a:pt x="389613" y="1047007"/>
                            <a:pt x="391272" y="1005606"/>
                          </a:cubicBezTo>
                          <a:cubicBezTo>
                            <a:pt x="358467" y="1047663"/>
                            <a:pt x="291123" y="1101014"/>
                            <a:pt x="268997" y="1108519"/>
                          </a:cubicBezTo>
                          <a:cubicBezTo>
                            <a:pt x="294506" y="1070882"/>
                            <a:pt x="300522" y="986689"/>
                            <a:pt x="317283" y="956167"/>
                          </a:cubicBezTo>
                          <a:cubicBezTo>
                            <a:pt x="268770" y="973766"/>
                            <a:pt x="226236" y="1014694"/>
                            <a:pt x="177277" y="1033247"/>
                          </a:cubicBezTo>
                          <a:cubicBezTo>
                            <a:pt x="218461" y="967823"/>
                            <a:pt x="239906" y="923975"/>
                            <a:pt x="254357" y="893241"/>
                          </a:cubicBezTo>
                          <a:cubicBezTo>
                            <a:pt x="240292" y="907024"/>
                            <a:pt x="128036" y="929210"/>
                            <a:pt x="102005" y="941527"/>
                          </a:cubicBezTo>
                          <a:cubicBezTo>
                            <a:pt x="130744" y="893760"/>
                            <a:pt x="167808" y="851396"/>
                            <a:pt x="204918" y="819252"/>
                          </a:cubicBezTo>
                          <a:cubicBezTo>
                            <a:pt x="153133" y="830220"/>
                            <a:pt x="119029" y="832371"/>
                            <a:pt x="46073" y="836884"/>
                          </a:cubicBezTo>
                          <a:cubicBezTo>
                            <a:pt x="79243" y="796714"/>
                            <a:pt x="133924" y="748412"/>
                            <a:pt x="170862" y="737034"/>
                          </a:cubicBezTo>
                          <a:cubicBezTo>
                            <a:pt x="143847" y="736282"/>
                            <a:pt x="44647" y="731925"/>
                            <a:pt x="11627" y="723343"/>
                          </a:cubicBezTo>
                          <a:cubicBezTo>
                            <a:pt x="55199" y="713481"/>
                            <a:pt x="141194" y="663205"/>
                            <a:pt x="153504" y="649758"/>
                          </a:cubicBezTo>
                          <a:cubicBezTo>
                            <a:pt x="131804" y="639441"/>
                            <a:pt x="49118" y="612487"/>
                            <a:pt x="0" y="6052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#2</a:t>
              </a:r>
            </a:p>
          </p:txBody>
        </p:sp>
        <p:sp>
          <p:nvSpPr>
            <p:cNvPr id="41" name="TextBox 40">
              <a:extLst>
                <a:ext uri="{FF2B5EF4-FFF2-40B4-BE49-F238E27FC236}">
                  <a16:creationId xmlns:a16="http://schemas.microsoft.com/office/drawing/2014/main" id="{F6AE1B56-9CD1-0295-2E1A-AADBB56B9DCC}"/>
                </a:ext>
              </a:extLst>
            </p:cNvPr>
            <p:cNvSpPr txBox="1"/>
            <p:nvPr/>
          </p:nvSpPr>
          <p:spPr>
            <a:xfrm>
              <a:off x="7281161" y="5184250"/>
              <a:ext cx="2049139" cy="830997"/>
            </a:xfrm>
            <a:prstGeom prst="rect">
              <a:avLst/>
            </a:prstGeom>
            <a:noFill/>
          </p:spPr>
          <p:txBody>
            <a:bodyPr wrap="square" lIns="0" tIns="0" rIns="0" bIns="0" rtlCol="0">
              <a:spAutoFit/>
            </a:bodyPr>
            <a:lstStyle/>
            <a:p>
              <a:pPr algn="ctr"/>
              <a:r>
                <a:rPr lang="en-US" dirty="0"/>
                <a:t>CSA-ready, supports risk-based critical thinking </a:t>
              </a:r>
            </a:p>
          </p:txBody>
        </p:sp>
      </p:grpSp>
      <p:grpSp>
        <p:nvGrpSpPr>
          <p:cNvPr id="69" name="Group 68">
            <a:extLst>
              <a:ext uri="{FF2B5EF4-FFF2-40B4-BE49-F238E27FC236}">
                <a16:creationId xmlns:a16="http://schemas.microsoft.com/office/drawing/2014/main" id="{ABA9F028-3030-DB05-E360-FF560A18E826}"/>
              </a:ext>
            </a:extLst>
          </p:cNvPr>
          <p:cNvGrpSpPr/>
          <p:nvPr/>
        </p:nvGrpSpPr>
        <p:grpSpPr>
          <a:xfrm>
            <a:off x="5016166" y="3832025"/>
            <a:ext cx="2129187" cy="2183222"/>
            <a:chOff x="5016166" y="3832025"/>
            <a:chExt cx="2129187" cy="2183222"/>
          </a:xfrm>
        </p:grpSpPr>
        <p:sp>
          <p:nvSpPr>
            <p:cNvPr id="38" name="TextBox 37">
              <a:extLst>
                <a:ext uri="{FF2B5EF4-FFF2-40B4-BE49-F238E27FC236}">
                  <a16:creationId xmlns:a16="http://schemas.microsoft.com/office/drawing/2014/main" id="{94A2C95E-A9D4-8E96-62BF-AA3C142CDEC7}"/>
                </a:ext>
              </a:extLst>
            </p:cNvPr>
            <p:cNvSpPr txBox="1"/>
            <p:nvPr/>
          </p:nvSpPr>
          <p:spPr>
            <a:xfrm>
              <a:off x="5016166" y="5184250"/>
              <a:ext cx="2129187" cy="830997"/>
            </a:xfrm>
            <a:prstGeom prst="rect">
              <a:avLst/>
            </a:prstGeom>
            <a:noFill/>
          </p:spPr>
          <p:txBody>
            <a:bodyPr wrap="square" lIns="0" tIns="0" rIns="0" bIns="0" rtlCol="0">
              <a:spAutoFit/>
            </a:bodyPr>
            <a:lstStyle/>
            <a:p>
              <a:pPr algn="ctr"/>
              <a:r>
                <a:rPr lang="en-US" dirty="0"/>
                <a:t>Risk-based requirements and system assessment</a:t>
              </a:r>
            </a:p>
          </p:txBody>
        </p:sp>
        <p:sp>
          <p:nvSpPr>
            <p:cNvPr id="53" name="Star: 32 Points 52">
              <a:extLst>
                <a:ext uri="{FF2B5EF4-FFF2-40B4-BE49-F238E27FC236}">
                  <a16:creationId xmlns:a16="http://schemas.microsoft.com/office/drawing/2014/main" id="{12A6D727-6AE0-161A-D92B-18BAE99B7747}"/>
                </a:ext>
              </a:extLst>
            </p:cNvPr>
            <p:cNvSpPr/>
            <p:nvPr/>
          </p:nvSpPr>
          <p:spPr>
            <a:xfrm>
              <a:off x="5490242" y="3832025"/>
              <a:ext cx="1210524" cy="1210524"/>
            </a:xfrm>
            <a:prstGeom prst="star32">
              <a:avLst/>
            </a:prstGeom>
            <a:gradFill flip="none" rotWithShape="1">
              <a:gsLst>
                <a:gs pos="0">
                  <a:schemeClr val="accent2">
                    <a:lumMod val="40000"/>
                    <a:lumOff val="60000"/>
                  </a:schemeClr>
                </a:gs>
                <a:gs pos="100000">
                  <a:schemeClr val="accent5"/>
                </a:gs>
              </a:gsLst>
              <a:path path="circle">
                <a:fillToRect l="50000" t="50000" r="50000" b="50000"/>
              </a:path>
              <a:tileRect/>
            </a:gradFill>
            <a:ln w="22225" cmpd="dbl">
              <a:solidFill>
                <a:schemeClr val="accent2">
                  <a:alpha val="55000"/>
                </a:schemeClr>
              </a:solidFill>
              <a:extLst>
                <a:ext uri="{C807C97D-BFC1-408E-A445-0C87EB9F89A2}">
                  <ask:lineSketchStyleProps xmlns:ask="http://schemas.microsoft.com/office/drawing/2018/sketchyshapes" sd="1219033472">
                    <a:custGeom>
                      <a:avLst/>
                      <a:gdLst>
                        <a:gd name="connsiteX0" fmla="*/ 0 w 1210524"/>
                        <a:gd name="connsiteY0" fmla="*/ 605262 h 1210524"/>
                        <a:gd name="connsiteX1" fmla="*/ 153504 w 1210524"/>
                        <a:gd name="connsiteY1" fmla="*/ 560766 h 1210524"/>
                        <a:gd name="connsiteX2" fmla="*/ 11627 w 1210524"/>
                        <a:gd name="connsiteY2" fmla="*/ 487181 h 1210524"/>
                        <a:gd name="connsiteX3" fmla="*/ 170862 w 1210524"/>
                        <a:gd name="connsiteY3" fmla="*/ 473490 h 1210524"/>
                        <a:gd name="connsiteX4" fmla="*/ 46073 w 1210524"/>
                        <a:gd name="connsiteY4" fmla="*/ 373640 h 1210524"/>
                        <a:gd name="connsiteX5" fmla="*/ 204918 w 1210524"/>
                        <a:gd name="connsiteY5" fmla="*/ 391272 h 1210524"/>
                        <a:gd name="connsiteX6" fmla="*/ 102005 w 1210524"/>
                        <a:gd name="connsiteY6" fmla="*/ 268997 h 1210524"/>
                        <a:gd name="connsiteX7" fmla="*/ 254357 w 1210524"/>
                        <a:gd name="connsiteY7" fmla="*/ 317283 h 1210524"/>
                        <a:gd name="connsiteX8" fmla="*/ 177277 w 1210524"/>
                        <a:gd name="connsiteY8" fmla="*/ 177277 h 1210524"/>
                        <a:gd name="connsiteX9" fmla="*/ 317283 w 1210524"/>
                        <a:gd name="connsiteY9" fmla="*/ 254357 h 1210524"/>
                        <a:gd name="connsiteX10" fmla="*/ 268997 w 1210524"/>
                        <a:gd name="connsiteY10" fmla="*/ 102005 h 1210524"/>
                        <a:gd name="connsiteX11" fmla="*/ 391272 w 1210524"/>
                        <a:gd name="connsiteY11" fmla="*/ 204918 h 1210524"/>
                        <a:gd name="connsiteX12" fmla="*/ 373640 w 1210524"/>
                        <a:gd name="connsiteY12" fmla="*/ 46073 h 1210524"/>
                        <a:gd name="connsiteX13" fmla="*/ 473490 w 1210524"/>
                        <a:gd name="connsiteY13" fmla="*/ 170862 h 1210524"/>
                        <a:gd name="connsiteX14" fmla="*/ 487181 w 1210524"/>
                        <a:gd name="connsiteY14" fmla="*/ 11627 h 1210524"/>
                        <a:gd name="connsiteX15" fmla="*/ 560766 w 1210524"/>
                        <a:gd name="connsiteY15" fmla="*/ 153504 h 1210524"/>
                        <a:gd name="connsiteX16" fmla="*/ 605262 w 1210524"/>
                        <a:gd name="connsiteY16" fmla="*/ 0 h 1210524"/>
                        <a:gd name="connsiteX17" fmla="*/ 649758 w 1210524"/>
                        <a:gd name="connsiteY17" fmla="*/ 153504 h 1210524"/>
                        <a:gd name="connsiteX18" fmla="*/ 723343 w 1210524"/>
                        <a:gd name="connsiteY18" fmla="*/ 11627 h 1210524"/>
                        <a:gd name="connsiteX19" fmla="*/ 737034 w 1210524"/>
                        <a:gd name="connsiteY19" fmla="*/ 170862 h 1210524"/>
                        <a:gd name="connsiteX20" fmla="*/ 836884 w 1210524"/>
                        <a:gd name="connsiteY20" fmla="*/ 46073 h 1210524"/>
                        <a:gd name="connsiteX21" fmla="*/ 819252 w 1210524"/>
                        <a:gd name="connsiteY21" fmla="*/ 204918 h 1210524"/>
                        <a:gd name="connsiteX22" fmla="*/ 941527 w 1210524"/>
                        <a:gd name="connsiteY22" fmla="*/ 102005 h 1210524"/>
                        <a:gd name="connsiteX23" fmla="*/ 893241 w 1210524"/>
                        <a:gd name="connsiteY23" fmla="*/ 254357 h 1210524"/>
                        <a:gd name="connsiteX24" fmla="*/ 1033247 w 1210524"/>
                        <a:gd name="connsiteY24" fmla="*/ 177277 h 1210524"/>
                        <a:gd name="connsiteX25" fmla="*/ 956167 w 1210524"/>
                        <a:gd name="connsiteY25" fmla="*/ 317283 h 1210524"/>
                        <a:gd name="connsiteX26" fmla="*/ 1108519 w 1210524"/>
                        <a:gd name="connsiteY26" fmla="*/ 268997 h 1210524"/>
                        <a:gd name="connsiteX27" fmla="*/ 1005606 w 1210524"/>
                        <a:gd name="connsiteY27" fmla="*/ 391272 h 1210524"/>
                        <a:gd name="connsiteX28" fmla="*/ 1164451 w 1210524"/>
                        <a:gd name="connsiteY28" fmla="*/ 373640 h 1210524"/>
                        <a:gd name="connsiteX29" fmla="*/ 1039662 w 1210524"/>
                        <a:gd name="connsiteY29" fmla="*/ 473490 h 1210524"/>
                        <a:gd name="connsiteX30" fmla="*/ 1198897 w 1210524"/>
                        <a:gd name="connsiteY30" fmla="*/ 487181 h 1210524"/>
                        <a:gd name="connsiteX31" fmla="*/ 1057020 w 1210524"/>
                        <a:gd name="connsiteY31" fmla="*/ 560766 h 1210524"/>
                        <a:gd name="connsiteX32" fmla="*/ 1210524 w 1210524"/>
                        <a:gd name="connsiteY32" fmla="*/ 605262 h 1210524"/>
                        <a:gd name="connsiteX33" fmla="*/ 1057020 w 1210524"/>
                        <a:gd name="connsiteY33" fmla="*/ 649758 h 1210524"/>
                        <a:gd name="connsiteX34" fmla="*/ 1198897 w 1210524"/>
                        <a:gd name="connsiteY34" fmla="*/ 723343 h 1210524"/>
                        <a:gd name="connsiteX35" fmla="*/ 1039662 w 1210524"/>
                        <a:gd name="connsiteY35" fmla="*/ 737034 h 1210524"/>
                        <a:gd name="connsiteX36" fmla="*/ 1164451 w 1210524"/>
                        <a:gd name="connsiteY36" fmla="*/ 836884 h 1210524"/>
                        <a:gd name="connsiteX37" fmla="*/ 1005606 w 1210524"/>
                        <a:gd name="connsiteY37" fmla="*/ 819252 h 1210524"/>
                        <a:gd name="connsiteX38" fmla="*/ 1108519 w 1210524"/>
                        <a:gd name="connsiteY38" fmla="*/ 941527 h 1210524"/>
                        <a:gd name="connsiteX39" fmla="*/ 956167 w 1210524"/>
                        <a:gd name="connsiteY39" fmla="*/ 893241 h 1210524"/>
                        <a:gd name="connsiteX40" fmla="*/ 1033247 w 1210524"/>
                        <a:gd name="connsiteY40" fmla="*/ 1033247 h 1210524"/>
                        <a:gd name="connsiteX41" fmla="*/ 893241 w 1210524"/>
                        <a:gd name="connsiteY41" fmla="*/ 956167 h 1210524"/>
                        <a:gd name="connsiteX42" fmla="*/ 941527 w 1210524"/>
                        <a:gd name="connsiteY42" fmla="*/ 1108519 h 1210524"/>
                        <a:gd name="connsiteX43" fmla="*/ 819252 w 1210524"/>
                        <a:gd name="connsiteY43" fmla="*/ 1005606 h 1210524"/>
                        <a:gd name="connsiteX44" fmla="*/ 836884 w 1210524"/>
                        <a:gd name="connsiteY44" fmla="*/ 1164451 h 1210524"/>
                        <a:gd name="connsiteX45" fmla="*/ 737034 w 1210524"/>
                        <a:gd name="connsiteY45" fmla="*/ 1039662 h 1210524"/>
                        <a:gd name="connsiteX46" fmla="*/ 723343 w 1210524"/>
                        <a:gd name="connsiteY46" fmla="*/ 1198897 h 1210524"/>
                        <a:gd name="connsiteX47" fmla="*/ 649758 w 1210524"/>
                        <a:gd name="connsiteY47" fmla="*/ 1057020 h 1210524"/>
                        <a:gd name="connsiteX48" fmla="*/ 605262 w 1210524"/>
                        <a:gd name="connsiteY48" fmla="*/ 1210524 h 1210524"/>
                        <a:gd name="connsiteX49" fmla="*/ 560766 w 1210524"/>
                        <a:gd name="connsiteY49" fmla="*/ 1057020 h 1210524"/>
                        <a:gd name="connsiteX50" fmla="*/ 487181 w 1210524"/>
                        <a:gd name="connsiteY50" fmla="*/ 1198897 h 1210524"/>
                        <a:gd name="connsiteX51" fmla="*/ 473490 w 1210524"/>
                        <a:gd name="connsiteY51" fmla="*/ 1039662 h 1210524"/>
                        <a:gd name="connsiteX52" fmla="*/ 373640 w 1210524"/>
                        <a:gd name="connsiteY52" fmla="*/ 1164451 h 1210524"/>
                        <a:gd name="connsiteX53" fmla="*/ 391272 w 1210524"/>
                        <a:gd name="connsiteY53" fmla="*/ 1005606 h 1210524"/>
                        <a:gd name="connsiteX54" fmla="*/ 268997 w 1210524"/>
                        <a:gd name="connsiteY54" fmla="*/ 1108519 h 1210524"/>
                        <a:gd name="connsiteX55" fmla="*/ 317283 w 1210524"/>
                        <a:gd name="connsiteY55" fmla="*/ 956167 h 1210524"/>
                        <a:gd name="connsiteX56" fmla="*/ 177277 w 1210524"/>
                        <a:gd name="connsiteY56" fmla="*/ 1033247 h 1210524"/>
                        <a:gd name="connsiteX57" fmla="*/ 254357 w 1210524"/>
                        <a:gd name="connsiteY57" fmla="*/ 893241 h 1210524"/>
                        <a:gd name="connsiteX58" fmla="*/ 102005 w 1210524"/>
                        <a:gd name="connsiteY58" fmla="*/ 941527 h 1210524"/>
                        <a:gd name="connsiteX59" fmla="*/ 204918 w 1210524"/>
                        <a:gd name="connsiteY59" fmla="*/ 819252 h 1210524"/>
                        <a:gd name="connsiteX60" fmla="*/ 46073 w 1210524"/>
                        <a:gd name="connsiteY60" fmla="*/ 836884 h 1210524"/>
                        <a:gd name="connsiteX61" fmla="*/ 170862 w 1210524"/>
                        <a:gd name="connsiteY61" fmla="*/ 737034 h 1210524"/>
                        <a:gd name="connsiteX62" fmla="*/ 11627 w 1210524"/>
                        <a:gd name="connsiteY62" fmla="*/ 723343 h 1210524"/>
                        <a:gd name="connsiteX63" fmla="*/ 153504 w 1210524"/>
                        <a:gd name="connsiteY63" fmla="*/ 649758 h 1210524"/>
                        <a:gd name="connsiteX64" fmla="*/ 0 w 1210524"/>
                        <a:gd name="connsiteY64" fmla="*/ 605262 h 121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0524" h="1210524" fill="none" extrusionOk="0">
                          <a:moveTo>
                            <a:pt x="0" y="605262"/>
                          </a:moveTo>
                          <a:cubicBezTo>
                            <a:pt x="18636" y="605122"/>
                            <a:pt x="87812" y="577046"/>
                            <a:pt x="153504" y="560766"/>
                          </a:cubicBezTo>
                          <a:cubicBezTo>
                            <a:pt x="126960" y="536573"/>
                            <a:pt x="51711" y="495158"/>
                            <a:pt x="11627" y="487181"/>
                          </a:cubicBezTo>
                          <a:cubicBezTo>
                            <a:pt x="32571" y="498839"/>
                            <a:pt x="149810" y="485090"/>
                            <a:pt x="170862" y="473490"/>
                          </a:cubicBezTo>
                          <a:cubicBezTo>
                            <a:pt x="117664" y="438255"/>
                            <a:pt x="93138" y="404251"/>
                            <a:pt x="46073" y="373640"/>
                          </a:cubicBezTo>
                          <a:cubicBezTo>
                            <a:pt x="95660" y="366285"/>
                            <a:pt x="157429" y="380745"/>
                            <a:pt x="204918" y="391272"/>
                          </a:cubicBezTo>
                          <a:cubicBezTo>
                            <a:pt x="205065" y="369763"/>
                            <a:pt x="133153" y="297671"/>
                            <a:pt x="102005" y="268997"/>
                          </a:cubicBezTo>
                          <a:cubicBezTo>
                            <a:pt x="168659" y="285237"/>
                            <a:pt x="201922" y="299901"/>
                            <a:pt x="254357" y="317283"/>
                          </a:cubicBezTo>
                          <a:cubicBezTo>
                            <a:pt x="216410" y="274893"/>
                            <a:pt x="222996" y="235693"/>
                            <a:pt x="177277" y="177277"/>
                          </a:cubicBezTo>
                          <a:cubicBezTo>
                            <a:pt x="204377" y="204910"/>
                            <a:pt x="296830" y="237548"/>
                            <a:pt x="317283" y="254357"/>
                          </a:cubicBezTo>
                          <a:cubicBezTo>
                            <a:pt x="299279" y="214765"/>
                            <a:pt x="271637" y="130662"/>
                            <a:pt x="268997" y="102005"/>
                          </a:cubicBezTo>
                          <a:cubicBezTo>
                            <a:pt x="294450" y="133623"/>
                            <a:pt x="360255" y="169154"/>
                            <a:pt x="391272" y="204918"/>
                          </a:cubicBezTo>
                          <a:cubicBezTo>
                            <a:pt x="375731" y="164766"/>
                            <a:pt x="380381" y="118410"/>
                            <a:pt x="373640" y="46073"/>
                          </a:cubicBezTo>
                          <a:cubicBezTo>
                            <a:pt x="419384" y="85995"/>
                            <a:pt x="461940" y="144984"/>
                            <a:pt x="473490" y="170862"/>
                          </a:cubicBezTo>
                          <a:cubicBezTo>
                            <a:pt x="475724" y="94791"/>
                            <a:pt x="492004" y="38200"/>
                            <a:pt x="487181" y="11627"/>
                          </a:cubicBezTo>
                          <a:cubicBezTo>
                            <a:pt x="511703" y="72422"/>
                            <a:pt x="539110" y="115755"/>
                            <a:pt x="560766" y="153504"/>
                          </a:cubicBezTo>
                          <a:cubicBezTo>
                            <a:pt x="588567" y="82570"/>
                            <a:pt x="598641" y="50708"/>
                            <a:pt x="605262" y="0"/>
                          </a:cubicBezTo>
                          <a:cubicBezTo>
                            <a:pt x="623214" y="38282"/>
                            <a:pt x="631012" y="135387"/>
                            <a:pt x="649758" y="153504"/>
                          </a:cubicBezTo>
                          <a:cubicBezTo>
                            <a:pt x="683030" y="99868"/>
                            <a:pt x="718088" y="28240"/>
                            <a:pt x="723343" y="11627"/>
                          </a:cubicBezTo>
                          <a:cubicBezTo>
                            <a:pt x="736717" y="26773"/>
                            <a:pt x="740714" y="119246"/>
                            <a:pt x="737034" y="170862"/>
                          </a:cubicBezTo>
                          <a:cubicBezTo>
                            <a:pt x="780658" y="120355"/>
                            <a:pt x="796329" y="108235"/>
                            <a:pt x="836884" y="46073"/>
                          </a:cubicBezTo>
                          <a:cubicBezTo>
                            <a:pt x="835901" y="64780"/>
                            <a:pt x="822517" y="170734"/>
                            <a:pt x="819252" y="204918"/>
                          </a:cubicBezTo>
                          <a:cubicBezTo>
                            <a:pt x="842249" y="194110"/>
                            <a:pt x="919124" y="126542"/>
                            <a:pt x="941527" y="102005"/>
                          </a:cubicBezTo>
                          <a:cubicBezTo>
                            <a:pt x="921854" y="170671"/>
                            <a:pt x="923341" y="184373"/>
                            <a:pt x="893241" y="254357"/>
                          </a:cubicBezTo>
                          <a:cubicBezTo>
                            <a:pt x="959666" y="211083"/>
                            <a:pt x="1003388" y="192733"/>
                            <a:pt x="1033247" y="177277"/>
                          </a:cubicBezTo>
                          <a:cubicBezTo>
                            <a:pt x="1009564" y="198751"/>
                            <a:pt x="967127" y="272105"/>
                            <a:pt x="956167" y="317283"/>
                          </a:cubicBezTo>
                          <a:cubicBezTo>
                            <a:pt x="995850" y="298122"/>
                            <a:pt x="1066810" y="287288"/>
                            <a:pt x="1108519" y="268997"/>
                          </a:cubicBezTo>
                          <a:cubicBezTo>
                            <a:pt x="1093803" y="289526"/>
                            <a:pt x="1046488" y="362717"/>
                            <a:pt x="1005606" y="391272"/>
                          </a:cubicBezTo>
                          <a:cubicBezTo>
                            <a:pt x="1024623" y="398133"/>
                            <a:pt x="1086038" y="378887"/>
                            <a:pt x="1164451" y="373640"/>
                          </a:cubicBezTo>
                          <a:cubicBezTo>
                            <a:pt x="1151749" y="394933"/>
                            <a:pt x="1066456" y="456040"/>
                            <a:pt x="1039662" y="473490"/>
                          </a:cubicBezTo>
                          <a:cubicBezTo>
                            <a:pt x="1100615" y="466994"/>
                            <a:pt x="1159990" y="472362"/>
                            <a:pt x="1198897" y="487181"/>
                          </a:cubicBezTo>
                          <a:cubicBezTo>
                            <a:pt x="1182893" y="496898"/>
                            <a:pt x="1098229" y="546456"/>
                            <a:pt x="1057020" y="560766"/>
                          </a:cubicBezTo>
                          <a:cubicBezTo>
                            <a:pt x="1075281" y="574515"/>
                            <a:pt x="1162256" y="583221"/>
                            <a:pt x="1210524" y="605262"/>
                          </a:cubicBezTo>
                          <a:cubicBezTo>
                            <a:pt x="1137902" y="615959"/>
                            <a:pt x="1104630" y="636692"/>
                            <a:pt x="1057020" y="649758"/>
                          </a:cubicBezTo>
                          <a:cubicBezTo>
                            <a:pt x="1102016" y="685957"/>
                            <a:pt x="1174906" y="697720"/>
                            <a:pt x="1198897" y="723343"/>
                          </a:cubicBezTo>
                          <a:cubicBezTo>
                            <a:pt x="1133215" y="721554"/>
                            <a:pt x="1114856" y="738559"/>
                            <a:pt x="1039662" y="737034"/>
                          </a:cubicBezTo>
                          <a:cubicBezTo>
                            <a:pt x="1068584" y="765305"/>
                            <a:pt x="1107379" y="790051"/>
                            <a:pt x="1164451" y="836884"/>
                          </a:cubicBezTo>
                          <a:cubicBezTo>
                            <a:pt x="1124496" y="840808"/>
                            <a:pt x="1085468" y="817916"/>
                            <a:pt x="1005606" y="819252"/>
                          </a:cubicBezTo>
                          <a:cubicBezTo>
                            <a:pt x="1016164" y="850125"/>
                            <a:pt x="1072011" y="916620"/>
                            <a:pt x="1108519" y="941527"/>
                          </a:cubicBezTo>
                          <a:cubicBezTo>
                            <a:pt x="1088367" y="949610"/>
                            <a:pt x="1006927" y="921060"/>
                            <a:pt x="956167" y="893241"/>
                          </a:cubicBezTo>
                          <a:cubicBezTo>
                            <a:pt x="992931" y="946386"/>
                            <a:pt x="1024901" y="1004854"/>
                            <a:pt x="1033247" y="1033247"/>
                          </a:cubicBezTo>
                          <a:cubicBezTo>
                            <a:pt x="973622" y="990177"/>
                            <a:pt x="933979" y="993465"/>
                            <a:pt x="893241" y="956167"/>
                          </a:cubicBezTo>
                          <a:cubicBezTo>
                            <a:pt x="900134" y="977769"/>
                            <a:pt x="933901" y="1071132"/>
                            <a:pt x="941527" y="1108519"/>
                          </a:cubicBezTo>
                          <a:cubicBezTo>
                            <a:pt x="903955" y="1079880"/>
                            <a:pt x="837155" y="1012370"/>
                            <a:pt x="819252" y="1005606"/>
                          </a:cubicBezTo>
                          <a:cubicBezTo>
                            <a:pt x="818918" y="1057717"/>
                            <a:pt x="839799" y="1138071"/>
                            <a:pt x="836884" y="1164451"/>
                          </a:cubicBezTo>
                          <a:cubicBezTo>
                            <a:pt x="797929" y="1128175"/>
                            <a:pt x="780550" y="1090582"/>
                            <a:pt x="737034" y="1039662"/>
                          </a:cubicBezTo>
                          <a:cubicBezTo>
                            <a:pt x="741655" y="1083042"/>
                            <a:pt x="723923" y="1120218"/>
                            <a:pt x="723343" y="1198897"/>
                          </a:cubicBezTo>
                          <a:cubicBezTo>
                            <a:pt x="707515" y="1138017"/>
                            <a:pt x="656564" y="1096097"/>
                            <a:pt x="649758" y="1057020"/>
                          </a:cubicBezTo>
                          <a:cubicBezTo>
                            <a:pt x="621884" y="1127619"/>
                            <a:pt x="611519" y="1166503"/>
                            <a:pt x="605262" y="1210524"/>
                          </a:cubicBezTo>
                          <a:cubicBezTo>
                            <a:pt x="575020" y="1140902"/>
                            <a:pt x="567202" y="1109410"/>
                            <a:pt x="560766" y="1057020"/>
                          </a:cubicBezTo>
                          <a:cubicBezTo>
                            <a:pt x="524943" y="1127936"/>
                            <a:pt x="510690" y="1174205"/>
                            <a:pt x="487181" y="1198897"/>
                          </a:cubicBezTo>
                          <a:cubicBezTo>
                            <a:pt x="487167" y="1131471"/>
                            <a:pt x="465259" y="1105268"/>
                            <a:pt x="473490" y="1039662"/>
                          </a:cubicBezTo>
                          <a:cubicBezTo>
                            <a:pt x="454082" y="1049862"/>
                            <a:pt x="395340" y="1130256"/>
                            <a:pt x="373640" y="1164451"/>
                          </a:cubicBezTo>
                          <a:cubicBezTo>
                            <a:pt x="392931" y="1101755"/>
                            <a:pt x="396142" y="1055608"/>
                            <a:pt x="391272" y="1005606"/>
                          </a:cubicBezTo>
                          <a:cubicBezTo>
                            <a:pt x="349096" y="1024855"/>
                            <a:pt x="338904" y="1068207"/>
                            <a:pt x="268997" y="1108519"/>
                          </a:cubicBezTo>
                          <a:cubicBezTo>
                            <a:pt x="268409" y="1085821"/>
                            <a:pt x="282516" y="1019553"/>
                            <a:pt x="317283" y="956167"/>
                          </a:cubicBezTo>
                          <a:cubicBezTo>
                            <a:pt x="255452" y="976780"/>
                            <a:pt x="227072" y="995210"/>
                            <a:pt x="177277" y="1033247"/>
                          </a:cubicBezTo>
                          <a:cubicBezTo>
                            <a:pt x="208945" y="975533"/>
                            <a:pt x="235092" y="946708"/>
                            <a:pt x="254357" y="893241"/>
                          </a:cubicBezTo>
                          <a:cubicBezTo>
                            <a:pt x="204857" y="901198"/>
                            <a:pt x="141732" y="922938"/>
                            <a:pt x="102005" y="941527"/>
                          </a:cubicBezTo>
                          <a:cubicBezTo>
                            <a:pt x="129657" y="910199"/>
                            <a:pt x="180180" y="869997"/>
                            <a:pt x="204918" y="819252"/>
                          </a:cubicBezTo>
                          <a:cubicBezTo>
                            <a:pt x="137315" y="819876"/>
                            <a:pt x="68583" y="833411"/>
                            <a:pt x="46073" y="836884"/>
                          </a:cubicBezTo>
                          <a:cubicBezTo>
                            <a:pt x="60810" y="819899"/>
                            <a:pt x="140014" y="746694"/>
                            <a:pt x="170862" y="737034"/>
                          </a:cubicBezTo>
                          <a:cubicBezTo>
                            <a:pt x="136989" y="744708"/>
                            <a:pt x="48280" y="734103"/>
                            <a:pt x="11627" y="723343"/>
                          </a:cubicBezTo>
                          <a:cubicBezTo>
                            <a:pt x="32723" y="703809"/>
                            <a:pt x="129563" y="646004"/>
                            <a:pt x="153504" y="649758"/>
                          </a:cubicBezTo>
                          <a:cubicBezTo>
                            <a:pt x="125280" y="654860"/>
                            <a:pt x="76662" y="614643"/>
                            <a:pt x="0" y="605262"/>
                          </a:cubicBezTo>
                          <a:close/>
                        </a:path>
                        <a:path w="1210524" h="1210524" stroke="0" extrusionOk="0">
                          <a:moveTo>
                            <a:pt x="0" y="605262"/>
                          </a:moveTo>
                          <a:cubicBezTo>
                            <a:pt x="41278" y="596383"/>
                            <a:pt x="114261" y="581816"/>
                            <a:pt x="153504" y="560766"/>
                          </a:cubicBezTo>
                          <a:cubicBezTo>
                            <a:pt x="136500" y="554416"/>
                            <a:pt x="50334" y="494026"/>
                            <a:pt x="11627" y="487181"/>
                          </a:cubicBezTo>
                          <a:cubicBezTo>
                            <a:pt x="66750" y="493176"/>
                            <a:pt x="114211" y="491955"/>
                            <a:pt x="170862" y="473490"/>
                          </a:cubicBezTo>
                          <a:cubicBezTo>
                            <a:pt x="134528" y="440993"/>
                            <a:pt x="99527" y="415678"/>
                            <a:pt x="46073" y="373640"/>
                          </a:cubicBezTo>
                          <a:cubicBezTo>
                            <a:pt x="91172" y="388587"/>
                            <a:pt x="134830" y="378622"/>
                            <a:pt x="204918" y="391272"/>
                          </a:cubicBezTo>
                          <a:cubicBezTo>
                            <a:pt x="155877" y="339202"/>
                            <a:pt x="104545" y="287864"/>
                            <a:pt x="102005" y="268997"/>
                          </a:cubicBezTo>
                          <a:cubicBezTo>
                            <a:pt x="120297" y="284899"/>
                            <a:pt x="180519" y="305913"/>
                            <a:pt x="254357" y="317283"/>
                          </a:cubicBezTo>
                          <a:cubicBezTo>
                            <a:pt x="228137" y="277744"/>
                            <a:pt x="196647" y="203071"/>
                            <a:pt x="177277" y="177277"/>
                          </a:cubicBezTo>
                          <a:cubicBezTo>
                            <a:pt x="239480" y="223813"/>
                            <a:pt x="258532" y="228975"/>
                            <a:pt x="317283" y="254357"/>
                          </a:cubicBezTo>
                          <a:cubicBezTo>
                            <a:pt x="290252" y="196881"/>
                            <a:pt x="281068" y="156315"/>
                            <a:pt x="268997" y="102005"/>
                          </a:cubicBezTo>
                          <a:cubicBezTo>
                            <a:pt x="288249" y="115279"/>
                            <a:pt x="372335" y="179009"/>
                            <a:pt x="391272" y="204918"/>
                          </a:cubicBezTo>
                          <a:cubicBezTo>
                            <a:pt x="380284" y="169488"/>
                            <a:pt x="390887" y="73203"/>
                            <a:pt x="373640" y="46073"/>
                          </a:cubicBezTo>
                          <a:cubicBezTo>
                            <a:pt x="383951" y="74521"/>
                            <a:pt x="436117" y="114443"/>
                            <a:pt x="473490" y="170862"/>
                          </a:cubicBezTo>
                          <a:cubicBezTo>
                            <a:pt x="465495" y="152986"/>
                            <a:pt x="470587" y="72636"/>
                            <a:pt x="487181" y="11627"/>
                          </a:cubicBezTo>
                          <a:cubicBezTo>
                            <a:pt x="512284" y="76439"/>
                            <a:pt x="542765" y="115149"/>
                            <a:pt x="560766" y="153504"/>
                          </a:cubicBezTo>
                          <a:cubicBezTo>
                            <a:pt x="574027" y="116741"/>
                            <a:pt x="590461" y="44606"/>
                            <a:pt x="605262" y="0"/>
                          </a:cubicBezTo>
                          <a:cubicBezTo>
                            <a:pt x="611702" y="41993"/>
                            <a:pt x="637270" y="101879"/>
                            <a:pt x="649758" y="153504"/>
                          </a:cubicBezTo>
                          <a:cubicBezTo>
                            <a:pt x="680277" y="92108"/>
                            <a:pt x="723344" y="36347"/>
                            <a:pt x="723343" y="11627"/>
                          </a:cubicBezTo>
                          <a:cubicBezTo>
                            <a:pt x="719356" y="69013"/>
                            <a:pt x="729700" y="94242"/>
                            <a:pt x="737034" y="170862"/>
                          </a:cubicBezTo>
                          <a:cubicBezTo>
                            <a:pt x="778758" y="105135"/>
                            <a:pt x="795025" y="79315"/>
                            <a:pt x="836884" y="46073"/>
                          </a:cubicBezTo>
                          <a:cubicBezTo>
                            <a:pt x="815442" y="109874"/>
                            <a:pt x="834697" y="144842"/>
                            <a:pt x="819252" y="204918"/>
                          </a:cubicBezTo>
                          <a:cubicBezTo>
                            <a:pt x="867441" y="165238"/>
                            <a:pt x="920660" y="132872"/>
                            <a:pt x="941527" y="102005"/>
                          </a:cubicBezTo>
                          <a:cubicBezTo>
                            <a:pt x="931202" y="127519"/>
                            <a:pt x="893334" y="234856"/>
                            <a:pt x="893241" y="254357"/>
                          </a:cubicBezTo>
                          <a:cubicBezTo>
                            <a:pt x="954459" y="235515"/>
                            <a:pt x="1003543" y="186321"/>
                            <a:pt x="1033247" y="177277"/>
                          </a:cubicBezTo>
                          <a:cubicBezTo>
                            <a:pt x="994614" y="237393"/>
                            <a:pt x="994285" y="261642"/>
                            <a:pt x="956167" y="317283"/>
                          </a:cubicBezTo>
                          <a:cubicBezTo>
                            <a:pt x="1029451" y="304918"/>
                            <a:pt x="1060611" y="272279"/>
                            <a:pt x="1108519" y="268997"/>
                          </a:cubicBezTo>
                          <a:cubicBezTo>
                            <a:pt x="1068665" y="302740"/>
                            <a:pt x="1022817" y="363937"/>
                            <a:pt x="1005606" y="391272"/>
                          </a:cubicBezTo>
                          <a:cubicBezTo>
                            <a:pt x="1041431" y="380026"/>
                            <a:pt x="1134697" y="378268"/>
                            <a:pt x="1164451" y="373640"/>
                          </a:cubicBezTo>
                          <a:cubicBezTo>
                            <a:pt x="1124374" y="398377"/>
                            <a:pt x="1093532" y="442291"/>
                            <a:pt x="1039662" y="473490"/>
                          </a:cubicBezTo>
                          <a:cubicBezTo>
                            <a:pt x="1081203" y="471540"/>
                            <a:pt x="1141925" y="471343"/>
                            <a:pt x="1198897" y="487181"/>
                          </a:cubicBezTo>
                          <a:cubicBezTo>
                            <a:pt x="1134256" y="520617"/>
                            <a:pt x="1097285" y="532348"/>
                            <a:pt x="1057020" y="560766"/>
                          </a:cubicBezTo>
                          <a:cubicBezTo>
                            <a:pt x="1130175" y="591549"/>
                            <a:pt x="1184199" y="585422"/>
                            <a:pt x="1210524" y="605262"/>
                          </a:cubicBezTo>
                          <a:cubicBezTo>
                            <a:pt x="1183832" y="607255"/>
                            <a:pt x="1088734" y="645692"/>
                            <a:pt x="1057020" y="649758"/>
                          </a:cubicBezTo>
                          <a:cubicBezTo>
                            <a:pt x="1107025" y="664065"/>
                            <a:pt x="1159739" y="689940"/>
                            <a:pt x="1198897" y="723343"/>
                          </a:cubicBezTo>
                          <a:cubicBezTo>
                            <a:pt x="1175886" y="721314"/>
                            <a:pt x="1081529" y="729509"/>
                            <a:pt x="1039662" y="737034"/>
                          </a:cubicBezTo>
                          <a:cubicBezTo>
                            <a:pt x="1061138" y="752836"/>
                            <a:pt x="1102553" y="798921"/>
                            <a:pt x="1164451" y="836884"/>
                          </a:cubicBezTo>
                          <a:cubicBezTo>
                            <a:pt x="1095784" y="830258"/>
                            <a:pt x="1083083" y="822856"/>
                            <a:pt x="1005606" y="819252"/>
                          </a:cubicBezTo>
                          <a:cubicBezTo>
                            <a:pt x="1054759" y="870537"/>
                            <a:pt x="1073918" y="901320"/>
                            <a:pt x="1108519" y="941527"/>
                          </a:cubicBezTo>
                          <a:cubicBezTo>
                            <a:pt x="1059801" y="935265"/>
                            <a:pt x="1032644" y="905190"/>
                            <a:pt x="956167" y="893241"/>
                          </a:cubicBezTo>
                          <a:cubicBezTo>
                            <a:pt x="987057" y="934641"/>
                            <a:pt x="1007677" y="979398"/>
                            <a:pt x="1033247" y="1033247"/>
                          </a:cubicBezTo>
                          <a:cubicBezTo>
                            <a:pt x="1007477" y="1016683"/>
                            <a:pt x="953276" y="1005480"/>
                            <a:pt x="893241" y="956167"/>
                          </a:cubicBezTo>
                          <a:cubicBezTo>
                            <a:pt x="915929" y="1020580"/>
                            <a:pt x="929271" y="1062508"/>
                            <a:pt x="941527" y="1108519"/>
                          </a:cubicBezTo>
                          <a:cubicBezTo>
                            <a:pt x="908201" y="1097753"/>
                            <a:pt x="852550" y="1016051"/>
                            <a:pt x="819252" y="1005606"/>
                          </a:cubicBezTo>
                          <a:cubicBezTo>
                            <a:pt x="829842" y="1035510"/>
                            <a:pt x="828284" y="1138773"/>
                            <a:pt x="836884" y="1164451"/>
                          </a:cubicBezTo>
                          <a:cubicBezTo>
                            <a:pt x="800006" y="1116062"/>
                            <a:pt x="791785" y="1085579"/>
                            <a:pt x="737034" y="1039662"/>
                          </a:cubicBezTo>
                          <a:cubicBezTo>
                            <a:pt x="728412" y="1109201"/>
                            <a:pt x="719826" y="1136477"/>
                            <a:pt x="723343" y="1198897"/>
                          </a:cubicBezTo>
                          <a:cubicBezTo>
                            <a:pt x="702379" y="1164151"/>
                            <a:pt x="661946" y="1111733"/>
                            <a:pt x="649758" y="1057020"/>
                          </a:cubicBezTo>
                          <a:cubicBezTo>
                            <a:pt x="640433" y="1104724"/>
                            <a:pt x="599822" y="1184694"/>
                            <a:pt x="605262" y="1210524"/>
                          </a:cubicBezTo>
                          <a:cubicBezTo>
                            <a:pt x="609037" y="1181224"/>
                            <a:pt x="566438" y="1084707"/>
                            <a:pt x="560766" y="1057020"/>
                          </a:cubicBezTo>
                          <a:cubicBezTo>
                            <a:pt x="552454" y="1095413"/>
                            <a:pt x="508586" y="1174751"/>
                            <a:pt x="487181" y="1198897"/>
                          </a:cubicBezTo>
                          <a:cubicBezTo>
                            <a:pt x="498857" y="1173063"/>
                            <a:pt x="469425" y="1094537"/>
                            <a:pt x="473490" y="1039662"/>
                          </a:cubicBezTo>
                          <a:cubicBezTo>
                            <a:pt x="432853" y="1091829"/>
                            <a:pt x="420628" y="1117248"/>
                            <a:pt x="373640" y="1164451"/>
                          </a:cubicBezTo>
                          <a:cubicBezTo>
                            <a:pt x="388590" y="1122767"/>
                            <a:pt x="389613" y="1047007"/>
                            <a:pt x="391272" y="1005606"/>
                          </a:cubicBezTo>
                          <a:cubicBezTo>
                            <a:pt x="358467" y="1047663"/>
                            <a:pt x="291123" y="1101014"/>
                            <a:pt x="268997" y="1108519"/>
                          </a:cubicBezTo>
                          <a:cubicBezTo>
                            <a:pt x="294506" y="1070882"/>
                            <a:pt x="300522" y="986689"/>
                            <a:pt x="317283" y="956167"/>
                          </a:cubicBezTo>
                          <a:cubicBezTo>
                            <a:pt x="268770" y="973766"/>
                            <a:pt x="226236" y="1014694"/>
                            <a:pt x="177277" y="1033247"/>
                          </a:cubicBezTo>
                          <a:cubicBezTo>
                            <a:pt x="218461" y="967823"/>
                            <a:pt x="239906" y="923975"/>
                            <a:pt x="254357" y="893241"/>
                          </a:cubicBezTo>
                          <a:cubicBezTo>
                            <a:pt x="240292" y="907024"/>
                            <a:pt x="128036" y="929210"/>
                            <a:pt x="102005" y="941527"/>
                          </a:cubicBezTo>
                          <a:cubicBezTo>
                            <a:pt x="130744" y="893760"/>
                            <a:pt x="167808" y="851396"/>
                            <a:pt x="204918" y="819252"/>
                          </a:cubicBezTo>
                          <a:cubicBezTo>
                            <a:pt x="153133" y="830220"/>
                            <a:pt x="119029" y="832371"/>
                            <a:pt x="46073" y="836884"/>
                          </a:cubicBezTo>
                          <a:cubicBezTo>
                            <a:pt x="79243" y="796714"/>
                            <a:pt x="133924" y="748412"/>
                            <a:pt x="170862" y="737034"/>
                          </a:cubicBezTo>
                          <a:cubicBezTo>
                            <a:pt x="143847" y="736282"/>
                            <a:pt x="44647" y="731925"/>
                            <a:pt x="11627" y="723343"/>
                          </a:cubicBezTo>
                          <a:cubicBezTo>
                            <a:pt x="55199" y="713481"/>
                            <a:pt x="141194" y="663205"/>
                            <a:pt x="153504" y="649758"/>
                          </a:cubicBezTo>
                          <a:cubicBezTo>
                            <a:pt x="131804" y="639441"/>
                            <a:pt x="49118" y="612487"/>
                            <a:pt x="0" y="6052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#3</a:t>
              </a:r>
            </a:p>
          </p:txBody>
        </p:sp>
      </p:grpSp>
      <p:grpSp>
        <p:nvGrpSpPr>
          <p:cNvPr id="68" name="Group 67">
            <a:extLst>
              <a:ext uri="{FF2B5EF4-FFF2-40B4-BE49-F238E27FC236}">
                <a16:creationId xmlns:a16="http://schemas.microsoft.com/office/drawing/2014/main" id="{4F63FDBE-2484-92E0-4E8D-AE806DC9688F}"/>
              </a:ext>
            </a:extLst>
          </p:cNvPr>
          <p:cNvGrpSpPr/>
          <p:nvPr/>
        </p:nvGrpSpPr>
        <p:grpSpPr>
          <a:xfrm>
            <a:off x="2941747" y="3832025"/>
            <a:ext cx="1888051" cy="1629224"/>
            <a:chOff x="2941747" y="3832025"/>
            <a:chExt cx="1888051" cy="1629224"/>
          </a:xfrm>
        </p:grpSpPr>
        <p:sp>
          <p:nvSpPr>
            <p:cNvPr id="35" name="TextBox 34">
              <a:extLst>
                <a:ext uri="{FF2B5EF4-FFF2-40B4-BE49-F238E27FC236}">
                  <a16:creationId xmlns:a16="http://schemas.microsoft.com/office/drawing/2014/main" id="{CF648F75-8E11-2AAD-1F5C-AEC9C29F0623}"/>
                </a:ext>
              </a:extLst>
            </p:cNvPr>
            <p:cNvSpPr txBox="1"/>
            <p:nvPr/>
          </p:nvSpPr>
          <p:spPr>
            <a:xfrm>
              <a:off x="2941747" y="5184250"/>
              <a:ext cx="1888051" cy="276999"/>
            </a:xfrm>
            <a:prstGeom prst="rect">
              <a:avLst/>
            </a:prstGeom>
            <a:noFill/>
          </p:spPr>
          <p:txBody>
            <a:bodyPr wrap="square" lIns="0" tIns="0" rIns="0" bIns="0" rtlCol="0">
              <a:spAutoFit/>
            </a:bodyPr>
            <a:lstStyle/>
            <a:p>
              <a:pPr algn="ctr"/>
              <a:r>
                <a:rPr lang="en-US" dirty="0"/>
                <a:t>Agile-ready</a:t>
              </a:r>
            </a:p>
          </p:txBody>
        </p:sp>
        <p:sp>
          <p:nvSpPr>
            <p:cNvPr id="54" name="Star: 32 Points 53">
              <a:extLst>
                <a:ext uri="{FF2B5EF4-FFF2-40B4-BE49-F238E27FC236}">
                  <a16:creationId xmlns:a16="http://schemas.microsoft.com/office/drawing/2014/main" id="{914544A3-E4BE-99C5-1661-7643EBB17462}"/>
                </a:ext>
              </a:extLst>
            </p:cNvPr>
            <p:cNvSpPr/>
            <p:nvPr/>
          </p:nvSpPr>
          <p:spPr>
            <a:xfrm>
              <a:off x="3280015" y="3832025"/>
              <a:ext cx="1210524" cy="1210524"/>
            </a:xfrm>
            <a:prstGeom prst="star32">
              <a:avLst/>
            </a:prstGeom>
            <a:gradFill flip="none" rotWithShape="1">
              <a:gsLst>
                <a:gs pos="0">
                  <a:schemeClr val="accent2">
                    <a:lumMod val="40000"/>
                    <a:lumOff val="60000"/>
                  </a:schemeClr>
                </a:gs>
                <a:gs pos="100000">
                  <a:schemeClr val="accent5"/>
                </a:gs>
              </a:gsLst>
              <a:path path="circle">
                <a:fillToRect l="50000" t="50000" r="50000" b="50000"/>
              </a:path>
              <a:tileRect/>
            </a:gradFill>
            <a:ln w="22225" cmpd="dbl">
              <a:solidFill>
                <a:schemeClr val="accent2">
                  <a:alpha val="55000"/>
                </a:schemeClr>
              </a:solidFill>
              <a:extLst>
                <a:ext uri="{C807C97D-BFC1-408E-A445-0C87EB9F89A2}">
                  <ask:lineSketchStyleProps xmlns:ask="http://schemas.microsoft.com/office/drawing/2018/sketchyshapes" sd="1219033472">
                    <a:custGeom>
                      <a:avLst/>
                      <a:gdLst>
                        <a:gd name="connsiteX0" fmla="*/ 0 w 1210524"/>
                        <a:gd name="connsiteY0" fmla="*/ 605262 h 1210524"/>
                        <a:gd name="connsiteX1" fmla="*/ 153504 w 1210524"/>
                        <a:gd name="connsiteY1" fmla="*/ 560766 h 1210524"/>
                        <a:gd name="connsiteX2" fmla="*/ 11627 w 1210524"/>
                        <a:gd name="connsiteY2" fmla="*/ 487181 h 1210524"/>
                        <a:gd name="connsiteX3" fmla="*/ 170862 w 1210524"/>
                        <a:gd name="connsiteY3" fmla="*/ 473490 h 1210524"/>
                        <a:gd name="connsiteX4" fmla="*/ 46073 w 1210524"/>
                        <a:gd name="connsiteY4" fmla="*/ 373640 h 1210524"/>
                        <a:gd name="connsiteX5" fmla="*/ 204918 w 1210524"/>
                        <a:gd name="connsiteY5" fmla="*/ 391272 h 1210524"/>
                        <a:gd name="connsiteX6" fmla="*/ 102005 w 1210524"/>
                        <a:gd name="connsiteY6" fmla="*/ 268997 h 1210524"/>
                        <a:gd name="connsiteX7" fmla="*/ 254357 w 1210524"/>
                        <a:gd name="connsiteY7" fmla="*/ 317283 h 1210524"/>
                        <a:gd name="connsiteX8" fmla="*/ 177277 w 1210524"/>
                        <a:gd name="connsiteY8" fmla="*/ 177277 h 1210524"/>
                        <a:gd name="connsiteX9" fmla="*/ 317283 w 1210524"/>
                        <a:gd name="connsiteY9" fmla="*/ 254357 h 1210524"/>
                        <a:gd name="connsiteX10" fmla="*/ 268997 w 1210524"/>
                        <a:gd name="connsiteY10" fmla="*/ 102005 h 1210524"/>
                        <a:gd name="connsiteX11" fmla="*/ 391272 w 1210524"/>
                        <a:gd name="connsiteY11" fmla="*/ 204918 h 1210524"/>
                        <a:gd name="connsiteX12" fmla="*/ 373640 w 1210524"/>
                        <a:gd name="connsiteY12" fmla="*/ 46073 h 1210524"/>
                        <a:gd name="connsiteX13" fmla="*/ 473490 w 1210524"/>
                        <a:gd name="connsiteY13" fmla="*/ 170862 h 1210524"/>
                        <a:gd name="connsiteX14" fmla="*/ 487181 w 1210524"/>
                        <a:gd name="connsiteY14" fmla="*/ 11627 h 1210524"/>
                        <a:gd name="connsiteX15" fmla="*/ 560766 w 1210524"/>
                        <a:gd name="connsiteY15" fmla="*/ 153504 h 1210524"/>
                        <a:gd name="connsiteX16" fmla="*/ 605262 w 1210524"/>
                        <a:gd name="connsiteY16" fmla="*/ 0 h 1210524"/>
                        <a:gd name="connsiteX17" fmla="*/ 649758 w 1210524"/>
                        <a:gd name="connsiteY17" fmla="*/ 153504 h 1210524"/>
                        <a:gd name="connsiteX18" fmla="*/ 723343 w 1210524"/>
                        <a:gd name="connsiteY18" fmla="*/ 11627 h 1210524"/>
                        <a:gd name="connsiteX19" fmla="*/ 737034 w 1210524"/>
                        <a:gd name="connsiteY19" fmla="*/ 170862 h 1210524"/>
                        <a:gd name="connsiteX20" fmla="*/ 836884 w 1210524"/>
                        <a:gd name="connsiteY20" fmla="*/ 46073 h 1210524"/>
                        <a:gd name="connsiteX21" fmla="*/ 819252 w 1210524"/>
                        <a:gd name="connsiteY21" fmla="*/ 204918 h 1210524"/>
                        <a:gd name="connsiteX22" fmla="*/ 941527 w 1210524"/>
                        <a:gd name="connsiteY22" fmla="*/ 102005 h 1210524"/>
                        <a:gd name="connsiteX23" fmla="*/ 893241 w 1210524"/>
                        <a:gd name="connsiteY23" fmla="*/ 254357 h 1210524"/>
                        <a:gd name="connsiteX24" fmla="*/ 1033247 w 1210524"/>
                        <a:gd name="connsiteY24" fmla="*/ 177277 h 1210524"/>
                        <a:gd name="connsiteX25" fmla="*/ 956167 w 1210524"/>
                        <a:gd name="connsiteY25" fmla="*/ 317283 h 1210524"/>
                        <a:gd name="connsiteX26" fmla="*/ 1108519 w 1210524"/>
                        <a:gd name="connsiteY26" fmla="*/ 268997 h 1210524"/>
                        <a:gd name="connsiteX27" fmla="*/ 1005606 w 1210524"/>
                        <a:gd name="connsiteY27" fmla="*/ 391272 h 1210524"/>
                        <a:gd name="connsiteX28" fmla="*/ 1164451 w 1210524"/>
                        <a:gd name="connsiteY28" fmla="*/ 373640 h 1210524"/>
                        <a:gd name="connsiteX29" fmla="*/ 1039662 w 1210524"/>
                        <a:gd name="connsiteY29" fmla="*/ 473490 h 1210524"/>
                        <a:gd name="connsiteX30" fmla="*/ 1198897 w 1210524"/>
                        <a:gd name="connsiteY30" fmla="*/ 487181 h 1210524"/>
                        <a:gd name="connsiteX31" fmla="*/ 1057020 w 1210524"/>
                        <a:gd name="connsiteY31" fmla="*/ 560766 h 1210524"/>
                        <a:gd name="connsiteX32" fmla="*/ 1210524 w 1210524"/>
                        <a:gd name="connsiteY32" fmla="*/ 605262 h 1210524"/>
                        <a:gd name="connsiteX33" fmla="*/ 1057020 w 1210524"/>
                        <a:gd name="connsiteY33" fmla="*/ 649758 h 1210524"/>
                        <a:gd name="connsiteX34" fmla="*/ 1198897 w 1210524"/>
                        <a:gd name="connsiteY34" fmla="*/ 723343 h 1210524"/>
                        <a:gd name="connsiteX35" fmla="*/ 1039662 w 1210524"/>
                        <a:gd name="connsiteY35" fmla="*/ 737034 h 1210524"/>
                        <a:gd name="connsiteX36" fmla="*/ 1164451 w 1210524"/>
                        <a:gd name="connsiteY36" fmla="*/ 836884 h 1210524"/>
                        <a:gd name="connsiteX37" fmla="*/ 1005606 w 1210524"/>
                        <a:gd name="connsiteY37" fmla="*/ 819252 h 1210524"/>
                        <a:gd name="connsiteX38" fmla="*/ 1108519 w 1210524"/>
                        <a:gd name="connsiteY38" fmla="*/ 941527 h 1210524"/>
                        <a:gd name="connsiteX39" fmla="*/ 956167 w 1210524"/>
                        <a:gd name="connsiteY39" fmla="*/ 893241 h 1210524"/>
                        <a:gd name="connsiteX40" fmla="*/ 1033247 w 1210524"/>
                        <a:gd name="connsiteY40" fmla="*/ 1033247 h 1210524"/>
                        <a:gd name="connsiteX41" fmla="*/ 893241 w 1210524"/>
                        <a:gd name="connsiteY41" fmla="*/ 956167 h 1210524"/>
                        <a:gd name="connsiteX42" fmla="*/ 941527 w 1210524"/>
                        <a:gd name="connsiteY42" fmla="*/ 1108519 h 1210524"/>
                        <a:gd name="connsiteX43" fmla="*/ 819252 w 1210524"/>
                        <a:gd name="connsiteY43" fmla="*/ 1005606 h 1210524"/>
                        <a:gd name="connsiteX44" fmla="*/ 836884 w 1210524"/>
                        <a:gd name="connsiteY44" fmla="*/ 1164451 h 1210524"/>
                        <a:gd name="connsiteX45" fmla="*/ 737034 w 1210524"/>
                        <a:gd name="connsiteY45" fmla="*/ 1039662 h 1210524"/>
                        <a:gd name="connsiteX46" fmla="*/ 723343 w 1210524"/>
                        <a:gd name="connsiteY46" fmla="*/ 1198897 h 1210524"/>
                        <a:gd name="connsiteX47" fmla="*/ 649758 w 1210524"/>
                        <a:gd name="connsiteY47" fmla="*/ 1057020 h 1210524"/>
                        <a:gd name="connsiteX48" fmla="*/ 605262 w 1210524"/>
                        <a:gd name="connsiteY48" fmla="*/ 1210524 h 1210524"/>
                        <a:gd name="connsiteX49" fmla="*/ 560766 w 1210524"/>
                        <a:gd name="connsiteY49" fmla="*/ 1057020 h 1210524"/>
                        <a:gd name="connsiteX50" fmla="*/ 487181 w 1210524"/>
                        <a:gd name="connsiteY50" fmla="*/ 1198897 h 1210524"/>
                        <a:gd name="connsiteX51" fmla="*/ 473490 w 1210524"/>
                        <a:gd name="connsiteY51" fmla="*/ 1039662 h 1210524"/>
                        <a:gd name="connsiteX52" fmla="*/ 373640 w 1210524"/>
                        <a:gd name="connsiteY52" fmla="*/ 1164451 h 1210524"/>
                        <a:gd name="connsiteX53" fmla="*/ 391272 w 1210524"/>
                        <a:gd name="connsiteY53" fmla="*/ 1005606 h 1210524"/>
                        <a:gd name="connsiteX54" fmla="*/ 268997 w 1210524"/>
                        <a:gd name="connsiteY54" fmla="*/ 1108519 h 1210524"/>
                        <a:gd name="connsiteX55" fmla="*/ 317283 w 1210524"/>
                        <a:gd name="connsiteY55" fmla="*/ 956167 h 1210524"/>
                        <a:gd name="connsiteX56" fmla="*/ 177277 w 1210524"/>
                        <a:gd name="connsiteY56" fmla="*/ 1033247 h 1210524"/>
                        <a:gd name="connsiteX57" fmla="*/ 254357 w 1210524"/>
                        <a:gd name="connsiteY57" fmla="*/ 893241 h 1210524"/>
                        <a:gd name="connsiteX58" fmla="*/ 102005 w 1210524"/>
                        <a:gd name="connsiteY58" fmla="*/ 941527 h 1210524"/>
                        <a:gd name="connsiteX59" fmla="*/ 204918 w 1210524"/>
                        <a:gd name="connsiteY59" fmla="*/ 819252 h 1210524"/>
                        <a:gd name="connsiteX60" fmla="*/ 46073 w 1210524"/>
                        <a:gd name="connsiteY60" fmla="*/ 836884 h 1210524"/>
                        <a:gd name="connsiteX61" fmla="*/ 170862 w 1210524"/>
                        <a:gd name="connsiteY61" fmla="*/ 737034 h 1210524"/>
                        <a:gd name="connsiteX62" fmla="*/ 11627 w 1210524"/>
                        <a:gd name="connsiteY62" fmla="*/ 723343 h 1210524"/>
                        <a:gd name="connsiteX63" fmla="*/ 153504 w 1210524"/>
                        <a:gd name="connsiteY63" fmla="*/ 649758 h 1210524"/>
                        <a:gd name="connsiteX64" fmla="*/ 0 w 1210524"/>
                        <a:gd name="connsiteY64" fmla="*/ 605262 h 121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0524" h="1210524" fill="none" extrusionOk="0">
                          <a:moveTo>
                            <a:pt x="0" y="605262"/>
                          </a:moveTo>
                          <a:cubicBezTo>
                            <a:pt x="18636" y="605122"/>
                            <a:pt x="87812" y="577046"/>
                            <a:pt x="153504" y="560766"/>
                          </a:cubicBezTo>
                          <a:cubicBezTo>
                            <a:pt x="126960" y="536573"/>
                            <a:pt x="51711" y="495158"/>
                            <a:pt x="11627" y="487181"/>
                          </a:cubicBezTo>
                          <a:cubicBezTo>
                            <a:pt x="32571" y="498839"/>
                            <a:pt x="149810" y="485090"/>
                            <a:pt x="170862" y="473490"/>
                          </a:cubicBezTo>
                          <a:cubicBezTo>
                            <a:pt x="117664" y="438255"/>
                            <a:pt x="93138" y="404251"/>
                            <a:pt x="46073" y="373640"/>
                          </a:cubicBezTo>
                          <a:cubicBezTo>
                            <a:pt x="95660" y="366285"/>
                            <a:pt x="157429" y="380745"/>
                            <a:pt x="204918" y="391272"/>
                          </a:cubicBezTo>
                          <a:cubicBezTo>
                            <a:pt x="205065" y="369763"/>
                            <a:pt x="133153" y="297671"/>
                            <a:pt x="102005" y="268997"/>
                          </a:cubicBezTo>
                          <a:cubicBezTo>
                            <a:pt x="168659" y="285237"/>
                            <a:pt x="201922" y="299901"/>
                            <a:pt x="254357" y="317283"/>
                          </a:cubicBezTo>
                          <a:cubicBezTo>
                            <a:pt x="216410" y="274893"/>
                            <a:pt x="222996" y="235693"/>
                            <a:pt x="177277" y="177277"/>
                          </a:cubicBezTo>
                          <a:cubicBezTo>
                            <a:pt x="204377" y="204910"/>
                            <a:pt x="296830" y="237548"/>
                            <a:pt x="317283" y="254357"/>
                          </a:cubicBezTo>
                          <a:cubicBezTo>
                            <a:pt x="299279" y="214765"/>
                            <a:pt x="271637" y="130662"/>
                            <a:pt x="268997" y="102005"/>
                          </a:cubicBezTo>
                          <a:cubicBezTo>
                            <a:pt x="294450" y="133623"/>
                            <a:pt x="360255" y="169154"/>
                            <a:pt x="391272" y="204918"/>
                          </a:cubicBezTo>
                          <a:cubicBezTo>
                            <a:pt x="375731" y="164766"/>
                            <a:pt x="380381" y="118410"/>
                            <a:pt x="373640" y="46073"/>
                          </a:cubicBezTo>
                          <a:cubicBezTo>
                            <a:pt x="419384" y="85995"/>
                            <a:pt x="461940" y="144984"/>
                            <a:pt x="473490" y="170862"/>
                          </a:cubicBezTo>
                          <a:cubicBezTo>
                            <a:pt x="475724" y="94791"/>
                            <a:pt x="492004" y="38200"/>
                            <a:pt x="487181" y="11627"/>
                          </a:cubicBezTo>
                          <a:cubicBezTo>
                            <a:pt x="511703" y="72422"/>
                            <a:pt x="539110" y="115755"/>
                            <a:pt x="560766" y="153504"/>
                          </a:cubicBezTo>
                          <a:cubicBezTo>
                            <a:pt x="588567" y="82570"/>
                            <a:pt x="598641" y="50708"/>
                            <a:pt x="605262" y="0"/>
                          </a:cubicBezTo>
                          <a:cubicBezTo>
                            <a:pt x="623214" y="38282"/>
                            <a:pt x="631012" y="135387"/>
                            <a:pt x="649758" y="153504"/>
                          </a:cubicBezTo>
                          <a:cubicBezTo>
                            <a:pt x="683030" y="99868"/>
                            <a:pt x="718088" y="28240"/>
                            <a:pt x="723343" y="11627"/>
                          </a:cubicBezTo>
                          <a:cubicBezTo>
                            <a:pt x="736717" y="26773"/>
                            <a:pt x="740714" y="119246"/>
                            <a:pt x="737034" y="170862"/>
                          </a:cubicBezTo>
                          <a:cubicBezTo>
                            <a:pt x="780658" y="120355"/>
                            <a:pt x="796329" y="108235"/>
                            <a:pt x="836884" y="46073"/>
                          </a:cubicBezTo>
                          <a:cubicBezTo>
                            <a:pt x="835901" y="64780"/>
                            <a:pt x="822517" y="170734"/>
                            <a:pt x="819252" y="204918"/>
                          </a:cubicBezTo>
                          <a:cubicBezTo>
                            <a:pt x="842249" y="194110"/>
                            <a:pt x="919124" y="126542"/>
                            <a:pt x="941527" y="102005"/>
                          </a:cubicBezTo>
                          <a:cubicBezTo>
                            <a:pt x="921854" y="170671"/>
                            <a:pt x="923341" y="184373"/>
                            <a:pt x="893241" y="254357"/>
                          </a:cubicBezTo>
                          <a:cubicBezTo>
                            <a:pt x="959666" y="211083"/>
                            <a:pt x="1003388" y="192733"/>
                            <a:pt x="1033247" y="177277"/>
                          </a:cubicBezTo>
                          <a:cubicBezTo>
                            <a:pt x="1009564" y="198751"/>
                            <a:pt x="967127" y="272105"/>
                            <a:pt x="956167" y="317283"/>
                          </a:cubicBezTo>
                          <a:cubicBezTo>
                            <a:pt x="995850" y="298122"/>
                            <a:pt x="1066810" y="287288"/>
                            <a:pt x="1108519" y="268997"/>
                          </a:cubicBezTo>
                          <a:cubicBezTo>
                            <a:pt x="1093803" y="289526"/>
                            <a:pt x="1046488" y="362717"/>
                            <a:pt x="1005606" y="391272"/>
                          </a:cubicBezTo>
                          <a:cubicBezTo>
                            <a:pt x="1024623" y="398133"/>
                            <a:pt x="1086038" y="378887"/>
                            <a:pt x="1164451" y="373640"/>
                          </a:cubicBezTo>
                          <a:cubicBezTo>
                            <a:pt x="1151749" y="394933"/>
                            <a:pt x="1066456" y="456040"/>
                            <a:pt x="1039662" y="473490"/>
                          </a:cubicBezTo>
                          <a:cubicBezTo>
                            <a:pt x="1100615" y="466994"/>
                            <a:pt x="1159990" y="472362"/>
                            <a:pt x="1198897" y="487181"/>
                          </a:cubicBezTo>
                          <a:cubicBezTo>
                            <a:pt x="1182893" y="496898"/>
                            <a:pt x="1098229" y="546456"/>
                            <a:pt x="1057020" y="560766"/>
                          </a:cubicBezTo>
                          <a:cubicBezTo>
                            <a:pt x="1075281" y="574515"/>
                            <a:pt x="1162256" y="583221"/>
                            <a:pt x="1210524" y="605262"/>
                          </a:cubicBezTo>
                          <a:cubicBezTo>
                            <a:pt x="1137902" y="615959"/>
                            <a:pt x="1104630" y="636692"/>
                            <a:pt x="1057020" y="649758"/>
                          </a:cubicBezTo>
                          <a:cubicBezTo>
                            <a:pt x="1102016" y="685957"/>
                            <a:pt x="1174906" y="697720"/>
                            <a:pt x="1198897" y="723343"/>
                          </a:cubicBezTo>
                          <a:cubicBezTo>
                            <a:pt x="1133215" y="721554"/>
                            <a:pt x="1114856" y="738559"/>
                            <a:pt x="1039662" y="737034"/>
                          </a:cubicBezTo>
                          <a:cubicBezTo>
                            <a:pt x="1068584" y="765305"/>
                            <a:pt x="1107379" y="790051"/>
                            <a:pt x="1164451" y="836884"/>
                          </a:cubicBezTo>
                          <a:cubicBezTo>
                            <a:pt x="1124496" y="840808"/>
                            <a:pt x="1085468" y="817916"/>
                            <a:pt x="1005606" y="819252"/>
                          </a:cubicBezTo>
                          <a:cubicBezTo>
                            <a:pt x="1016164" y="850125"/>
                            <a:pt x="1072011" y="916620"/>
                            <a:pt x="1108519" y="941527"/>
                          </a:cubicBezTo>
                          <a:cubicBezTo>
                            <a:pt x="1088367" y="949610"/>
                            <a:pt x="1006927" y="921060"/>
                            <a:pt x="956167" y="893241"/>
                          </a:cubicBezTo>
                          <a:cubicBezTo>
                            <a:pt x="992931" y="946386"/>
                            <a:pt x="1024901" y="1004854"/>
                            <a:pt x="1033247" y="1033247"/>
                          </a:cubicBezTo>
                          <a:cubicBezTo>
                            <a:pt x="973622" y="990177"/>
                            <a:pt x="933979" y="993465"/>
                            <a:pt x="893241" y="956167"/>
                          </a:cubicBezTo>
                          <a:cubicBezTo>
                            <a:pt x="900134" y="977769"/>
                            <a:pt x="933901" y="1071132"/>
                            <a:pt x="941527" y="1108519"/>
                          </a:cubicBezTo>
                          <a:cubicBezTo>
                            <a:pt x="903955" y="1079880"/>
                            <a:pt x="837155" y="1012370"/>
                            <a:pt x="819252" y="1005606"/>
                          </a:cubicBezTo>
                          <a:cubicBezTo>
                            <a:pt x="818918" y="1057717"/>
                            <a:pt x="839799" y="1138071"/>
                            <a:pt x="836884" y="1164451"/>
                          </a:cubicBezTo>
                          <a:cubicBezTo>
                            <a:pt x="797929" y="1128175"/>
                            <a:pt x="780550" y="1090582"/>
                            <a:pt x="737034" y="1039662"/>
                          </a:cubicBezTo>
                          <a:cubicBezTo>
                            <a:pt x="741655" y="1083042"/>
                            <a:pt x="723923" y="1120218"/>
                            <a:pt x="723343" y="1198897"/>
                          </a:cubicBezTo>
                          <a:cubicBezTo>
                            <a:pt x="707515" y="1138017"/>
                            <a:pt x="656564" y="1096097"/>
                            <a:pt x="649758" y="1057020"/>
                          </a:cubicBezTo>
                          <a:cubicBezTo>
                            <a:pt x="621884" y="1127619"/>
                            <a:pt x="611519" y="1166503"/>
                            <a:pt x="605262" y="1210524"/>
                          </a:cubicBezTo>
                          <a:cubicBezTo>
                            <a:pt x="575020" y="1140902"/>
                            <a:pt x="567202" y="1109410"/>
                            <a:pt x="560766" y="1057020"/>
                          </a:cubicBezTo>
                          <a:cubicBezTo>
                            <a:pt x="524943" y="1127936"/>
                            <a:pt x="510690" y="1174205"/>
                            <a:pt x="487181" y="1198897"/>
                          </a:cubicBezTo>
                          <a:cubicBezTo>
                            <a:pt x="487167" y="1131471"/>
                            <a:pt x="465259" y="1105268"/>
                            <a:pt x="473490" y="1039662"/>
                          </a:cubicBezTo>
                          <a:cubicBezTo>
                            <a:pt x="454082" y="1049862"/>
                            <a:pt x="395340" y="1130256"/>
                            <a:pt x="373640" y="1164451"/>
                          </a:cubicBezTo>
                          <a:cubicBezTo>
                            <a:pt x="392931" y="1101755"/>
                            <a:pt x="396142" y="1055608"/>
                            <a:pt x="391272" y="1005606"/>
                          </a:cubicBezTo>
                          <a:cubicBezTo>
                            <a:pt x="349096" y="1024855"/>
                            <a:pt x="338904" y="1068207"/>
                            <a:pt x="268997" y="1108519"/>
                          </a:cubicBezTo>
                          <a:cubicBezTo>
                            <a:pt x="268409" y="1085821"/>
                            <a:pt x="282516" y="1019553"/>
                            <a:pt x="317283" y="956167"/>
                          </a:cubicBezTo>
                          <a:cubicBezTo>
                            <a:pt x="255452" y="976780"/>
                            <a:pt x="227072" y="995210"/>
                            <a:pt x="177277" y="1033247"/>
                          </a:cubicBezTo>
                          <a:cubicBezTo>
                            <a:pt x="208945" y="975533"/>
                            <a:pt x="235092" y="946708"/>
                            <a:pt x="254357" y="893241"/>
                          </a:cubicBezTo>
                          <a:cubicBezTo>
                            <a:pt x="204857" y="901198"/>
                            <a:pt x="141732" y="922938"/>
                            <a:pt x="102005" y="941527"/>
                          </a:cubicBezTo>
                          <a:cubicBezTo>
                            <a:pt x="129657" y="910199"/>
                            <a:pt x="180180" y="869997"/>
                            <a:pt x="204918" y="819252"/>
                          </a:cubicBezTo>
                          <a:cubicBezTo>
                            <a:pt x="137315" y="819876"/>
                            <a:pt x="68583" y="833411"/>
                            <a:pt x="46073" y="836884"/>
                          </a:cubicBezTo>
                          <a:cubicBezTo>
                            <a:pt x="60810" y="819899"/>
                            <a:pt x="140014" y="746694"/>
                            <a:pt x="170862" y="737034"/>
                          </a:cubicBezTo>
                          <a:cubicBezTo>
                            <a:pt x="136989" y="744708"/>
                            <a:pt x="48280" y="734103"/>
                            <a:pt x="11627" y="723343"/>
                          </a:cubicBezTo>
                          <a:cubicBezTo>
                            <a:pt x="32723" y="703809"/>
                            <a:pt x="129563" y="646004"/>
                            <a:pt x="153504" y="649758"/>
                          </a:cubicBezTo>
                          <a:cubicBezTo>
                            <a:pt x="125280" y="654860"/>
                            <a:pt x="76662" y="614643"/>
                            <a:pt x="0" y="605262"/>
                          </a:cubicBezTo>
                          <a:close/>
                        </a:path>
                        <a:path w="1210524" h="1210524" stroke="0" extrusionOk="0">
                          <a:moveTo>
                            <a:pt x="0" y="605262"/>
                          </a:moveTo>
                          <a:cubicBezTo>
                            <a:pt x="41278" y="596383"/>
                            <a:pt x="114261" y="581816"/>
                            <a:pt x="153504" y="560766"/>
                          </a:cubicBezTo>
                          <a:cubicBezTo>
                            <a:pt x="136500" y="554416"/>
                            <a:pt x="50334" y="494026"/>
                            <a:pt x="11627" y="487181"/>
                          </a:cubicBezTo>
                          <a:cubicBezTo>
                            <a:pt x="66750" y="493176"/>
                            <a:pt x="114211" y="491955"/>
                            <a:pt x="170862" y="473490"/>
                          </a:cubicBezTo>
                          <a:cubicBezTo>
                            <a:pt x="134528" y="440993"/>
                            <a:pt x="99527" y="415678"/>
                            <a:pt x="46073" y="373640"/>
                          </a:cubicBezTo>
                          <a:cubicBezTo>
                            <a:pt x="91172" y="388587"/>
                            <a:pt x="134830" y="378622"/>
                            <a:pt x="204918" y="391272"/>
                          </a:cubicBezTo>
                          <a:cubicBezTo>
                            <a:pt x="155877" y="339202"/>
                            <a:pt x="104545" y="287864"/>
                            <a:pt x="102005" y="268997"/>
                          </a:cubicBezTo>
                          <a:cubicBezTo>
                            <a:pt x="120297" y="284899"/>
                            <a:pt x="180519" y="305913"/>
                            <a:pt x="254357" y="317283"/>
                          </a:cubicBezTo>
                          <a:cubicBezTo>
                            <a:pt x="228137" y="277744"/>
                            <a:pt x="196647" y="203071"/>
                            <a:pt x="177277" y="177277"/>
                          </a:cubicBezTo>
                          <a:cubicBezTo>
                            <a:pt x="239480" y="223813"/>
                            <a:pt x="258532" y="228975"/>
                            <a:pt x="317283" y="254357"/>
                          </a:cubicBezTo>
                          <a:cubicBezTo>
                            <a:pt x="290252" y="196881"/>
                            <a:pt x="281068" y="156315"/>
                            <a:pt x="268997" y="102005"/>
                          </a:cubicBezTo>
                          <a:cubicBezTo>
                            <a:pt x="288249" y="115279"/>
                            <a:pt x="372335" y="179009"/>
                            <a:pt x="391272" y="204918"/>
                          </a:cubicBezTo>
                          <a:cubicBezTo>
                            <a:pt x="380284" y="169488"/>
                            <a:pt x="390887" y="73203"/>
                            <a:pt x="373640" y="46073"/>
                          </a:cubicBezTo>
                          <a:cubicBezTo>
                            <a:pt x="383951" y="74521"/>
                            <a:pt x="436117" y="114443"/>
                            <a:pt x="473490" y="170862"/>
                          </a:cubicBezTo>
                          <a:cubicBezTo>
                            <a:pt x="465495" y="152986"/>
                            <a:pt x="470587" y="72636"/>
                            <a:pt x="487181" y="11627"/>
                          </a:cubicBezTo>
                          <a:cubicBezTo>
                            <a:pt x="512284" y="76439"/>
                            <a:pt x="542765" y="115149"/>
                            <a:pt x="560766" y="153504"/>
                          </a:cubicBezTo>
                          <a:cubicBezTo>
                            <a:pt x="574027" y="116741"/>
                            <a:pt x="590461" y="44606"/>
                            <a:pt x="605262" y="0"/>
                          </a:cubicBezTo>
                          <a:cubicBezTo>
                            <a:pt x="611702" y="41993"/>
                            <a:pt x="637270" y="101879"/>
                            <a:pt x="649758" y="153504"/>
                          </a:cubicBezTo>
                          <a:cubicBezTo>
                            <a:pt x="680277" y="92108"/>
                            <a:pt x="723344" y="36347"/>
                            <a:pt x="723343" y="11627"/>
                          </a:cubicBezTo>
                          <a:cubicBezTo>
                            <a:pt x="719356" y="69013"/>
                            <a:pt x="729700" y="94242"/>
                            <a:pt x="737034" y="170862"/>
                          </a:cubicBezTo>
                          <a:cubicBezTo>
                            <a:pt x="778758" y="105135"/>
                            <a:pt x="795025" y="79315"/>
                            <a:pt x="836884" y="46073"/>
                          </a:cubicBezTo>
                          <a:cubicBezTo>
                            <a:pt x="815442" y="109874"/>
                            <a:pt x="834697" y="144842"/>
                            <a:pt x="819252" y="204918"/>
                          </a:cubicBezTo>
                          <a:cubicBezTo>
                            <a:pt x="867441" y="165238"/>
                            <a:pt x="920660" y="132872"/>
                            <a:pt x="941527" y="102005"/>
                          </a:cubicBezTo>
                          <a:cubicBezTo>
                            <a:pt x="931202" y="127519"/>
                            <a:pt x="893334" y="234856"/>
                            <a:pt x="893241" y="254357"/>
                          </a:cubicBezTo>
                          <a:cubicBezTo>
                            <a:pt x="954459" y="235515"/>
                            <a:pt x="1003543" y="186321"/>
                            <a:pt x="1033247" y="177277"/>
                          </a:cubicBezTo>
                          <a:cubicBezTo>
                            <a:pt x="994614" y="237393"/>
                            <a:pt x="994285" y="261642"/>
                            <a:pt x="956167" y="317283"/>
                          </a:cubicBezTo>
                          <a:cubicBezTo>
                            <a:pt x="1029451" y="304918"/>
                            <a:pt x="1060611" y="272279"/>
                            <a:pt x="1108519" y="268997"/>
                          </a:cubicBezTo>
                          <a:cubicBezTo>
                            <a:pt x="1068665" y="302740"/>
                            <a:pt x="1022817" y="363937"/>
                            <a:pt x="1005606" y="391272"/>
                          </a:cubicBezTo>
                          <a:cubicBezTo>
                            <a:pt x="1041431" y="380026"/>
                            <a:pt x="1134697" y="378268"/>
                            <a:pt x="1164451" y="373640"/>
                          </a:cubicBezTo>
                          <a:cubicBezTo>
                            <a:pt x="1124374" y="398377"/>
                            <a:pt x="1093532" y="442291"/>
                            <a:pt x="1039662" y="473490"/>
                          </a:cubicBezTo>
                          <a:cubicBezTo>
                            <a:pt x="1081203" y="471540"/>
                            <a:pt x="1141925" y="471343"/>
                            <a:pt x="1198897" y="487181"/>
                          </a:cubicBezTo>
                          <a:cubicBezTo>
                            <a:pt x="1134256" y="520617"/>
                            <a:pt x="1097285" y="532348"/>
                            <a:pt x="1057020" y="560766"/>
                          </a:cubicBezTo>
                          <a:cubicBezTo>
                            <a:pt x="1130175" y="591549"/>
                            <a:pt x="1184199" y="585422"/>
                            <a:pt x="1210524" y="605262"/>
                          </a:cubicBezTo>
                          <a:cubicBezTo>
                            <a:pt x="1183832" y="607255"/>
                            <a:pt x="1088734" y="645692"/>
                            <a:pt x="1057020" y="649758"/>
                          </a:cubicBezTo>
                          <a:cubicBezTo>
                            <a:pt x="1107025" y="664065"/>
                            <a:pt x="1159739" y="689940"/>
                            <a:pt x="1198897" y="723343"/>
                          </a:cubicBezTo>
                          <a:cubicBezTo>
                            <a:pt x="1175886" y="721314"/>
                            <a:pt x="1081529" y="729509"/>
                            <a:pt x="1039662" y="737034"/>
                          </a:cubicBezTo>
                          <a:cubicBezTo>
                            <a:pt x="1061138" y="752836"/>
                            <a:pt x="1102553" y="798921"/>
                            <a:pt x="1164451" y="836884"/>
                          </a:cubicBezTo>
                          <a:cubicBezTo>
                            <a:pt x="1095784" y="830258"/>
                            <a:pt x="1083083" y="822856"/>
                            <a:pt x="1005606" y="819252"/>
                          </a:cubicBezTo>
                          <a:cubicBezTo>
                            <a:pt x="1054759" y="870537"/>
                            <a:pt x="1073918" y="901320"/>
                            <a:pt x="1108519" y="941527"/>
                          </a:cubicBezTo>
                          <a:cubicBezTo>
                            <a:pt x="1059801" y="935265"/>
                            <a:pt x="1032644" y="905190"/>
                            <a:pt x="956167" y="893241"/>
                          </a:cubicBezTo>
                          <a:cubicBezTo>
                            <a:pt x="987057" y="934641"/>
                            <a:pt x="1007677" y="979398"/>
                            <a:pt x="1033247" y="1033247"/>
                          </a:cubicBezTo>
                          <a:cubicBezTo>
                            <a:pt x="1007477" y="1016683"/>
                            <a:pt x="953276" y="1005480"/>
                            <a:pt x="893241" y="956167"/>
                          </a:cubicBezTo>
                          <a:cubicBezTo>
                            <a:pt x="915929" y="1020580"/>
                            <a:pt x="929271" y="1062508"/>
                            <a:pt x="941527" y="1108519"/>
                          </a:cubicBezTo>
                          <a:cubicBezTo>
                            <a:pt x="908201" y="1097753"/>
                            <a:pt x="852550" y="1016051"/>
                            <a:pt x="819252" y="1005606"/>
                          </a:cubicBezTo>
                          <a:cubicBezTo>
                            <a:pt x="829842" y="1035510"/>
                            <a:pt x="828284" y="1138773"/>
                            <a:pt x="836884" y="1164451"/>
                          </a:cubicBezTo>
                          <a:cubicBezTo>
                            <a:pt x="800006" y="1116062"/>
                            <a:pt x="791785" y="1085579"/>
                            <a:pt x="737034" y="1039662"/>
                          </a:cubicBezTo>
                          <a:cubicBezTo>
                            <a:pt x="728412" y="1109201"/>
                            <a:pt x="719826" y="1136477"/>
                            <a:pt x="723343" y="1198897"/>
                          </a:cubicBezTo>
                          <a:cubicBezTo>
                            <a:pt x="702379" y="1164151"/>
                            <a:pt x="661946" y="1111733"/>
                            <a:pt x="649758" y="1057020"/>
                          </a:cubicBezTo>
                          <a:cubicBezTo>
                            <a:pt x="640433" y="1104724"/>
                            <a:pt x="599822" y="1184694"/>
                            <a:pt x="605262" y="1210524"/>
                          </a:cubicBezTo>
                          <a:cubicBezTo>
                            <a:pt x="609037" y="1181224"/>
                            <a:pt x="566438" y="1084707"/>
                            <a:pt x="560766" y="1057020"/>
                          </a:cubicBezTo>
                          <a:cubicBezTo>
                            <a:pt x="552454" y="1095413"/>
                            <a:pt x="508586" y="1174751"/>
                            <a:pt x="487181" y="1198897"/>
                          </a:cubicBezTo>
                          <a:cubicBezTo>
                            <a:pt x="498857" y="1173063"/>
                            <a:pt x="469425" y="1094537"/>
                            <a:pt x="473490" y="1039662"/>
                          </a:cubicBezTo>
                          <a:cubicBezTo>
                            <a:pt x="432853" y="1091829"/>
                            <a:pt x="420628" y="1117248"/>
                            <a:pt x="373640" y="1164451"/>
                          </a:cubicBezTo>
                          <a:cubicBezTo>
                            <a:pt x="388590" y="1122767"/>
                            <a:pt x="389613" y="1047007"/>
                            <a:pt x="391272" y="1005606"/>
                          </a:cubicBezTo>
                          <a:cubicBezTo>
                            <a:pt x="358467" y="1047663"/>
                            <a:pt x="291123" y="1101014"/>
                            <a:pt x="268997" y="1108519"/>
                          </a:cubicBezTo>
                          <a:cubicBezTo>
                            <a:pt x="294506" y="1070882"/>
                            <a:pt x="300522" y="986689"/>
                            <a:pt x="317283" y="956167"/>
                          </a:cubicBezTo>
                          <a:cubicBezTo>
                            <a:pt x="268770" y="973766"/>
                            <a:pt x="226236" y="1014694"/>
                            <a:pt x="177277" y="1033247"/>
                          </a:cubicBezTo>
                          <a:cubicBezTo>
                            <a:pt x="218461" y="967823"/>
                            <a:pt x="239906" y="923975"/>
                            <a:pt x="254357" y="893241"/>
                          </a:cubicBezTo>
                          <a:cubicBezTo>
                            <a:pt x="240292" y="907024"/>
                            <a:pt x="128036" y="929210"/>
                            <a:pt x="102005" y="941527"/>
                          </a:cubicBezTo>
                          <a:cubicBezTo>
                            <a:pt x="130744" y="893760"/>
                            <a:pt x="167808" y="851396"/>
                            <a:pt x="204918" y="819252"/>
                          </a:cubicBezTo>
                          <a:cubicBezTo>
                            <a:pt x="153133" y="830220"/>
                            <a:pt x="119029" y="832371"/>
                            <a:pt x="46073" y="836884"/>
                          </a:cubicBezTo>
                          <a:cubicBezTo>
                            <a:pt x="79243" y="796714"/>
                            <a:pt x="133924" y="748412"/>
                            <a:pt x="170862" y="737034"/>
                          </a:cubicBezTo>
                          <a:cubicBezTo>
                            <a:pt x="143847" y="736282"/>
                            <a:pt x="44647" y="731925"/>
                            <a:pt x="11627" y="723343"/>
                          </a:cubicBezTo>
                          <a:cubicBezTo>
                            <a:pt x="55199" y="713481"/>
                            <a:pt x="141194" y="663205"/>
                            <a:pt x="153504" y="649758"/>
                          </a:cubicBezTo>
                          <a:cubicBezTo>
                            <a:pt x="131804" y="639441"/>
                            <a:pt x="49118" y="612487"/>
                            <a:pt x="0" y="6052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#4</a:t>
              </a:r>
            </a:p>
          </p:txBody>
        </p:sp>
      </p:grpSp>
      <p:grpSp>
        <p:nvGrpSpPr>
          <p:cNvPr id="67" name="Group 66">
            <a:extLst>
              <a:ext uri="{FF2B5EF4-FFF2-40B4-BE49-F238E27FC236}">
                <a16:creationId xmlns:a16="http://schemas.microsoft.com/office/drawing/2014/main" id="{A30D0C42-8A7E-C032-6CB6-1E54FFDD8F3F}"/>
              </a:ext>
            </a:extLst>
          </p:cNvPr>
          <p:cNvGrpSpPr/>
          <p:nvPr/>
        </p:nvGrpSpPr>
        <p:grpSpPr>
          <a:xfrm>
            <a:off x="731520" y="3832025"/>
            <a:ext cx="1888051" cy="2183222"/>
            <a:chOff x="731520" y="3832025"/>
            <a:chExt cx="1888051" cy="2183222"/>
          </a:xfrm>
        </p:grpSpPr>
        <p:sp>
          <p:nvSpPr>
            <p:cNvPr id="32" name="TextBox 31">
              <a:extLst>
                <a:ext uri="{FF2B5EF4-FFF2-40B4-BE49-F238E27FC236}">
                  <a16:creationId xmlns:a16="http://schemas.microsoft.com/office/drawing/2014/main" id="{12C7A324-7F00-59F9-495C-74CE0A1EC423}"/>
                </a:ext>
              </a:extLst>
            </p:cNvPr>
            <p:cNvSpPr txBox="1"/>
            <p:nvPr/>
          </p:nvSpPr>
          <p:spPr>
            <a:xfrm>
              <a:off x="731520" y="5184250"/>
              <a:ext cx="1888051" cy="830997"/>
            </a:xfrm>
            <a:prstGeom prst="rect">
              <a:avLst/>
            </a:prstGeom>
            <a:noFill/>
          </p:spPr>
          <p:txBody>
            <a:bodyPr wrap="square" lIns="0" tIns="0" rIns="0" bIns="0" rtlCol="0">
              <a:spAutoFit/>
            </a:bodyPr>
            <a:lstStyle/>
            <a:p>
              <a:pPr algn="ctr"/>
              <a:r>
                <a:rPr lang="en-US" dirty="0"/>
                <a:t>Defensible ALCOA+ </a:t>
              </a:r>
              <a:br>
                <a:rPr lang="en-US" dirty="0"/>
              </a:br>
              <a:r>
                <a:rPr lang="en-US" dirty="0"/>
                <a:t>data integrity</a:t>
              </a:r>
            </a:p>
          </p:txBody>
        </p:sp>
        <p:sp>
          <p:nvSpPr>
            <p:cNvPr id="55" name="Star: 32 Points 54">
              <a:extLst>
                <a:ext uri="{FF2B5EF4-FFF2-40B4-BE49-F238E27FC236}">
                  <a16:creationId xmlns:a16="http://schemas.microsoft.com/office/drawing/2014/main" id="{D819E7B7-E85A-C22F-A073-E9C9F786C0FB}"/>
                </a:ext>
              </a:extLst>
            </p:cNvPr>
            <p:cNvSpPr/>
            <p:nvPr/>
          </p:nvSpPr>
          <p:spPr>
            <a:xfrm>
              <a:off x="1073988" y="3832025"/>
              <a:ext cx="1210524" cy="1210524"/>
            </a:xfrm>
            <a:prstGeom prst="star32">
              <a:avLst/>
            </a:prstGeom>
            <a:gradFill flip="none" rotWithShape="1">
              <a:gsLst>
                <a:gs pos="0">
                  <a:schemeClr val="accent2">
                    <a:lumMod val="40000"/>
                    <a:lumOff val="60000"/>
                  </a:schemeClr>
                </a:gs>
                <a:gs pos="100000">
                  <a:schemeClr val="accent5"/>
                </a:gs>
              </a:gsLst>
              <a:path path="circle">
                <a:fillToRect l="50000" t="50000" r="50000" b="50000"/>
              </a:path>
              <a:tileRect/>
            </a:gradFill>
            <a:ln w="22225" cmpd="dbl">
              <a:solidFill>
                <a:schemeClr val="accent2">
                  <a:alpha val="55000"/>
                </a:schemeClr>
              </a:solidFill>
              <a:extLst>
                <a:ext uri="{C807C97D-BFC1-408E-A445-0C87EB9F89A2}">
                  <ask:lineSketchStyleProps xmlns:ask="http://schemas.microsoft.com/office/drawing/2018/sketchyshapes" sd="1219033472">
                    <a:custGeom>
                      <a:avLst/>
                      <a:gdLst>
                        <a:gd name="connsiteX0" fmla="*/ 0 w 1210524"/>
                        <a:gd name="connsiteY0" fmla="*/ 605262 h 1210524"/>
                        <a:gd name="connsiteX1" fmla="*/ 153504 w 1210524"/>
                        <a:gd name="connsiteY1" fmla="*/ 560766 h 1210524"/>
                        <a:gd name="connsiteX2" fmla="*/ 11627 w 1210524"/>
                        <a:gd name="connsiteY2" fmla="*/ 487181 h 1210524"/>
                        <a:gd name="connsiteX3" fmla="*/ 170862 w 1210524"/>
                        <a:gd name="connsiteY3" fmla="*/ 473490 h 1210524"/>
                        <a:gd name="connsiteX4" fmla="*/ 46073 w 1210524"/>
                        <a:gd name="connsiteY4" fmla="*/ 373640 h 1210524"/>
                        <a:gd name="connsiteX5" fmla="*/ 204918 w 1210524"/>
                        <a:gd name="connsiteY5" fmla="*/ 391272 h 1210524"/>
                        <a:gd name="connsiteX6" fmla="*/ 102005 w 1210524"/>
                        <a:gd name="connsiteY6" fmla="*/ 268997 h 1210524"/>
                        <a:gd name="connsiteX7" fmla="*/ 254357 w 1210524"/>
                        <a:gd name="connsiteY7" fmla="*/ 317283 h 1210524"/>
                        <a:gd name="connsiteX8" fmla="*/ 177277 w 1210524"/>
                        <a:gd name="connsiteY8" fmla="*/ 177277 h 1210524"/>
                        <a:gd name="connsiteX9" fmla="*/ 317283 w 1210524"/>
                        <a:gd name="connsiteY9" fmla="*/ 254357 h 1210524"/>
                        <a:gd name="connsiteX10" fmla="*/ 268997 w 1210524"/>
                        <a:gd name="connsiteY10" fmla="*/ 102005 h 1210524"/>
                        <a:gd name="connsiteX11" fmla="*/ 391272 w 1210524"/>
                        <a:gd name="connsiteY11" fmla="*/ 204918 h 1210524"/>
                        <a:gd name="connsiteX12" fmla="*/ 373640 w 1210524"/>
                        <a:gd name="connsiteY12" fmla="*/ 46073 h 1210524"/>
                        <a:gd name="connsiteX13" fmla="*/ 473490 w 1210524"/>
                        <a:gd name="connsiteY13" fmla="*/ 170862 h 1210524"/>
                        <a:gd name="connsiteX14" fmla="*/ 487181 w 1210524"/>
                        <a:gd name="connsiteY14" fmla="*/ 11627 h 1210524"/>
                        <a:gd name="connsiteX15" fmla="*/ 560766 w 1210524"/>
                        <a:gd name="connsiteY15" fmla="*/ 153504 h 1210524"/>
                        <a:gd name="connsiteX16" fmla="*/ 605262 w 1210524"/>
                        <a:gd name="connsiteY16" fmla="*/ 0 h 1210524"/>
                        <a:gd name="connsiteX17" fmla="*/ 649758 w 1210524"/>
                        <a:gd name="connsiteY17" fmla="*/ 153504 h 1210524"/>
                        <a:gd name="connsiteX18" fmla="*/ 723343 w 1210524"/>
                        <a:gd name="connsiteY18" fmla="*/ 11627 h 1210524"/>
                        <a:gd name="connsiteX19" fmla="*/ 737034 w 1210524"/>
                        <a:gd name="connsiteY19" fmla="*/ 170862 h 1210524"/>
                        <a:gd name="connsiteX20" fmla="*/ 836884 w 1210524"/>
                        <a:gd name="connsiteY20" fmla="*/ 46073 h 1210524"/>
                        <a:gd name="connsiteX21" fmla="*/ 819252 w 1210524"/>
                        <a:gd name="connsiteY21" fmla="*/ 204918 h 1210524"/>
                        <a:gd name="connsiteX22" fmla="*/ 941527 w 1210524"/>
                        <a:gd name="connsiteY22" fmla="*/ 102005 h 1210524"/>
                        <a:gd name="connsiteX23" fmla="*/ 893241 w 1210524"/>
                        <a:gd name="connsiteY23" fmla="*/ 254357 h 1210524"/>
                        <a:gd name="connsiteX24" fmla="*/ 1033247 w 1210524"/>
                        <a:gd name="connsiteY24" fmla="*/ 177277 h 1210524"/>
                        <a:gd name="connsiteX25" fmla="*/ 956167 w 1210524"/>
                        <a:gd name="connsiteY25" fmla="*/ 317283 h 1210524"/>
                        <a:gd name="connsiteX26" fmla="*/ 1108519 w 1210524"/>
                        <a:gd name="connsiteY26" fmla="*/ 268997 h 1210524"/>
                        <a:gd name="connsiteX27" fmla="*/ 1005606 w 1210524"/>
                        <a:gd name="connsiteY27" fmla="*/ 391272 h 1210524"/>
                        <a:gd name="connsiteX28" fmla="*/ 1164451 w 1210524"/>
                        <a:gd name="connsiteY28" fmla="*/ 373640 h 1210524"/>
                        <a:gd name="connsiteX29" fmla="*/ 1039662 w 1210524"/>
                        <a:gd name="connsiteY29" fmla="*/ 473490 h 1210524"/>
                        <a:gd name="connsiteX30" fmla="*/ 1198897 w 1210524"/>
                        <a:gd name="connsiteY30" fmla="*/ 487181 h 1210524"/>
                        <a:gd name="connsiteX31" fmla="*/ 1057020 w 1210524"/>
                        <a:gd name="connsiteY31" fmla="*/ 560766 h 1210524"/>
                        <a:gd name="connsiteX32" fmla="*/ 1210524 w 1210524"/>
                        <a:gd name="connsiteY32" fmla="*/ 605262 h 1210524"/>
                        <a:gd name="connsiteX33" fmla="*/ 1057020 w 1210524"/>
                        <a:gd name="connsiteY33" fmla="*/ 649758 h 1210524"/>
                        <a:gd name="connsiteX34" fmla="*/ 1198897 w 1210524"/>
                        <a:gd name="connsiteY34" fmla="*/ 723343 h 1210524"/>
                        <a:gd name="connsiteX35" fmla="*/ 1039662 w 1210524"/>
                        <a:gd name="connsiteY35" fmla="*/ 737034 h 1210524"/>
                        <a:gd name="connsiteX36" fmla="*/ 1164451 w 1210524"/>
                        <a:gd name="connsiteY36" fmla="*/ 836884 h 1210524"/>
                        <a:gd name="connsiteX37" fmla="*/ 1005606 w 1210524"/>
                        <a:gd name="connsiteY37" fmla="*/ 819252 h 1210524"/>
                        <a:gd name="connsiteX38" fmla="*/ 1108519 w 1210524"/>
                        <a:gd name="connsiteY38" fmla="*/ 941527 h 1210524"/>
                        <a:gd name="connsiteX39" fmla="*/ 956167 w 1210524"/>
                        <a:gd name="connsiteY39" fmla="*/ 893241 h 1210524"/>
                        <a:gd name="connsiteX40" fmla="*/ 1033247 w 1210524"/>
                        <a:gd name="connsiteY40" fmla="*/ 1033247 h 1210524"/>
                        <a:gd name="connsiteX41" fmla="*/ 893241 w 1210524"/>
                        <a:gd name="connsiteY41" fmla="*/ 956167 h 1210524"/>
                        <a:gd name="connsiteX42" fmla="*/ 941527 w 1210524"/>
                        <a:gd name="connsiteY42" fmla="*/ 1108519 h 1210524"/>
                        <a:gd name="connsiteX43" fmla="*/ 819252 w 1210524"/>
                        <a:gd name="connsiteY43" fmla="*/ 1005606 h 1210524"/>
                        <a:gd name="connsiteX44" fmla="*/ 836884 w 1210524"/>
                        <a:gd name="connsiteY44" fmla="*/ 1164451 h 1210524"/>
                        <a:gd name="connsiteX45" fmla="*/ 737034 w 1210524"/>
                        <a:gd name="connsiteY45" fmla="*/ 1039662 h 1210524"/>
                        <a:gd name="connsiteX46" fmla="*/ 723343 w 1210524"/>
                        <a:gd name="connsiteY46" fmla="*/ 1198897 h 1210524"/>
                        <a:gd name="connsiteX47" fmla="*/ 649758 w 1210524"/>
                        <a:gd name="connsiteY47" fmla="*/ 1057020 h 1210524"/>
                        <a:gd name="connsiteX48" fmla="*/ 605262 w 1210524"/>
                        <a:gd name="connsiteY48" fmla="*/ 1210524 h 1210524"/>
                        <a:gd name="connsiteX49" fmla="*/ 560766 w 1210524"/>
                        <a:gd name="connsiteY49" fmla="*/ 1057020 h 1210524"/>
                        <a:gd name="connsiteX50" fmla="*/ 487181 w 1210524"/>
                        <a:gd name="connsiteY50" fmla="*/ 1198897 h 1210524"/>
                        <a:gd name="connsiteX51" fmla="*/ 473490 w 1210524"/>
                        <a:gd name="connsiteY51" fmla="*/ 1039662 h 1210524"/>
                        <a:gd name="connsiteX52" fmla="*/ 373640 w 1210524"/>
                        <a:gd name="connsiteY52" fmla="*/ 1164451 h 1210524"/>
                        <a:gd name="connsiteX53" fmla="*/ 391272 w 1210524"/>
                        <a:gd name="connsiteY53" fmla="*/ 1005606 h 1210524"/>
                        <a:gd name="connsiteX54" fmla="*/ 268997 w 1210524"/>
                        <a:gd name="connsiteY54" fmla="*/ 1108519 h 1210524"/>
                        <a:gd name="connsiteX55" fmla="*/ 317283 w 1210524"/>
                        <a:gd name="connsiteY55" fmla="*/ 956167 h 1210524"/>
                        <a:gd name="connsiteX56" fmla="*/ 177277 w 1210524"/>
                        <a:gd name="connsiteY56" fmla="*/ 1033247 h 1210524"/>
                        <a:gd name="connsiteX57" fmla="*/ 254357 w 1210524"/>
                        <a:gd name="connsiteY57" fmla="*/ 893241 h 1210524"/>
                        <a:gd name="connsiteX58" fmla="*/ 102005 w 1210524"/>
                        <a:gd name="connsiteY58" fmla="*/ 941527 h 1210524"/>
                        <a:gd name="connsiteX59" fmla="*/ 204918 w 1210524"/>
                        <a:gd name="connsiteY59" fmla="*/ 819252 h 1210524"/>
                        <a:gd name="connsiteX60" fmla="*/ 46073 w 1210524"/>
                        <a:gd name="connsiteY60" fmla="*/ 836884 h 1210524"/>
                        <a:gd name="connsiteX61" fmla="*/ 170862 w 1210524"/>
                        <a:gd name="connsiteY61" fmla="*/ 737034 h 1210524"/>
                        <a:gd name="connsiteX62" fmla="*/ 11627 w 1210524"/>
                        <a:gd name="connsiteY62" fmla="*/ 723343 h 1210524"/>
                        <a:gd name="connsiteX63" fmla="*/ 153504 w 1210524"/>
                        <a:gd name="connsiteY63" fmla="*/ 649758 h 1210524"/>
                        <a:gd name="connsiteX64" fmla="*/ 0 w 1210524"/>
                        <a:gd name="connsiteY64" fmla="*/ 605262 h 121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0524" h="1210524" fill="none" extrusionOk="0">
                          <a:moveTo>
                            <a:pt x="0" y="605262"/>
                          </a:moveTo>
                          <a:cubicBezTo>
                            <a:pt x="18636" y="605122"/>
                            <a:pt x="87812" y="577046"/>
                            <a:pt x="153504" y="560766"/>
                          </a:cubicBezTo>
                          <a:cubicBezTo>
                            <a:pt x="126960" y="536573"/>
                            <a:pt x="51711" y="495158"/>
                            <a:pt x="11627" y="487181"/>
                          </a:cubicBezTo>
                          <a:cubicBezTo>
                            <a:pt x="32571" y="498839"/>
                            <a:pt x="149810" y="485090"/>
                            <a:pt x="170862" y="473490"/>
                          </a:cubicBezTo>
                          <a:cubicBezTo>
                            <a:pt x="117664" y="438255"/>
                            <a:pt x="93138" y="404251"/>
                            <a:pt x="46073" y="373640"/>
                          </a:cubicBezTo>
                          <a:cubicBezTo>
                            <a:pt x="95660" y="366285"/>
                            <a:pt x="157429" y="380745"/>
                            <a:pt x="204918" y="391272"/>
                          </a:cubicBezTo>
                          <a:cubicBezTo>
                            <a:pt x="205065" y="369763"/>
                            <a:pt x="133153" y="297671"/>
                            <a:pt x="102005" y="268997"/>
                          </a:cubicBezTo>
                          <a:cubicBezTo>
                            <a:pt x="168659" y="285237"/>
                            <a:pt x="201922" y="299901"/>
                            <a:pt x="254357" y="317283"/>
                          </a:cubicBezTo>
                          <a:cubicBezTo>
                            <a:pt x="216410" y="274893"/>
                            <a:pt x="222996" y="235693"/>
                            <a:pt x="177277" y="177277"/>
                          </a:cubicBezTo>
                          <a:cubicBezTo>
                            <a:pt x="204377" y="204910"/>
                            <a:pt x="296830" y="237548"/>
                            <a:pt x="317283" y="254357"/>
                          </a:cubicBezTo>
                          <a:cubicBezTo>
                            <a:pt x="299279" y="214765"/>
                            <a:pt x="271637" y="130662"/>
                            <a:pt x="268997" y="102005"/>
                          </a:cubicBezTo>
                          <a:cubicBezTo>
                            <a:pt x="294450" y="133623"/>
                            <a:pt x="360255" y="169154"/>
                            <a:pt x="391272" y="204918"/>
                          </a:cubicBezTo>
                          <a:cubicBezTo>
                            <a:pt x="375731" y="164766"/>
                            <a:pt x="380381" y="118410"/>
                            <a:pt x="373640" y="46073"/>
                          </a:cubicBezTo>
                          <a:cubicBezTo>
                            <a:pt x="419384" y="85995"/>
                            <a:pt x="461940" y="144984"/>
                            <a:pt x="473490" y="170862"/>
                          </a:cubicBezTo>
                          <a:cubicBezTo>
                            <a:pt x="475724" y="94791"/>
                            <a:pt x="492004" y="38200"/>
                            <a:pt x="487181" y="11627"/>
                          </a:cubicBezTo>
                          <a:cubicBezTo>
                            <a:pt x="511703" y="72422"/>
                            <a:pt x="539110" y="115755"/>
                            <a:pt x="560766" y="153504"/>
                          </a:cubicBezTo>
                          <a:cubicBezTo>
                            <a:pt x="588567" y="82570"/>
                            <a:pt x="598641" y="50708"/>
                            <a:pt x="605262" y="0"/>
                          </a:cubicBezTo>
                          <a:cubicBezTo>
                            <a:pt x="623214" y="38282"/>
                            <a:pt x="631012" y="135387"/>
                            <a:pt x="649758" y="153504"/>
                          </a:cubicBezTo>
                          <a:cubicBezTo>
                            <a:pt x="683030" y="99868"/>
                            <a:pt x="718088" y="28240"/>
                            <a:pt x="723343" y="11627"/>
                          </a:cubicBezTo>
                          <a:cubicBezTo>
                            <a:pt x="736717" y="26773"/>
                            <a:pt x="740714" y="119246"/>
                            <a:pt x="737034" y="170862"/>
                          </a:cubicBezTo>
                          <a:cubicBezTo>
                            <a:pt x="780658" y="120355"/>
                            <a:pt x="796329" y="108235"/>
                            <a:pt x="836884" y="46073"/>
                          </a:cubicBezTo>
                          <a:cubicBezTo>
                            <a:pt x="835901" y="64780"/>
                            <a:pt x="822517" y="170734"/>
                            <a:pt x="819252" y="204918"/>
                          </a:cubicBezTo>
                          <a:cubicBezTo>
                            <a:pt x="842249" y="194110"/>
                            <a:pt x="919124" y="126542"/>
                            <a:pt x="941527" y="102005"/>
                          </a:cubicBezTo>
                          <a:cubicBezTo>
                            <a:pt x="921854" y="170671"/>
                            <a:pt x="923341" y="184373"/>
                            <a:pt x="893241" y="254357"/>
                          </a:cubicBezTo>
                          <a:cubicBezTo>
                            <a:pt x="959666" y="211083"/>
                            <a:pt x="1003388" y="192733"/>
                            <a:pt x="1033247" y="177277"/>
                          </a:cubicBezTo>
                          <a:cubicBezTo>
                            <a:pt x="1009564" y="198751"/>
                            <a:pt x="967127" y="272105"/>
                            <a:pt x="956167" y="317283"/>
                          </a:cubicBezTo>
                          <a:cubicBezTo>
                            <a:pt x="995850" y="298122"/>
                            <a:pt x="1066810" y="287288"/>
                            <a:pt x="1108519" y="268997"/>
                          </a:cubicBezTo>
                          <a:cubicBezTo>
                            <a:pt x="1093803" y="289526"/>
                            <a:pt x="1046488" y="362717"/>
                            <a:pt x="1005606" y="391272"/>
                          </a:cubicBezTo>
                          <a:cubicBezTo>
                            <a:pt x="1024623" y="398133"/>
                            <a:pt x="1086038" y="378887"/>
                            <a:pt x="1164451" y="373640"/>
                          </a:cubicBezTo>
                          <a:cubicBezTo>
                            <a:pt x="1151749" y="394933"/>
                            <a:pt x="1066456" y="456040"/>
                            <a:pt x="1039662" y="473490"/>
                          </a:cubicBezTo>
                          <a:cubicBezTo>
                            <a:pt x="1100615" y="466994"/>
                            <a:pt x="1159990" y="472362"/>
                            <a:pt x="1198897" y="487181"/>
                          </a:cubicBezTo>
                          <a:cubicBezTo>
                            <a:pt x="1182893" y="496898"/>
                            <a:pt x="1098229" y="546456"/>
                            <a:pt x="1057020" y="560766"/>
                          </a:cubicBezTo>
                          <a:cubicBezTo>
                            <a:pt x="1075281" y="574515"/>
                            <a:pt x="1162256" y="583221"/>
                            <a:pt x="1210524" y="605262"/>
                          </a:cubicBezTo>
                          <a:cubicBezTo>
                            <a:pt x="1137902" y="615959"/>
                            <a:pt x="1104630" y="636692"/>
                            <a:pt x="1057020" y="649758"/>
                          </a:cubicBezTo>
                          <a:cubicBezTo>
                            <a:pt x="1102016" y="685957"/>
                            <a:pt x="1174906" y="697720"/>
                            <a:pt x="1198897" y="723343"/>
                          </a:cubicBezTo>
                          <a:cubicBezTo>
                            <a:pt x="1133215" y="721554"/>
                            <a:pt x="1114856" y="738559"/>
                            <a:pt x="1039662" y="737034"/>
                          </a:cubicBezTo>
                          <a:cubicBezTo>
                            <a:pt x="1068584" y="765305"/>
                            <a:pt x="1107379" y="790051"/>
                            <a:pt x="1164451" y="836884"/>
                          </a:cubicBezTo>
                          <a:cubicBezTo>
                            <a:pt x="1124496" y="840808"/>
                            <a:pt x="1085468" y="817916"/>
                            <a:pt x="1005606" y="819252"/>
                          </a:cubicBezTo>
                          <a:cubicBezTo>
                            <a:pt x="1016164" y="850125"/>
                            <a:pt x="1072011" y="916620"/>
                            <a:pt x="1108519" y="941527"/>
                          </a:cubicBezTo>
                          <a:cubicBezTo>
                            <a:pt x="1088367" y="949610"/>
                            <a:pt x="1006927" y="921060"/>
                            <a:pt x="956167" y="893241"/>
                          </a:cubicBezTo>
                          <a:cubicBezTo>
                            <a:pt x="992931" y="946386"/>
                            <a:pt x="1024901" y="1004854"/>
                            <a:pt x="1033247" y="1033247"/>
                          </a:cubicBezTo>
                          <a:cubicBezTo>
                            <a:pt x="973622" y="990177"/>
                            <a:pt x="933979" y="993465"/>
                            <a:pt x="893241" y="956167"/>
                          </a:cubicBezTo>
                          <a:cubicBezTo>
                            <a:pt x="900134" y="977769"/>
                            <a:pt x="933901" y="1071132"/>
                            <a:pt x="941527" y="1108519"/>
                          </a:cubicBezTo>
                          <a:cubicBezTo>
                            <a:pt x="903955" y="1079880"/>
                            <a:pt x="837155" y="1012370"/>
                            <a:pt x="819252" y="1005606"/>
                          </a:cubicBezTo>
                          <a:cubicBezTo>
                            <a:pt x="818918" y="1057717"/>
                            <a:pt x="839799" y="1138071"/>
                            <a:pt x="836884" y="1164451"/>
                          </a:cubicBezTo>
                          <a:cubicBezTo>
                            <a:pt x="797929" y="1128175"/>
                            <a:pt x="780550" y="1090582"/>
                            <a:pt x="737034" y="1039662"/>
                          </a:cubicBezTo>
                          <a:cubicBezTo>
                            <a:pt x="741655" y="1083042"/>
                            <a:pt x="723923" y="1120218"/>
                            <a:pt x="723343" y="1198897"/>
                          </a:cubicBezTo>
                          <a:cubicBezTo>
                            <a:pt x="707515" y="1138017"/>
                            <a:pt x="656564" y="1096097"/>
                            <a:pt x="649758" y="1057020"/>
                          </a:cubicBezTo>
                          <a:cubicBezTo>
                            <a:pt x="621884" y="1127619"/>
                            <a:pt x="611519" y="1166503"/>
                            <a:pt x="605262" y="1210524"/>
                          </a:cubicBezTo>
                          <a:cubicBezTo>
                            <a:pt x="575020" y="1140902"/>
                            <a:pt x="567202" y="1109410"/>
                            <a:pt x="560766" y="1057020"/>
                          </a:cubicBezTo>
                          <a:cubicBezTo>
                            <a:pt x="524943" y="1127936"/>
                            <a:pt x="510690" y="1174205"/>
                            <a:pt x="487181" y="1198897"/>
                          </a:cubicBezTo>
                          <a:cubicBezTo>
                            <a:pt x="487167" y="1131471"/>
                            <a:pt x="465259" y="1105268"/>
                            <a:pt x="473490" y="1039662"/>
                          </a:cubicBezTo>
                          <a:cubicBezTo>
                            <a:pt x="454082" y="1049862"/>
                            <a:pt x="395340" y="1130256"/>
                            <a:pt x="373640" y="1164451"/>
                          </a:cubicBezTo>
                          <a:cubicBezTo>
                            <a:pt x="392931" y="1101755"/>
                            <a:pt x="396142" y="1055608"/>
                            <a:pt x="391272" y="1005606"/>
                          </a:cubicBezTo>
                          <a:cubicBezTo>
                            <a:pt x="349096" y="1024855"/>
                            <a:pt x="338904" y="1068207"/>
                            <a:pt x="268997" y="1108519"/>
                          </a:cubicBezTo>
                          <a:cubicBezTo>
                            <a:pt x="268409" y="1085821"/>
                            <a:pt x="282516" y="1019553"/>
                            <a:pt x="317283" y="956167"/>
                          </a:cubicBezTo>
                          <a:cubicBezTo>
                            <a:pt x="255452" y="976780"/>
                            <a:pt x="227072" y="995210"/>
                            <a:pt x="177277" y="1033247"/>
                          </a:cubicBezTo>
                          <a:cubicBezTo>
                            <a:pt x="208945" y="975533"/>
                            <a:pt x="235092" y="946708"/>
                            <a:pt x="254357" y="893241"/>
                          </a:cubicBezTo>
                          <a:cubicBezTo>
                            <a:pt x="204857" y="901198"/>
                            <a:pt x="141732" y="922938"/>
                            <a:pt x="102005" y="941527"/>
                          </a:cubicBezTo>
                          <a:cubicBezTo>
                            <a:pt x="129657" y="910199"/>
                            <a:pt x="180180" y="869997"/>
                            <a:pt x="204918" y="819252"/>
                          </a:cubicBezTo>
                          <a:cubicBezTo>
                            <a:pt x="137315" y="819876"/>
                            <a:pt x="68583" y="833411"/>
                            <a:pt x="46073" y="836884"/>
                          </a:cubicBezTo>
                          <a:cubicBezTo>
                            <a:pt x="60810" y="819899"/>
                            <a:pt x="140014" y="746694"/>
                            <a:pt x="170862" y="737034"/>
                          </a:cubicBezTo>
                          <a:cubicBezTo>
                            <a:pt x="136989" y="744708"/>
                            <a:pt x="48280" y="734103"/>
                            <a:pt x="11627" y="723343"/>
                          </a:cubicBezTo>
                          <a:cubicBezTo>
                            <a:pt x="32723" y="703809"/>
                            <a:pt x="129563" y="646004"/>
                            <a:pt x="153504" y="649758"/>
                          </a:cubicBezTo>
                          <a:cubicBezTo>
                            <a:pt x="125280" y="654860"/>
                            <a:pt x="76662" y="614643"/>
                            <a:pt x="0" y="605262"/>
                          </a:cubicBezTo>
                          <a:close/>
                        </a:path>
                        <a:path w="1210524" h="1210524" stroke="0" extrusionOk="0">
                          <a:moveTo>
                            <a:pt x="0" y="605262"/>
                          </a:moveTo>
                          <a:cubicBezTo>
                            <a:pt x="41278" y="596383"/>
                            <a:pt x="114261" y="581816"/>
                            <a:pt x="153504" y="560766"/>
                          </a:cubicBezTo>
                          <a:cubicBezTo>
                            <a:pt x="136500" y="554416"/>
                            <a:pt x="50334" y="494026"/>
                            <a:pt x="11627" y="487181"/>
                          </a:cubicBezTo>
                          <a:cubicBezTo>
                            <a:pt x="66750" y="493176"/>
                            <a:pt x="114211" y="491955"/>
                            <a:pt x="170862" y="473490"/>
                          </a:cubicBezTo>
                          <a:cubicBezTo>
                            <a:pt x="134528" y="440993"/>
                            <a:pt x="99527" y="415678"/>
                            <a:pt x="46073" y="373640"/>
                          </a:cubicBezTo>
                          <a:cubicBezTo>
                            <a:pt x="91172" y="388587"/>
                            <a:pt x="134830" y="378622"/>
                            <a:pt x="204918" y="391272"/>
                          </a:cubicBezTo>
                          <a:cubicBezTo>
                            <a:pt x="155877" y="339202"/>
                            <a:pt x="104545" y="287864"/>
                            <a:pt x="102005" y="268997"/>
                          </a:cubicBezTo>
                          <a:cubicBezTo>
                            <a:pt x="120297" y="284899"/>
                            <a:pt x="180519" y="305913"/>
                            <a:pt x="254357" y="317283"/>
                          </a:cubicBezTo>
                          <a:cubicBezTo>
                            <a:pt x="228137" y="277744"/>
                            <a:pt x="196647" y="203071"/>
                            <a:pt x="177277" y="177277"/>
                          </a:cubicBezTo>
                          <a:cubicBezTo>
                            <a:pt x="239480" y="223813"/>
                            <a:pt x="258532" y="228975"/>
                            <a:pt x="317283" y="254357"/>
                          </a:cubicBezTo>
                          <a:cubicBezTo>
                            <a:pt x="290252" y="196881"/>
                            <a:pt x="281068" y="156315"/>
                            <a:pt x="268997" y="102005"/>
                          </a:cubicBezTo>
                          <a:cubicBezTo>
                            <a:pt x="288249" y="115279"/>
                            <a:pt x="372335" y="179009"/>
                            <a:pt x="391272" y="204918"/>
                          </a:cubicBezTo>
                          <a:cubicBezTo>
                            <a:pt x="380284" y="169488"/>
                            <a:pt x="390887" y="73203"/>
                            <a:pt x="373640" y="46073"/>
                          </a:cubicBezTo>
                          <a:cubicBezTo>
                            <a:pt x="383951" y="74521"/>
                            <a:pt x="436117" y="114443"/>
                            <a:pt x="473490" y="170862"/>
                          </a:cubicBezTo>
                          <a:cubicBezTo>
                            <a:pt x="465495" y="152986"/>
                            <a:pt x="470587" y="72636"/>
                            <a:pt x="487181" y="11627"/>
                          </a:cubicBezTo>
                          <a:cubicBezTo>
                            <a:pt x="512284" y="76439"/>
                            <a:pt x="542765" y="115149"/>
                            <a:pt x="560766" y="153504"/>
                          </a:cubicBezTo>
                          <a:cubicBezTo>
                            <a:pt x="574027" y="116741"/>
                            <a:pt x="590461" y="44606"/>
                            <a:pt x="605262" y="0"/>
                          </a:cubicBezTo>
                          <a:cubicBezTo>
                            <a:pt x="611702" y="41993"/>
                            <a:pt x="637270" y="101879"/>
                            <a:pt x="649758" y="153504"/>
                          </a:cubicBezTo>
                          <a:cubicBezTo>
                            <a:pt x="680277" y="92108"/>
                            <a:pt x="723344" y="36347"/>
                            <a:pt x="723343" y="11627"/>
                          </a:cubicBezTo>
                          <a:cubicBezTo>
                            <a:pt x="719356" y="69013"/>
                            <a:pt x="729700" y="94242"/>
                            <a:pt x="737034" y="170862"/>
                          </a:cubicBezTo>
                          <a:cubicBezTo>
                            <a:pt x="778758" y="105135"/>
                            <a:pt x="795025" y="79315"/>
                            <a:pt x="836884" y="46073"/>
                          </a:cubicBezTo>
                          <a:cubicBezTo>
                            <a:pt x="815442" y="109874"/>
                            <a:pt x="834697" y="144842"/>
                            <a:pt x="819252" y="204918"/>
                          </a:cubicBezTo>
                          <a:cubicBezTo>
                            <a:pt x="867441" y="165238"/>
                            <a:pt x="920660" y="132872"/>
                            <a:pt x="941527" y="102005"/>
                          </a:cubicBezTo>
                          <a:cubicBezTo>
                            <a:pt x="931202" y="127519"/>
                            <a:pt x="893334" y="234856"/>
                            <a:pt x="893241" y="254357"/>
                          </a:cubicBezTo>
                          <a:cubicBezTo>
                            <a:pt x="954459" y="235515"/>
                            <a:pt x="1003543" y="186321"/>
                            <a:pt x="1033247" y="177277"/>
                          </a:cubicBezTo>
                          <a:cubicBezTo>
                            <a:pt x="994614" y="237393"/>
                            <a:pt x="994285" y="261642"/>
                            <a:pt x="956167" y="317283"/>
                          </a:cubicBezTo>
                          <a:cubicBezTo>
                            <a:pt x="1029451" y="304918"/>
                            <a:pt x="1060611" y="272279"/>
                            <a:pt x="1108519" y="268997"/>
                          </a:cubicBezTo>
                          <a:cubicBezTo>
                            <a:pt x="1068665" y="302740"/>
                            <a:pt x="1022817" y="363937"/>
                            <a:pt x="1005606" y="391272"/>
                          </a:cubicBezTo>
                          <a:cubicBezTo>
                            <a:pt x="1041431" y="380026"/>
                            <a:pt x="1134697" y="378268"/>
                            <a:pt x="1164451" y="373640"/>
                          </a:cubicBezTo>
                          <a:cubicBezTo>
                            <a:pt x="1124374" y="398377"/>
                            <a:pt x="1093532" y="442291"/>
                            <a:pt x="1039662" y="473490"/>
                          </a:cubicBezTo>
                          <a:cubicBezTo>
                            <a:pt x="1081203" y="471540"/>
                            <a:pt x="1141925" y="471343"/>
                            <a:pt x="1198897" y="487181"/>
                          </a:cubicBezTo>
                          <a:cubicBezTo>
                            <a:pt x="1134256" y="520617"/>
                            <a:pt x="1097285" y="532348"/>
                            <a:pt x="1057020" y="560766"/>
                          </a:cubicBezTo>
                          <a:cubicBezTo>
                            <a:pt x="1130175" y="591549"/>
                            <a:pt x="1184199" y="585422"/>
                            <a:pt x="1210524" y="605262"/>
                          </a:cubicBezTo>
                          <a:cubicBezTo>
                            <a:pt x="1183832" y="607255"/>
                            <a:pt x="1088734" y="645692"/>
                            <a:pt x="1057020" y="649758"/>
                          </a:cubicBezTo>
                          <a:cubicBezTo>
                            <a:pt x="1107025" y="664065"/>
                            <a:pt x="1159739" y="689940"/>
                            <a:pt x="1198897" y="723343"/>
                          </a:cubicBezTo>
                          <a:cubicBezTo>
                            <a:pt x="1175886" y="721314"/>
                            <a:pt x="1081529" y="729509"/>
                            <a:pt x="1039662" y="737034"/>
                          </a:cubicBezTo>
                          <a:cubicBezTo>
                            <a:pt x="1061138" y="752836"/>
                            <a:pt x="1102553" y="798921"/>
                            <a:pt x="1164451" y="836884"/>
                          </a:cubicBezTo>
                          <a:cubicBezTo>
                            <a:pt x="1095784" y="830258"/>
                            <a:pt x="1083083" y="822856"/>
                            <a:pt x="1005606" y="819252"/>
                          </a:cubicBezTo>
                          <a:cubicBezTo>
                            <a:pt x="1054759" y="870537"/>
                            <a:pt x="1073918" y="901320"/>
                            <a:pt x="1108519" y="941527"/>
                          </a:cubicBezTo>
                          <a:cubicBezTo>
                            <a:pt x="1059801" y="935265"/>
                            <a:pt x="1032644" y="905190"/>
                            <a:pt x="956167" y="893241"/>
                          </a:cubicBezTo>
                          <a:cubicBezTo>
                            <a:pt x="987057" y="934641"/>
                            <a:pt x="1007677" y="979398"/>
                            <a:pt x="1033247" y="1033247"/>
                          </a:cubicBezTo>
                          <a:cubicBezTo>
                            <a:pt x="1007477" y="1016683"/>
                            <a:pt x="953276" y="1005480"/>
                            <a:pt x="893241" y="956167"/>
                          </a:cubicBezTo>
                          <a:cubicBezTo>
                            <a:pt x="915929" y="1020580"/>
                            <a:pt x="929271" y="1062508"/>
                            <a:pt x="941527" y="1108519"/>
                          </a:cubicBezTo>
                          <a:cubicBezTo>
                            <a:pt x="908201" y="1097753"/>
                            <a:pt x="852550" y="1016051"/>
                            <a:pt x="819252" y="1005606"/>
                          </a:cubicBezTo>
                          <a:cubicBezTo>
                            <a:pt x="829842" y="1035510"/>
                            <a:pt x="828284" y="1138773"/>
                            <a:pt x="836884" y="1164451"/>
                          </a:cubicBezTo>
                          <a:cubicBezTo>
                            <a:pt x="800006" y="1116062"/>
                            <a:pt x="791785" y="1085579"/>
                            <a:pt x="737034" y="1039662"/>
                          </a:cubicBezTo>
                          <a:cubicBezTo>
                            <a:pt x="728412" y="1109201"/>
                            <a:pt x="719826" y="1136477"/>
                            <a:pt x="723343" y="1198897"/>
                          </a:cubicBezTo>
                          <a:cubicBezTo>
                            <a:pt x="702379" y="1164151"/>
                            <a:pt x="661946" y="1111733"/>
                            <a:pt x="649758" y="1057020"/>
                          </a:cubicBezTo>
                          <a:cubicBezTo>
                            <a:pt x="640433" y="1104724"/>
                            <a:pt x="599822" y="1184694"/>
                            <a:pt x="605262" y="1210524"/>
                          </a:cubicBezTo>
                          <a:cubicBezTo>
                            <a:pt x="609037" y="1181224"/>
                            <a:pt x="566438" y="1084707"/>
                            <a:pt x="560766" y="1057020"/>
                          </a:cubicBezTo>
                          <a:cubicBezTo>
                            <a:pt x="552454" y="1095413"/>
                            <a:pt x="508586" y="1174751"/>
                            <a:pt x="487181" y="1198897"/>
                          </a:cubicBezTo>
                          <a:cubicBezTo>
                            <a:pt x="498857" y="1173063"/>
                            <a:pt x="469425" y="1094537"/>
                            <a:pt x="473490" y="1039662"/>
                          </a:cubicBezTo>
                          <a:cubicBezTo>
                            <a:pt x="432853" y="1091829"/>
                            <a:pt x="420628" y="1117248"/>
                            <a:pt x="373640" y="1164451"/>
                          </a:cubicBezTo>
                          <a:cubicBezTo>
                            <a:pt x="388590" y="1122767"/>
                            <a:pt x="389613" y="1047007"/>
                            <a:pt x="391272" y="1005606"/>
                          </a:cubicBezTo>
                          <a:cubicBezTo>
                            <a:pt x="358467" y="1047663"/>
                            <a:pt x="291123" y="1101014"/>
                            <a:pt x="268997" y="1108519"/>
                          </a:cubicBezTo>
                          <a:cubicBezTo>
                            <a:pt x="294506" y="1070882"/>
                            <a:pt x="300522" y="986689"/>
                            <a:pt x="317283" y="956167"/>
                          </a:cubicBezTo>
                          <a:cubicBezTo>
                            <a:pt x="268770" y="973766"/>
                            <a:pt x="226236" y="1014694"/>
                            <a:pt x="177277" y="1033247"/>
                          </a:cubicBezTo>
                          <a:cubicBezTo>
                            <a:pt x="218461" y="967823"/>
                            <a:pt x="239906" y="923975"/>
                            <a:pt x="254357" y="893241"/>
                          </a:cubicBezTo>
                          <a:cubicBezTo>
                            <a:pt x="240292" y="907024"/>
                            <a:pt x="128036" y="929210"/>
                            <a:pt x="102005" y="941527"/>
                          </a:cubicBezTo>
                          <a:cubicBezTo>
                            <a:pt x="130744" y="893760"/>
                            <a:pt x="167808" y="851396"/>
                            <a:pt x="204918" y="819252"/>
                          </a:cubicBezTo>
                          <a:cubicBezTo>
                            <a:pt x="153133" y="830220"/>
                            <a:pt x="119029" y="832371"/>
                            <a:pt x="46073" y="836884"/>
                          </a:cubicBezTo>
                          <a:cubicBezTo>
                            <a:pt x="79243" y="796714"/>
                            <a:pt x="133924" y="748412"/>
                            <a:pt x="170862" y="737034"/>
                          </a:cubicBezTo>
                          <a:cubicBezTo>
                            <a:pt x="143847" y="736282"/>
                            <a:pt x="44647" y="731925"/>
                            <a:pt x="11627" y="723343"/>
                          </a:cubicBezTo>
                          <a:cubicBezTo>
                            <a:pt x="55199" y="713481"/>
                            <a:pt x="141194" y="663205"/>
                            <a:pt x="153504" y="649758"/>
                          </a:cubicBezTo>
                          <a:cubicBezTo>
                            <a:pt x="131804" y="639441"/>
                            <a:pt x="49118" y="612487"/>
                            <a:pt x="0" y="6052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#5</a:t>
              </a:r>
            </a:p>
          </p:txBody>
        </p:sp>
      </p:grpSp>
      <p:grpSp>
        <p:nvGrpSpPr>
          <p:cNvPr id="66" name="Group 65">
            <a:extLst>
              <a:ext uri="{FF2B5EF4-FFF2-40B4-BE49-F238E27FC236}">
                <a16:creationId xmlns:a16="http://schemas.microsoft.com/office/drawing/2014/main" id="{E68C7B20-6F94-81C7-7937-77C7576D2C72}"/>
              </a:ext>
            </a:extLst>
          </p:cNvPr>
          <p:cNvGrpSpPr/>
          <p:nvPr/>
        </p:nvGrpSpPr>
        <p:grpSpPr>
          <a:xfrm>
            <a:off x="9572429" y="1322955"/>
            <a:ext cx="1888051" cy="2174413"/>
            <a:chOff x="9572429" y="1322955"/>
            <a:chExt cx="1888051" cy="2174413"/>
          </a:xfrm>
        </p:grpSpPr>
        <p:sp>
          <p:nvSpPr>
            <p:cNvPr id="24" name="TextBox 23">
              <a:extLst>
                <a:ext uri="{FF2B5EF4-FFF2-40B4-BE49-F238E27FC236}">
                  <a16:creationId xmlns:a16="http://schemas.microsoft.com/office/drawing/2014/main" id="{2B18CD4B-D289-992B-D376-8117EC2C24FA}"/>
                </a:ext>
              </a:extLst>
            </p:cNvPr>
            <p:cNvSpPr txBox="1"/>
            <p:nvPr/>
          </p:nvSpPr>
          <p:spPr>
            <a:xfrm>
              <a:off x="9572429" y="2666371"/>
              <a:ext cx="1888051" cy="830997"/>
            </a:xfrm>
            <a:prstGeom prst="rect">
              <a:avLst/>
            </a:prstGeom>
            <a:noFill/>
          </p:spPr>
          <p:txBody>
            <a:bodyPr wrap="square" lIns="0" tIns="0" rIns="0" bIns="0" rtlCol="0">
              <a:spAutoFit/>
            </a:bodyPr>
            <a:lstStyle/>
            <a:p>
              <a:pPr algn="ctr"/>
              <a:r>
                <a:rPr lang="en-US"/>
                <a:t>Real-time traceability matrices</a:t>
              </a:r>
            </a:p>
          </p:txBody>
        </p:sp>
        <p:sp>
          <p:nvSpPr>
            <p:cNvPr id="56" name="Star: 32 Points 55">
              <a:extLst>
                <a:ext uri="{FF2B5EF4-FFF2-40B4-BE49-F238E27FC236}">
                  <a16:creationId xmlns:a16="http://schemas.microsoft.com/office/drawing/2014/main" id="{7D33E217-6192-353E-6EC9-69897804714C}"/>
                </a:ext>
              </a:extLst>
            </p:cNvPr>
            <p:cNvSpPr/>
            <p:nvPr/>
          </p:nvSpPr>
          <p:spPr>
            <a:xfrm>
              <a:off x="9914896" y="1322955"/>
              <a:ext cx="1210524" cy="1210524"/>
            </a:xfrm>
            <a:prstGeom prst="star32">
              <a:avLst/>
            </a:prstGeom>
            <a:gradFill flip="none" rotWithShape="1">
              <a:gsLst>
                <a:gs pos="0">
                  <a:schemeClr val="accent2">
                    <a:lumMod val="40000"/>
                    <a:lumOff val="60000"/>
                  </a:schemeClr>
                </a:gs>
                <a:gs pos="100000">
                  <a:schemeClr val="accent5"/>
                </a:gs>
              </a:gsLst>
              <a:path path="circle">
                <a:fillToRect l="50000" t="50000" r="50000" b="50000"/>
              </a:path>
              <a:tileRect/>
            </a:gradFill>
            <a:ln w="22225" cmpd="dbl">
              <a:solidFill>
                <a:schemeClr val="accent2">
                  <a:alpha val="55000"/>
                </a:schemeClr>
              </a:solidFill>
              <a:extLst>
                <a:ext uri="{C807C97D-BFC1-408E-A445-0C87EB9F89A2}">
                  <ask:lineSketchStyleProps xmlns:ask="http://schemas.microsoft.com/office/drawing/2018/sketchyshapes" sd="1219033472">
                    <a:custGeom>
                      <a:avLst/>
                      <a:gdLst>
                        <a:gd name="connsiteX0" fmla="*/ 0 w 1210524"/>
                        <a:gd name="connsiteY0" fmla="*/ 605262 h 1210524"/>
                        <a:gd name="connsiteX1" fmla="*/ 153504 w 1210524"/>
                        <a:gd name="connsiteY1" fmla="*/ 560766 h 1210524"/>
                        <a:gd name="connsiteX2" fmla="*/ 11627 w 1210524"/>
                        <a:gd name="connsiteY2" fmla="*/ 487181 h 1210524"/>
                        <a:gd name="connsiteX3" fmla="*/ 170862 w 1210524"/>
                        <a:gd name="connsiteY3" fmla="*/ 473490 h 1210524"/>
                        <a:gd name="connsiteX4" fmla="*/ 46073 w 1210524"/>
                        <a:gd name="connsiteY4" fmla="*/ 373640 h 1210524"/>
                        <a:gd name="connsiteX5" fmla="*/ 204918 w 1210524"/>
                        <a:gd name="connsiteY5" fmla="*/ 391272 h 1210524"/>
                        <a:gd name="connsiteX6" fmla="*/ 102005 w 1210524"/>
                        <a:gd name="connsiteY6" fmla="*/ 268997 h 1210524"/>
                        <a:gd name="connsiteX7" fmla="*/ 254357 w 1210524"/>
                        <a:gd name="connsiteY7" fmla="*/ 317283 h 1210524"/>
                        <a:gd name="connsiteX8" fmla="*/ 177277 w 1210524"/>
                        <a:gd name="connsiteY8" fmla="*/ 177277 h 1210524"/>
                        <a:gd name="connsiteX9" fmla="*/ 317283 w 1210524"/>
                        <a:gd name="connsiteY9" fmla="*/ 254357 h 1210524"/>
                        <a:gd name="connsiteX10" fmla="*/ 268997 w 1210524"/>
                        <a:gd name="connsiteY10" fmla="*/ 102005 h 1210524"/>
                        <a:gd name="connsiteX11" fmla="*/ 391272 w 1210524"/>
                        <a:gd name="connsiteY11" fmla="*/ 204918 h 1210524"/>
                        <a:gd name="connsiteX12" fmla="*/ 373640 w 1210524"/>
                        <a:gd name="connsiteY12" fmla="*/ 46073 h 1210524"/>
                        <a:gd name="connsiteX13" fmla="*/ 473490 w 1210524"/>
                        <a:gd name="connsiteY13" fmla="*/ 170862 h 1210524"/>
                        <a:gd name="connsiteX14" fmla="*/ 487181 w 1210524"/>
                        <a:gd name="connsiteY14" fmla="*/ 11627 h 1210524"/>
                        <a:gd name="connsiteX15" fmla="*/ 560766 w 1210524"/>
                        <a:gd name="connsiteY15" fmla="*/ 153504 h 1210524"/>
                        <a:gd name="connsiteX16" fmla="*/ 605262 w 1210524"/>
                        <a:gd name="connsiteY16" fmla="*/ 0 h 1210524"/>
                        <a:gd name="connsiteX17" fmla="*/ 649758 w 1210524"/>
                        <a:gd name="connsiteY17" fmla="*/ 153504 h 1210524"/>
                        <a:gd name="connsiteX18" fmla="*/ 723343 w 1210524"/>
                        <a:gd name="connsiteY18" fmla="*/ 11627 h 1210524"/>
                        <a:gd name="connsiteX19" fmla="*/ 737034 w 1210524"/>
                        <a:gd name="connsiteY19" fmla="*/ 170862 h 1210524"/>
                        <a:gd name="connsiteX20" fmla="*/ 836884 w 1210524"/>
                        <a:gd name="connsiteY20" fmla="*/ 46073 h 1210524"/>
                        <a:gd name="connsiteX21" fmla="*/ 819252 w 1210524"/>
                        <a:gd name="connsiteY21" fmla="*/ 204918 h 1210524"/>
                        <a:gd name="connsiteX22" fmla="*/ 941527 w 1210524"/>
                        <a:gd name="connsiteY22" fmla="*/ 102005 h 1210524"/>
                        <a:gd name="connsiteX23" fmla="*/ 893241 w 1210524"/>
                        <a:gd name="connsiteY23" fmla="*/ 254357 h 1210524"/>
                        <a:gd name="connsiteX24" fmla="*/ 1033247 w 1210524"/>
                        <a:gd name="connsiteY24" fmla="*/ 177277 h 1210524"/>
                        <a:gd name="connsiteX25" fmla="*/ 956167 w 1210524"/>
                        <a:gd name="connsiteY25" fmla="*/ 317283 h 1210524"/>
                        <a:gd name="connsiteX26" fmla="*/ 1108519 w 1210524"/>
                        <a:gd name="connsiteY26" fmla="*/ 268997 h 1210524"/>
                        <a:gd name="connsiteX27" fmla="*/ 1005606 w 1210524"/>
                        <a:gd name="connsiteY27" fmla="*/ 391272 h 1210524"/>
                        <a:gd name="connsiteX28" fmla="*/ 1164451 w 1210524"/>
                        <a:gd name="connsiteY28" fmla="*/ 373640 h 1210524"/>
                        <a:gd name="connsiteX29" fmla="*/ 1039662 w 1210524"/>
                        <a:gd name="connsiteY29" fmla="*/ 473490 h 1210524"/>
                        <a:gd name="connsiteX30" fmla="*/ 1198897 w 1210524"/>
                        <a:gd name="connsiteY30" fmla="*/ 487181 h 1210524"/>
                        <a:gd name="connsiteX31" fmla="*/ 1057020 w 1210524"/>
                        <a:gd name="connsiteY31" fmla="*/ 560766 h 1210524"/>
                        <a:gd name="connsiteX32" fmla="*/ 1210524 w 1210524"/>
                        <a:gd name="connsiteY32" fmla="*/ 605262 h 1210524"/>
                        <a:gd name="connsiteX33" fmla="*/ 1057020 w 1210524"/>
                        <a:gd name="connsiteY33" fmla="*/ 649758 h 1210524"/>
                        <a:gd name="connsiteX34" fmla="*/ 1198897 w 1210524"/>
                        <a:gd name="connsiteY34" fmla="*/ 723343 h 1210524"/>
                        <a:gd name="connsiteX35" fmla="*/ 1039662 w 1210524"/>
                        <a:gd name="connsiteY35" fmla="*/ 737034 h 1210524"/>
                        <a:gd name="connsiteX36" fmla="*/ 1164451 w 1210524"/>
                        <a:gd name="connsiteY36" fmla="*/ 836884 h 1210524"/>
                        <a:gd name="connsiteX37" fmla="*/ 1005606 w 1210524"/>
                        <a:gd name="connsiteY37" fmla="*/ 819252 h 1210524"/>
                        <a:gd name="connsiteX38" fmla="*/ 1108519 w 1210524"/>
                        <a:gd name="connsiteY38" fmla="*/ 941527 h 1210524"/>
                        <a:gd name="connsiteX39" fmla="*/ 956167 w 1210524"/>
                        <a:gd name="connsiteY39" fmla="*/ 893241 h 1210524"/>
                        <a:gd name="connsiteX40" fmla="*/ 1033247 w 1210524"/>
                        <a:gd name="connsiteY40" fmla="*/ 1033247 h 1210524"/>
                        <a:gd name="connsiteX41" fmla="*/ 893241 w 1210524"/>
                        <a:gd name="connsiteY41" fmla="*/ 956167 h 1210524"/>
                        <a:gd name="connsiteX42" fmla="*/ 941527 w 1210524"/>
                        <a:gd name="connsiteY42" fmla="*/ 1108519 h 1210524"/>
                        <a:gd name="connsiteX43" fmla="*/ 819252 w 1210524"/>
                        <a:gd name="connsiteY43" fmla="*/ 1005606 h 1210524"/>
                        <a:gd name="connsiteX44" fmla="*/ 836884 w 1210524"/>
                        <a:gd name="connsiteY44" fmla="*/ 1164451 h 1210524"/>
                        <a:gd name="connsiteX45" fmla="*/ 737034 w 1210524"/>
                        <a:gd name="connsiteY45" fmla="*/ 1039662 h 1210524"/>
                        <a:gd name="connsiteX46" fmla="*/ 723343 w 1210524"/>
                        <a:gd name="connsiteY46" fmla="*/ 1198897 h 1210524"/>
                        <a:gd name="connsiteX47" fmla="*/ 649758 w 1210524"/>
                        <a:gd name="connsiteY47" fmla="*/ 1057020 h 1210524"/>
                        <a:gd name="connsiteX48" fmla="*/ 605262 w 1210524"/>
                        <a:gd name="connsiteY48" fmla="*/ 1210524 h 1210524"/>
                        <a:gd name="connsiteX49" fmla="*/ 560766 w 1210524"/>
                        <a:gd name="connsiteY49" fmla="*/ 1057020 h 1210524"/>
                        <a:gd name="connsiteX50" fmla="*/ 487181 w 1210524"/>
                        <a:gd name="connsiteY50" fmla="*/ 1198897 h 1210524"/>
                        <a:gd name="connsiteX51" fmla="*/ 473490 w 1210524"/>
                        <a:gd name="connsiteY51" fmla="*/ 1039662 h 1210524"/>
                        <a:gd name="connsiteX52" fmla="*/ 373640 w 1210524"/>
                        <a:gd name="connsiteY52" fmla="*/ 1164451 h 1210524"/>
                        <a:gd name="connsiteX53" fmla="*/ 391272 w 1210524"/>
                        <a:gd name="connsiteY53" fmla="*/ 1005606 h 1210524"/>
                        <a:gd name="connsiteX54" fmla="*/ 268997 w 1210524"/>
                        <a:gd name="connsiteY54" fmla="*/ 1108519 h 1210524"/>
                        <a:gd name="connsiteX55" fmla="*/ 317283 w 1210524"/>
                        <a:gd name="connsiteY55" fmla="*/ 956167 h 1210524"/>
                        <a:gd name="connsiteX56" fmla="*/ 177277 w 1210524"/>
                        <a:gd name="connsiteY56" fmla="*/ 1033247 h 1210524"/>
                        <a:gd name="connsiteX57" fmla="*/ 254357 w 1210524"/>
                        <a:gd name="connsiteY57" fmla="*/ 893241 h 1210524"/>
                        <a:gd name="connsiteX58" fmla="*/ 102005 w 1210524"/>
                        <a:gd name="connsiteY58" fmla="*/ 941527 h 1210524"/>
                        <a:gd name="connsiteX59" fmla="*/ 204918 w 1210524"/>
                        <a:gd name="connsiteY59" fmla="*/ 819252 h 1210524"/>
                        <a:gd name="connsiteX60" fmla="*/ 46073 w 1210524"/>
                        <a:gd name="connsiteY60" fmla="*/ 836884 h 1210524"/>
                        <a:gd name="connsiteX61" fmla="*/ 170862 w 1210524"/>
                        <a:gd name="connsiteY61" fmla="*/ 737034 h 1210524"/>
                        <a:gd name="connsiteX62" fmla="*/ 11627 w 1210524"/>
                        <a:gd name="connsiteY62" fmla="*/ 723343 h 1210524"/>
                        <a:gd name="connsiteX63" fmla="*/ 153504 w 1210524"/>
                        <a:gd name="connsiteY63" fmla="*/ 649758 h 1210524"/>
                        <a:gd name="connsiteX64" fmla="*/ 0 w 1210524"/>
                        <a:gd name="connsiteY64" fmla="*/ 605262 h 121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0524" h="1210524" fill="none" extrusionOk="0">
                          <a:moveTo>
                            <a:pt x="0" y="605262"/>
                          </a:moveTo>
                          <a:cubicBezTo>
                            <a:pt x="18636" y="605122"/>
                            <a:pt x="87812" y="577046"/>
                            <a:pt x="153504" y="560766"/>
                          </a:cubicBezTo>
                          <a:cubicBezTo>
                            <a:pt x="126960" y="536573"/>
                            <a:pt x="51711" y="495158"/>
                            <a:pt x="11627" y="487181"/>
                          </a:cubicBezTo>
                          <a:cubicBezTo>
                            <a:pt x="32571" y="498839"/>
                            <a:pt x="149810" y="485090"/>
                            <a:pt x="170862" y="473490"/>
                          </a:cubicBezTo>
                          <a:cubicBezTo>
                            <a:pt x="117664" y="438255"/>
                            <a:pt x="93138" y="404251"/>
                            <a:pt x="46073" y="373640"/>
                          </a:cubicBezTo>
                          <a:cubicBezTo>
                            <a:pt x="95660" y="366285"/>
                            <a:pt x="157429" y="380745"/>
                            <a:pt x="204918" y="391272"/>
                          </a:cubicBezTo>
                          <a:cubicBezTo>
                            <a:pt x="205065" y="369763"/>
                            <a:pt x="133153" y="297671"/>
                            <a:pt x="102005" y="268997"/>
                          </a:cubicBezTo>
                          <a:cubicBezTo>
                            <a:pt x="168659" y="285237"/>
                            <a:pt x="201922" y="299901"/>
                            <a:pt x="254357" y="317283"/>
                          </a:cubicBezTo>
                          <a:cubicBezTo>
                            <a:pt x="216410" y="274893"/>
                            <a:pt x="222996" y="235693"/>
                            <a:pt x="177277" y="177277"/>
                          </a:cubicBezTo>
                          <a:cubicBezTo>
                            <a:pt x="204377" y="204910"/>
                            <a:pt x="296830" y="237548"/>
                            <a:pt x="317283" y="254357"/>
                          </a:cubicBezTo>
                          <a:cubicBezTo>
                            <a:pt x="299279" y="214765"/>
                            <a:pt x="271637" y="130662"/>
                            <a:pt x="268997" y="102005"/>
                          </a:cubicBezTo>
                          <a:cubicBezTo>
                            <a:pt x="294450" y="133623"/>
                            <a:pt x="360255" y="169154"/>
                            <a:pt x="391272" y="204918"/>
                          </a:cubicBezTo>
                          <a:cubicBezTo>
                            <a:pt x="375731" y="164766"/>
                            <a:pt x="380381" y="118410"/>
                            <a:pt x="373640" y="46073"/>
                          </a:cubicBezTo>
                          <a:cubicBezTo>
                            <a:pt x="419384" y="85995"/>
                            <a:pt x="461940" y="144984"/>
                            <a:pt x="473490" y="170862"/>
                          </a:cubicBezTo>
                          <a:cubicBezTo>
                            <a:pt x="475724" y="94791"/>
                            <a:pt x="492004" y="38200"/>
                            <a:pt x="487181" y="11627"/>
                          </a:cubicBezTo>
                          <a:cubicBezTo>
                            <a:pt x="511703" y="72422"/>
                            <a:pt x="539110" y="115755"/>
                            <a:pt x="560766" y="153504"/>
                          </a:cubicBezTo>
                          <a:cubicBezTo>
                            <a:pt x="588567" y="82570"/>
                            <a:pt x="598641" y="50708"/>
                            <a:pt x="605262" y="0"/>
                          </a:cubicBezTo>
                          <a:cubicBezTo>
                            <a:pt x="623214" y="38282"/>
                            <a:pt x="631012" y="135387"/>
                            <a:pt x="649758" y="153504"/>
                          </a:cubicBezTo>
                          <a:cubicBezTo>
                            <a:pt x="683030" y="99868"/>
                            <a:pt x="718088" y="28240"/>
                            <a:pt x="723343" y="11627"/>
                          </a:cubicBezTo>
                          <a:cubicBezTo>
                            <a:pt x="736717" y="26773"/>
                            <a:pt x="740714" y="119246"/>
                            <a:pt x="737034" y="170862"/>
                          </a:cubicBezTo>
                          <a:cubicBezTo>
                            <a:pt x="780658" y="120355"/>
                            <a:pt x="796329" y="108235"/>
                            <a:pt x="836884" y="46073"/>
                          </a:cubicBezTo>
                          <a:cubicBezTo>
                            <a:pt x="835901" y="64780"/>
                            <a:pt x="822517" y="170734"/>
                            <a:pt x="819252" y="204918"/>
                          </a:cubicBezTo>
                          <a:cubicBezTo>
                            <a:pt x="842249" y="194110"/>
                            <a:pt x="919124" y="126542"/>
                            <a:pt x="941527" y="102005"/>
                          </a:cubicBezTo>
                          <a:cubicBezTo>
                            <a:pt x="921854" y="170671"/>
                            <a:pt x="923341" y="184373"/>
                            <a:pt x="893241" y="254357"/>
                          </a:cubicBezTo>
                          <a:cubicBezTo>
                            <a:pt x="959666" y="211083"/>
                            <a:pt x="1003388" y="192733"/>
                            <a:pt x="1033247" y="177277"/>
                          </a:cubicBezTo>
                          <a:cubicBezTo>
                            <a:pt x="1009564" y="198751"/>
                            <a:pt x="967127" y="272105"/>
                            <a:pt x="956167" y="317283"/>
                          </a:cubicBezTo>
                          <a:cubicBezTo>
                            <a:pt x="995850" y="298122"/>
                            <a:pt x="1066810" y="287288"/>
                            <a:pt x="1108519" y="268997"/>
                          </a:cubicBezTo>
                          <a:cubicBezTo>
                            <a:pt x="1093803" y="289526"/>
                            <a:pt x="1046488" y="362717"/>
                            <a:pt x="1005606" y="391272"/>
                          </a:cubicBezTo>
                          <a:cubicBezTo>
                            <a:pt x="1024623" y="398133"/>
                            <a:pt x="1086038" y="378887"/>
                            <a:pt x="1164451" y="373640"/>
                          </a:cubicBezTo>
                          <a:cubicBezTo>
                            <a:pt x="1151749" y="394933"/>
                            <a:pt x="1066456" y="456040"/>
                            <a:pt x="1039662" y="473490"/>
                          </a:cubicBezTo>
                          <a:cubicBezTo>
                            <a:pt x="1100615" y="466994"/>
                            <a:pt x="1159990" y="472362"/>
                            <a:pt x="1198897" y="487181"/>
                          </a:cubicBezTo>
                          <a:cubicBezTo>
                            <a:pt x="1182893" y="496898"/>
                            <a:pt x="1098229" y="546456"/>
                            <a:pt x="1057020" y="560766"/>
                          </a:cubicBezTo>
                          <a:cubicBezTo>
                            <a:pt x="1075281" y="574515"/>
                            <a:pt x="1162256" y="583221"/>
                            <a:pt x="1210524" y="605262"/>
                          </a:cubicBezTo>
                          <a:cubicBezTo>
                            <a:pt x="1137902" y="615959"/>
                            <a:pt x="1104630" y="636692"/>
                            <a:pt x="1057020" y="649758"/>
                          </a:cubicBezTo>
                          <a:cubicBezTo>
                            <a:pt x="1102016" y="685957"/>
                            <a:pt x="1174906" y="697720"/>
                            <a:pt x="1198897" y="723343"/>
                          </a:cubicBezTo>
                          <a:cubicBezTo>
                            <a:pt x="1133215" y="721554"/>
                            <a:pt x="1114856" y="738559"/>
                            <a:pt x="1039662" y="737034"/>
                          </a:cubicBezTo>
                          <a:cubicBezTo>
                            <a:pt x="1068584" y="765305"/>
                            <a:pt x="1107379" y="790051"/>
                            <a:pt x="1164451" y="836884"/>
                          </a:cubicBezTo>
                          <a:cubicBezTo>
                            <a:pt x="1124496" y="840808"/>
                            <a:pt x="1085468" y="817916"/>
                            <a:pt x="1005606" y="819252"/>
                          </a:cubicBezTo>
                          <a:cubicBezTo>
                            <a:pt x="1016164" y="850125"/>
                            <a:pt x="1072011" y="916620"/>
                            <a:pt x="1108519" y="941527"/>
                          </a:cubicBezTo>
                          <a:cubicBezTo>
                            <a:pt x="1088367" y="949610"/>
                            <a:pt x="1006927" y="921060"/>
                            <a:pt x="956167" y="893241"/>
                          </a:cubicBezTo>
                          <a:cubicBezTo>
                            <a:pt x="992931" y="946386"/>
                            <a:pt x="1024901" y="1004854"/>
                            <a:pt x="1033247" y="1033247"/>
                          </a:cubicBezTo>
                          <a:cubicBezTo>
                            <a:pt x="973622" y="990177"/>
                            <a:pt x="933979" y="993465"/>
                            <a:pt x="893241" y="956167"/>
                          </a:cubicBezTo>
                          <a:cubicBezTo>
                            <a:pt x="900134" y="977769"/>
                            <a:pt x="933901" y="1071132"/>
                            <a:pt x="941527" y="1108519"/>
                          </a:cubicBezTo>
                          <a:cubicBezTo>
                            <a:pt x="903955" y="1079880"/>
                            <a:pt x="837155" y="1012370"/>
                            <a:pt x="819252" y="1005606"/>
                          </a:cubicBezTo>
                          <a:cubicBezTo>
                            <a:pt x="818918" y="1057717"/>
                            <a:pt x="839799" y="1138071"/>
                            <a:pt x="836884" y="1164451"/>
                          </a:cubicBezTo>
                          <a:cubicBezTo>
                            <a:pt x="797929" y="1128175"/>
                            <a:pt x="780550" y="1090582"/>
                            <a:pt x="737034" y="1039662"/>
                          </a:cubicBezTo>
                          <a:cubicBezTo>
                            <a:pt x="741655" y="1083042"/>
                            <a:pt x="723923" y="1120218"/>
                            <a:pt x="723343" y="1198897"/>
                          </a:cubicBezTo>
                          <a:cubicBezTo>
                            <a:pt x="707515" y="1138017"/>
                            <a:pt x="656564" y="1096097"/>
                            <a:pt x="649758" y="1057020"/>
                          </a:cubicBezTo>
                          <a:cubicBezTo>
                            <a:pt x="621884" y="1127619"/>
                            <a:pt x="611519" y="1166503"/>
                            <a:pt x="605262" y="1210524"/>
                          </a:cubicBezTo>
                          <a:cubicBezTo>
                            <a:pt x="575020" y="1140902"/>
                            <a:pt x="567202" y="1109410"/>
                            <a:pt x="560766" y="1057020"/>
                          </a:cubicBezTo>
                          <a:cubicBezTo>
                            <a:pt x="524943" y="1127936"/>
                            <a:pt x="510690" y="1174205"/>
                            <a:pt x="487181" y="1198897"/>
                          </a:cubicBezTo>
                          <a:cubicBezTo>
                            <a:pt x="487167" y="1131471"/>
                            <a:pt x="465259" y="1105268"/>
                            <a:pt x="473490" y="1039662"/>
                          </a:cubicBezTo>
                          <a:cubicBezTo>
                            <a:pt x="454082" y="1049862"/>
                            <a:pt x="395340" y="1130256"/>
                            <a:pt x="373640" y="1164451"/>
                          </a:cubicBezTo>
                          <a:cubicBezTo>
                            <a:pt x="392931" y="1101755"/>
                            <a:pt x="396142" y="1055608"/>
                            <a:pt x="391272" y="1005606"/>
                          </a:cubicBezTo>
                          <a:cubicBezTo>
                            <a:pt x="349096" y="1024855"/>
                            <a:pt x="338904" y="1068207"/>
                            <a:pt x="268997" y="1108519"/>
                          </a:cubicBezTo>
                          <a:cubicBezTo>
                            <a:pt x="268409" y="1085821"/>
                            <a:pt x="282516" y="1019553"/>
                            <a:pt x="317283" y="956167"/>
                          </a:cubicBezTo>
                          <a:cubicBezTo>
                            <a:pt x="255452" y="976780"/>
                            <a:pt x="227072" y="995210"/>
                            <a:pt x="177277" y="1033247"/>
                          </a:cubicBezTo>
                          <a:cubicBezTo>
                            <a:pt x="208945" y="975533"/>
                            <a:pt x="235092" y="946708"/>
                            <a:pt x="254357" y="893241"/>
                          </a:cubicBezTo>
                          <a:cubicBezTo>
                            <a:pt x="204857" y="901198"/>
                            <a:pt x="141732" y="922938"/>
                            <a:pt x="102005" y="941527"/>
                          </a:cubicBezTo>
                          <a:cubicBezTo>
                            <a:pt x="129657" y="910199"/>
                            <a:pt x="180180" y="869997"/>
                            <a:pt x="204918" y="819252"/>
                          </a:cubicBezTo>
                          <a:cubicBezTo>
                            <a:pt x="137315" y="819876"/>
                            <a:pt x="68583" y="833411"/>
                            <a:pt x="46073" y="836884"/>
                          </a:cubicBezTo>
                          <a:cubicBezTo>
                            <a:pt x="60810" y="819899"/>
                            <a:pt x="140014" y="746694"/>
                            <a:pt x="170862" y="737034"/>
                          </a:cubicBezTo>
                          <a:cubicBezTo>
                            <a:pt x="136989" y="744708"/>
                            <a:pt x="48280" y="734103"/>
                            <a:pt x="11627" y="723343"/>
                          </a:cubicBezTo>
                          <a:cubicBezTo>
                            <a:pt x="32723" y="703809"/>
                            <a:pt x="129563" y="646004"/>
                            <a:pt x="153504" y="649758"/>
                          </a:cubicBezTo>
                          <a:cubicBezTo>
                            <a:pt x="125280" y="654860"/>
                            <a:pt x="76662" y="614643"/>
                            <a:pt x="0" y="605262"/>
                          </a:cubicBezTo>
                          <a:close/>
                        </a:path>
                        <a:path w="1210524" h="1210524" stroke="0" extrusionOk="0">
                          <a:moveTo>
                            <a:pt x="0" y="605262"/>
                          </a:moveTo>
                          <a:cubicBezTo>
                            <a:pt x="41278" y="596383"/>
                            <a:pt x="114261" y="581816"/>
                            <a:pt x="153504" y="560766"/>
                          </a:cubicBezTo>
                          <a:cubicBezTo>
                            <a:pt x="136500" y="554416"/>
                            <a:pt x="50334" y="494026"/>
                            <a:pt x="11627" y="487181"/>
                          </a:cubicBezTo>
                          <a:cubicBezTo>
                            <a:pt x="66750" y="493176"/>
                            <a:pt x="114211" y="491955"/>
                            <a:pt x="170862" y="473490"/>
                          </a:cubicBezTo>
                          <a:cubicBezTo>
                            <a:pt x="134528" y="440993"/>
                            <a:pt x="99527" y="415678"/>
                            <a:pt x="46073" y="373640"/>
                          </a:cubicBezTo>
                          <a:cubicBezTo>
                            <a:pt x="91172" y="388587"/>
                            <a:pt x="134830" y="378622"/>
                            <a:pt x="204918" y="391272"/>
                          </a:cubicBezTo>
                          <a:cubicBezTo>
                            <a:pt x="155877" y="339202"/>
                            <a:pt x="104545" y="287864"/>
                            <a:pt x="102005" y="268997"/>
                          </a:cubicBezTo>
                          <a:cubicBezTo>
                            <a:pt x="120297" y="284899"/>
                            <a:pt x="180519" y="305913"/>
                            <a:pt x="254357" y="317283"/>
                          </a:cubicBezTo>
                          <a:cubicBezTo>
                            <a:pt x="228137" y="277744"/>
                            <a:pt x="196647" y="203071"/>
                            <a:pt x="177277" y="177277"/>
                          </a:cubicBezTo>
                          <a:cubicBezTo>
                            <a:pt x="239480" y="223813"/>
                            <a:pt x="258532" y="228975"/>
                            <a:pt x="317283" y="254357"/>
                          </a:cubicBezTo>
                          <a:cubicBezTo>
                            <a:pt x="290252" y="196881"/>
                            <a:pt x="281068" y="156315"/>
                            <a:pt x="268997" y="102005"/>
                          </a:cubicBezTo>
                          <a:cubicBezTo>
                            <a:pt x="288249" y="115279"/>
                            <a:pt x="372335" y="179009"/>
                            <a:pt x="391272" y="204918"/>
                          </a:cubicBezTo>
                          <a:cubicBezTo>
                            <a:pt x="380284" y="169488"/>
                            <a:pt x="390887" y="73203"/>
                            <a:pt x="373640" y="46073"/>
                          </a:cubicBezTo>
                          <a:cubicBezTo>
                            <a:pt x="383951" y="74521"/>
                            <a:pt x="436117" y="114443"/>
                            <a:pt x="473490" y="170862"/>
                          </a:cubicBezTo>
                          <a:cubicBezTo>
                            <a:pt x="465495" y="152986"/>
                            <a:pt x="470587" y="72636"/>
                            <a:pt x="487181" y="11627"/>
                          </a:cubicBezTo>
                          <a:cubicBezTo>
                            <a:pt x="512284" y="76439"/>
                            <a:pt x="542765" y="115149"/>
                            <a:pt x="560766" y="153504"/>
                          </a:cubicBezTo>
                          <a:cubicBezTo>
                            <a:pt x="574027" y="116741"/>
                            <a:pt x="590461" y="44606"/>
                            <a:pt x="605262" y="0"/>
                          </a:cubicBezTo>
                          <a:cubicBezTo>
                            <a:pt x="611702" y="41993"/>
                            <a:pt x="637270" y="101879"/>
                            <a:pt x="649758" y="153504"/>
                          </a:cubicBezTo>
                          <a:cubicBezTo>
                            <a:pt x="680277" y="92108"/>
                            <a:pt x="723344" y="36347"/>
                            <a:pt x="723343" y="11627"/>
                          </a:cubicBezTo>
                          <a:cubicBezTo>
                            <a:pt x="719356" y="69013"/>
                            <a:pt x="729700" y="94242"/>
                            <a:pt x="737034" y="170862"/>
                          </a:cubicBezTo>
                          <a:cubicBezTo>
                            <a:pt x="778758" y="105135"/>
                            <a:pt x="795025" y="79315"/>
                            <a:pt x="836884" y="46073"/>
                          </a:cubicBezTo>
                          <a:cubicBezTo>
                            <a:pt x="815442" y="109874"/>
                            <a:pt x="834697" y="144842"/>
                            <a:pt x="819252" y="204918"/>
                          </a:cubicBezTo>
                          <a:cubicBezTo>
                            <a:pt x="867441" y="165238"/>
                            <a:pt x="920660" y="132872"/>
                            <a:pt x="941527" y="102005"/>
                          </a:cubicBezTo>
                          <a:cubicBezTo>
                            <a:pt x="931202" y="127519"/>
                            <a:pt x="893334" y="234856"/>
                            <a:pt x="893241" y="254357"/>
                          </a:cubicBezTo>
                          <a:cubicBezTo>
                            <a:pt x="954459" y="235515"/>
                            <a:pt x="1003543" y="186321"/>
                            <a:pt x="1033247" y="177277"/>
                          </a:cubicBezTo>
                          <a:cubicBezTo>
                            <a:pt x="994614" y="237393"/>
                            <a:pt x="994285" y="261642"/>
                            <a:pt x="956167" y="317283"/>
                          </a:cubicBezTo>
                          <a:cubicBezTo>
                            <a:pt x="1029451" y="304918"/>
                            <a:pt x="1060611" y="272279"/>
                            <a:pt x="1108519" y="268997"/>
                          </a:cubicBezTo>
                          <a:cubicBezTo>
                            <a:pt x="1068665" y="302740"/>
                            <a:pt x="1022817" y="363937"/>
                            <a:pt x="1005606" y="391272"/>
                          </a:cubicBezTo>
                          <a:cubicBezTo>
                            <a:pt x="1041431" y="380026"/>
                            <a:pt x="1134697" y="378268"/>
                            <a:pt x="1164451" y="373640"/>
                          </a:cubicBezTo>
                          <a:cubicBezTo>
                            <a:pt x="1124374" y="398377"/>
                            <a:pt x="1093532" y="442291"/>
                            <a:pt x="1039662" y="473490"/>
                          </a:cubicBezTo>
                          <a:cubicBezTo>
                            <a:pt x="1081203" y="471540"/>
                            <a:pt x="1141925" y="471343"/>
                            <a:pt x="1198897" y="487181"/>
                          </a:cubicBezTo>
                          <a:cubicBezTo>
                            <a:pt x="1134256" y="520617"/>
                            <a:pt x="1097285" y="532348"/>
                            <a:pt x="1057020" y="560766"/>
                          </a:cubicBezTo>
                          <a:cubicBezTo>
                            <a:pt x="1130175" y="591549"/>
                            <a:pt x="1184199" y="585422"/>
                            <a:pt x="1210524" y="605262"/>
                          </a:cubicBezTo>
                          <a:cubicBezTo>
                            <a:pt x="1183832" y="607255"/>
                            <a:pt x="1088734" y="645692"/>
                            <a:pt x="1057020" y="649758"/>
                          </a:cubicBezTo>
                          <a:cubicBezTo>
                            <a:pt x="1107025" y="664065"/>
                            <a:pt x="1159739" y="689940"/>
                            <a:pt x="1198897" y="723343"/>
                          </a:cubicBezTo>
                          <a:cubicBezTo>
                            <a:pt x="1175886" y="721314"/>
                            <a:pt x="1081529" y="729509"/>
                            <a:pt x="1039662" y="737034"/>
                          </a:cubicBezTo>
                          <a:cubicBezTo>
                            <a:pt x="1061138" y="752836"/>
                            <a:pt x="1102553" y="798921"/>
                            <a:pt x="1164451" y="836884"/>
                          </a:cubicBezTo>
                          <a:cubicBezTo>
                            <a:pt x="1095784" y="830258"/>
                            <a:pt x="1083083" y="822856"/>
                            <a:pt x="1005606" y="819252"/>
                          </a:cubicBezTo>
                          <a:cubicBezTo>
                            <a:pt x="1054759" y="870537"/>
                            <a:pt x="1073918" y="901320"/>
                            <a:pt x="1108519" y="941527"/>
                          </a:cubicBezTo>
                          <a:cubicBezTo>
                            <a:pt x="1059801" y="935265"/>
                            <a:pt x="1032644" y="905190"/>
                            <a:pt x="956167" y="893241"/>
                          </a:cubicBezTo>
                          <a:cubicBezTo>
                            <a:pt x="987057" y="934641"/>
                            <a:pt x="1007677" y="979398"/>
                            <a:pt x="1033247" y="1033247"/>
                          </a:cubicBezTo>
                          <a:cubicBezTo>
                            <a:pt x="1007477" y="1016683"/>
                            <a:pt x="953276" y="1005480"/>
                            <a:pt x="893241" y="956167"/>
                          </a:cubicBezTo>
                          <a:cubicBezTo>
                            <a:pt x="915929" y="1020580"/>
                            <a:pt x="929271" y="1062508"/>
                            <a:pt x="941527" y="1108519"/>
                          </a:cubicBezTo>
                          <a:cubicBezTo>
                            <a:pt x="908201" y="1097753"/>
                            <a:pt x="852550" y="1016051"/>
                            <a:pt x="819252" y="1005606"/>
                          </a:cubicBezTo>
                          <a:cubicBezTo>
                            <a:pt x="829842" y="1035510"/>
                            <a:pt x="828284" y="1138773"/>
                            <a:pt x="836884" y="1164451"/>
                          </a:cubicBezTo>
                          <a:cubicBezTo>
                            <a:pt x="800006" y="1116062"/>
                            <a:pt x="791785" y="1085579"/>
                            <a:pt x="737034" y="1039662"/>
                          </a:cubicBezTo>
                          <a:cubicBezTo>
                            <a:pt x="728412" y="1109201"/>
                            <a:pt x="719826" y="1136477"/>
                            <a:pt x="723343" y="1198897"/>
                          </a:cubicBezTo>
                          <a:cubicBezTo>
                            <a:pt x="702379" y="1164151"/>
                            <a:pt x="661946" y="1111733"/>
                            <a:pt x="649758" y="1057020"/>
                          </a:cubicBezTo>
                          <a:cubicBezTo>
                            <a:pt x="640433" y="1104724"/>
                            <a:pt x="599822" y="1184694"/>
                            <a:pt x="605262" y="1210524"/>
                          </a:cubicBezTo>
                          <a:cubicBezTo>
                            <a:pt x="609037" y="1181224"/>
                            <a:pt x="566438" y="1084707"/>
                            <a:pt x="560766" y="1057020"/>
                          </a:cubicBezTo>
                          <a:cubicBezTo>
                            <a:pt x="552454" y="1095413"/>
                            <a:pt x="508586" y="1174751"/>
                            <a:pt x="487181" y="1198897"/>
                          </a:cubicBezTo>
                          <a:cubicBezTo>
                            <a:pt x="498857" y="1173063"/>
                            <a:pt x="469425" y="1094537"/>
                            <a:pt x="473490" y="1039662"/>
                          </a:cubicBezTo>
                          <a:cubicBezTo>
                            <a:pt x="432853" y="1091829"/>
                            <a:pt x="420628" y="1117248"/>
                            <a:pt x="373640" y="1164451"/>
                          </a:cubicBezTo>
                          <a:cubicBezTo>
                            <a:pt x="388590" y="1122767"/>
                            <a:pt x="389613" y="1047007"/>
                            <a:pt x="391272" y="1005606"/>
                          </a:cubicBezTo>
                          <a:cubicBezTo>
                            <a:pt x="358467" y="1047663"/>
                            <a:pt x="291123" y="1101014"/>
                            <a:pt x="268997" y="1108519"/>
                          </a:cubicBezTo>
                          <a:cubicBezTo>
                            <a:pt x="294506" y="1070882"/>
                            <a:pt x="300522" y="986689"/>
                            <a:pt x="317283" y="956167"/>
                          </a:cubicBezTo>
                          <a:cubicBezTo>
                            <a:pt x="268770" y="973766"/>
                            <a:pt x="226236" y="1014694"/>
                            <a:pt x="177277" y="1033247"/>
                          </a:cubicBezTo>
                          <a:cubicBezTo>
                            <a:pt x="218461" y="967823"/>
                            <a:pt x="239906" y="923975"/>
                            <a:pt x="254357" y="893241"/>
                          </a:cubicBezTo>
                          <a:cubicBezTo>
                            <a:pt x="240292" y="907024"/>
                            <a:pt x="128036" y="929210"/>
                            <a:pt x="102005" y="941527"/>
                          </a:cubicBezTo>
                          <a:cubicBezTo>
                            <a:pt x="130744" y="893760"/>
                            <a:pt x="167808" y="851396"/>
                            <a:pt x="204918" y="819252"/>
                          </a:cubicBezTo>
                          <a:cubicBezTo>
                            <a:pt x="153133" y="830220"/>
                            <a:pt x="119029" y="832371"/>
                            <a:pt x="46073" y="836884"/>
                          </a:cubicBezTo>
                          <a:cubicBezTo>
                            <a:pt x="79243" y="796714"/>
                            <a:pt x="133924" y="748412"/>
                            <a:pt x="170862" y="737034"/>
                          </a:cubicBezTo>
                          <a:cubicBezTo>
                            <a:pt x="143847" y="736282"/>
                            <a:pt x="44647" y="731925"/>
                            <a:pt x="11627" y="723343"/>
                          </a:cubicBezTo>
                          <a:cubicBezTo>
                            <a:pt x="55199" y="713481"/>
                            <a:pt x="141194" y="663205"/>
                            <a:pt x="153504" y="649758"/>
                          </a:cubicBezTo>
                          <a:cubicBezTo>
                            <a:pt x="131804" y="639441"/>
                            <a:pt x="49118" y="612487"/>
                            <a:pt x="0" y="6052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#6</a:t>
              </a:r>
            </a:p>
          </p:txBody>
        </p:sp>
      </p:grpSp>
      <p:grpSp>
        <p:nvGrpSpPr>
          <p:cNvPr id="65" name="Group 64">
            <a:extLst>
              <a:ext uri="{FF2B5EF4-FFF2-40B4-BE49-F238E27FC236}">
                <a16:creationId xmlns:a16="http://schemas.microsoft.com/office/drawing/2014/main" id="{ADCDDB5D-48B1-B43E-731B-87A5A7B2ABBE}"/>
              </a:ext>
            </a:extLst>
          </p:cNvPr>
          <p:cNvGrpSpPr/>
          <p:nvPr/>
        </p:nvGrpSpPr>
        <p:grpSpPr>
          <a:xfrm>
            <a:off x="7362201" y="1322955"/>
            <a:ext cx="1888051" cy="2174413"/>
            <a:chOff x="7362201" y="1322955"/>
            <a:chExt cx="1888051" cy="2174413"/>
          </a:xfrm>
        </p:grpSpPr>
        <p:sp>
          <p:nvSpPr>
            <p:cNvPr id="21" name="TextBox 20">
              <a:extLst>
                <a:ext uri="{FF2B5EF4-FFF2-40B4-BE49-F238E27FC236}">
                  <a16:creationId xmlns:a16="http://schemas.microsoft.com/office/drawing/2014/main" id="{C1F3E215-ED7A-AEC6-142D-27877EE1694E}"/>
                </a:ext>
              </a:extLst>
            </p:cNvPr>
            <p:cNvSpPr txBox="1"/>
            <p:nvPr/>
          </p:nvSpPr>
          <p:spPr>
            <a:xfrm>
              <a:off x="7362201" y="2666371"/>
              <a:ext cx="1888051" cy="830997"/>
            </a:xfrm>
            <a:prstGeom prst="rect">
              <a:avLst/>
            </a:prstGeom>
            <a:noFill/>
          </p:spPr>
          <p:txBody>
            <a:bodyPr wrap="square" lIns="0" tIns="0" rIns="0" bIns="0" rtlCol="0">
              <a:spAutoFit/>
            </a:bodyPr>
            <a:lstStyle/>
            <a:p>
              <a:pPr algn="ctr"/>
              <a:r>
                <a:rPr lang="en-US"/>
                <a:t>Multisite and multilingual for global deployment</a:t>
              </a:r>
            </a:p>
          </p:txBody>
        </p:sp>
        <p:sp>
          <p:nvSpPr>
            <p:cNvPr id="57" name="Star: 32 Points 56">
              <a:extLst>
                <a:ext uri="{FF2B5EF4-FFF2-40B4-BE49-F238E27FC236}">
                  <a16:creationId xmlns:a16="http://schemas.microsoft.com/office/drawing/2014/main" id="{0E683DFA-1817-05DA-4C33-85ADA25E4C21}"/>
                </a:ext>
              </a:extLst>
            </p:cNvPr>
            <p:cNvSpPr/>
            <p:nvPr/>
          </p:nvSpPr>
          <p:spPr>
            <a:xfrm>
              <a:off x="7703138" y="1322955"/>
              <a:ext cx="1210524" cy="1210524"/>
            </a:xfrm>
            <a:prstGeom prst="star32">
              <a:avLst/>
            </a:prstGeom>
            <a:gradFill flip="none" rotWithShape="1">
              <a:gsLst>
                <a:gs pos="0">
                  <a:schemeClr val="accent2">
                    <a:lumMod val="40000"/>
                    <a:lumOff val="60000"/>
                  </a:schemeClr>
                </a:gs>
                <a:gs pos="100000">
                  <a:schemeClr val="accent5"/>
                </a:gs>
              </a:gsLst>
              <a:path path="circle">
                <a:fillToRect l="50000" t="50000" r="50000" b="50000"/>
              </a:path>
              <a:tileRect/>
            </a:gradFill>
            <a:ln w="22225" cmpd="dbl">
              <a:solidFill>
                <a:schemeClr val="accent2">
                  <a:alpha val="55000"/>
                </a:schemeClr>
              </a:solidFill>
              <a:extLst>
                <a:ext uri="{C807C97D-BFC1-408E-A445-0C87EB9F89A2}">
                  <ask:lineSketchStyleProps xmlns:ask="http://schemas.microsoft.com/office/drawing/2018/sketchyshapes" sd="1219033472">
                    <a:custGeom>
                      <a:avLst/>
                      <a:gdLst>
                        <a:gd name="connsiteX0" fmla="*/ 0 w 1210524"/>
                        <a:gd name="connsiteY0" fmla="*/ 605262 h 1210524"/>
                        <a:gd name="connsiteX1" fmla="*/ 153504 w 1210524"/>
                        <a:gd name="connsiteY1" fmla="*/ 560766 h 1210524"/>
                        <a:gd name="connsiteX2" fmla="*/ 11627 w 1210524"/>
                        <a:gd name="connsiteY2" fmla="*/ 487181 h 1210524"/>
                        <a:gd name="connsiteX3" fmla="*/ 170862 w 1210524"/>
                        <a:gd name="connsiteY3" fmla="*/ 473490 h 1210524"/>
                        <a:gd name="connsiteX4" fmla="*/ 46073 w 1210524"/>
                        <a:gd name="connsiteY4" fmla="*/ 373640 h 1210524"/>
                        <a:gd name="connsiteX5" fmla="*/ 204918 w 1210524"/>
                        <a:gd name="connsiteY5" fmla="*/ 391272 h 1210524"/>
                        <a:gd name="connsiteX6" fmla="*/ 102005 w 1210524"/>
                        <a:gd name="connsiteY6" fmla="*/ 268997 h 1210524"/>
                        <a:gd name="connsiteX7" fmla="*/ 254357 w 1210524"/>
                        <a:gd name="connsiteY7" fmla="*/ 317283 h 1210524"/>
                        <a:gd name="connsiteX8" fmla="*/ 177277 w 1210524"/>
                        <a:gd name="connsiteY8" fmla="*/ 177277 h 1210524"/>
                        <a:gd name="connsiteX9" fmla="*/ 317283 w 1210524"/>
                        <a:gd name="connsiteY9" fmla="*/ 254357 h 1210524"/>
                        <a:gd name="connsiteX10" fmla="*/ 268997 w 1210524"/>
                        <a:gd name="connsiteY10" fmla="*/ 102005 h 1210524"/>
                        <a:gd name="connsiteX11" fmla="*/ 391272 w 1210524"/>
                        <a:gd name="connsiteY11" fmla="*/ 204918 h 1210524"/>
                        <a:gd name="connsiteX12" fmla="*/ 373640 w 1210524"/>
                        <a:gd name="connsiteY12" fmla="*/ 46073 h 1210524"/>
                        <a:gd name="connsiteX13" fmla="*/ 473490 w 1210524"/>
                        <a:gd name="connsiteY13" fmla="*/ 170862 h 1210524"/>
                        <a:gd name="connsiteX14" fmla="*/ 487181 w 1210524"/>
                        <a:gd name="connsiteY14" fmla="*/ 11627 h 1210524"/>
                        <a:gd name="connsiteX15" fmla="*/ 560766 w 1210524"/>
                        <a:gd name="connsiteY15" fmla="*/ 153504 h 1210524"/>
                        <a:gd name="connsiteX16" fmla="*/ 605262 w 1210524"/>
                        <a:gd name="connsiteY16" fmla="*/ 0 h 1210524"/>
                        <a:gd name="connsiteX17" fmla="*/ 649758 w 1210524"/>
                        <a:gd name="connsiteY17" fmla="*/ 153504 h 1210524"/>
                        <a:gd name="connsiteX18" fmla="*/ 723343 w 1210524"/>
                        <a:gd name="connsiteY18" fmla="*/ 11627 h 1210524"/>
                        <a:gd name="connsiteX19" fmla="*/ 737034 w 1210524"/>
                        <a:gd name="connsiteY19" fmla="*/ 170862 h 1210524"/>
                        <a:gd name="connsiteX20" fmla="*/ 836884 w 1210524"/>
                        <a:gd name="connsiteY20" fmla="*/ 46073 h 1210524"/>
                        <a:gd name="connsiteX21" fmla="*/ 819252 w 1210524"/>
                        <a:gd name="connsiteY21" fmla="*/ 204918 h 1210524"/>
                        <a:gd name="connsiteX22" fmla="*/ 941527 w 1210524"/>
                        <a:gd name="connsiteY22" fmla="*/ 102005 h 1210524"/>
                        <a:gd name="connsiteX23" fmla="*/ 893241 w 1210524"/>
                        <a:gd name="connsiteY23" fmla="*/ 254357 h 1210524"/>
                        <a:gd name="connsiteX24" fmla="*/ 1033247 w 1210524"/>
                        <a:gd name="connsiteY24" fmla="*/ 177277 h 1210524"/>
                        <a:gd name="connsiteX25" fmla="*/ 956167 w 1210524"/>
                        <a:gd name="connsiteY25" fmla="*/ 317283 h 1210524"/>
                        <a:gd name="connsiteX26" fmla="*/ 1108519 w 1210524"/>
                        <a:gd name="connsiteY26" fmla="*/ 268997 h 1210524"/>
                        <a:gd name="connsiteX27" fmla="*/ 1005606 w 1210524"/>
                        <a:gd name="connsiteY27" fmla="*/ 391272 h 1210524"/>
                        <a:gd name="connsiteX28" fmla="*/ 1164451 w 1210524"/>
                        <a:gd name="connsiteY28" fmla="*/ 373640 h 1210524"/>
                        <a:gd name="connsiteX29" fmla="*/ 1039662 w 1210524"/>
                        <a:gd name="connsiteY29" fmla="*/ 473490 h 1210524"/>
                        <a:gd name="connsiteX30" fmla="*/ 1198897 w 1210524"/>
                        <a:gd name="connsiteY30" fmla="*/ 487181 h 1210524"/>
                        <a:gd name="connsiteX31" fmla="*/ 1057020 w 1210524"/>
                        <a:gd name="connsiteY31" fmla="*/ 560766 h 1210524"/>
                        <a:gd name="connsiteX32" fmla="*/ 1210524 w 1210524"/>
                        <a:gd name="connsiteY32" fmla="*/ 605262 h 1210524"/>
                        <a:gd name="connsiteX33" fmla="*/ 1057020 w 1210524"/>
                        <a:gd name="connsiteY33" fmla="*/ 649758 h 1210524"/>
                        <a:gd name="connsiteX34" fmla="*/ 1198897 w 1210524"/>
                        <a:gd name="connsiteY34" fmla="*/ 723343 h 1210524"/>
                        <a:gd name="connsiteX35" fmla="*/ 1039662 w 1210524"/>
                        <a:gd name="connsiteY35" fmla="*/ 737034 h 1210524"/>
                        <a:gd name="connsiteX36" fmla="*/ 1164451 w 1210524"/>
                        <a:gd name="connsiteY36" fmla="*/ 836884 h 1210524"/>
                        <a:gd name="connsiteX37" fmla="*/ 1005606 w 1210524"/>
                        <a:gd name="connsiteY37" fmla="*/ 819252 h 1210524"/>
                        <a:gd name="connsiteX38" fmla="*/ 1108519 w 1210524"/>
                        <a:gd name="connsiteY38" fmla="*/ 941527 h 1210524"/>
                        <a:gd name="connsiteX39" fmla="*/ 956167 w 1210524"/>
                        <a:gd name="connsiteY39" fmla="*/ 893241 h 1210524"/>
                        <a:gd name="connsiteX40" fmla="*/ 1033247 w 1210524"/>
                        <a:gd name="connsiteY40" fmla="*/ 1033247 h 1210524"/>
                        <a:gd name="connsiteX41" fmla="*/ 893241 w 1210524"/>
                        <a:gd name="connsiteY41" fmla="*/ 956167 h 1210524"/>
                        <a:gd name="connsiteX42" fmla="*/ 941527 w 1210524"/>
                        <a:gd name="connsiteY42" fmla="*/ 1108519 h 1210524"/>
                        <a:gd name="connsiteX43" fmla="*/ 819252 w 1210524"/>
                        <a:gd name="connsiteY43" fmla="*/ 1005606 h 1210524"/>
                        <a:gd name="connsiteX44" fmla="*/ 836884 w 1210524"/>
                        <a:gd name="connsiteY44" fmla="*/ 1164451 h 1210524"/>
                        <a:gd name="connsiteX45" fmla="*/ 737034 w 1210524"/>
                        <a:gd name="connsiteY45" fmla="*/ 1039662 h 1210524"/>
                        <a:gd name="connsiteX46" fmla="*/ 723343 w 1210524"/>
                        <a:gd name="connsiteY46" fmla="*/ 1198897 h 1210524"/>
                        <a:gd name="connsiteX47" fmla="*/ 649758 w 1210524"/>
                        <a:gd name="connsiteY47" fmla="*/ 1057020 h 1210524"/>
                        <a:gd name="connsiteX48" fmla="*/ 605262 w 1210524"/>
                        <a:gd name="connsiteY48" fmla="*/ 1210524 h 1210524"/>
                        <a:gd name="connsiteX49" fmla="*/ 560766 w 1210524"/>
                        <a:gd name="connsiteY49" fmla="*/ 1057020 h 1210524"/>
                        <a:gd name="connsiteX50" fmla="*/ 487181 w 1210524"/>
                        <a:gd name="connsiteY50" fmla="*/ 1198897 h 1210524"/>
                        <a:gd name="connsiteX51" fmla="*/ 473490 w 1210524"/>
                        <a:gd name="connsiteY51" fmla="*/ 1039662 h 1210524"/>
                        <a:gd name="connsiteX52" fmla="*/ 373640 w 1210524"/>
                        <a:gd name="connsiteY52" fmla="*/ 1164451 h 1210524"/>
                        <a:gd name="connsiteX53" fmla="*/ 391272 w 1210524"/>
                        <a:gd name="connsiteY53" fmla="*/ 1005606 h 1210524"/>
                        <a:gd name="connsiteX54" fmla="*/ 268997 w 1210524"/>
                        <a:gd name="connsiteY54" fmla="*/ 1108519 h 1210524"/>
                        <a:gd name="connsiteX55" fmla="*/ 317283 w 1210524"/>
                        <a:gd name="connsiteY55" fmla="*/ 956167 h 1210524"/>
                        <a:gd name="connsiteX56" fmla="*/ 177277 w 1210524"/>
                        <a:gd name="connsiteY56" fmla="*/ 1033247 h 1210524"/>
                        <a:gd name="connsiteX57" fmla="*/ 254357 w 1210524"/>
                        <a:gd name="connsiteY57" fmla="*/ 893241 h 1210524"/>
                        <a:gd name="connsiteX58" fmla="*/ 102005 w 1210524"/>
                        <a:gd name="connsiteY58" fmla="*/ 941527 h 1210524"/>
                        <a:gd name="connsiteX59" fmla="*/ 204918 w 1210524"/>
                        <a:gd name="connsiteY59" fmla="*/ 819252 h 1210524"/>
                        <a:gd name="connsiteX60" fmla="*/ 46073 w 1210524"/>
                        <a:gd name="connsiteY60" fmla="*/ 836884 h 1210524"/>
                        <a:gd name="connsiteX61" fmla="*/ 170862 w 1210524"/>
                        <a:gd name="connsiteY61" fmla="*/ 737034 h 1210524"/>
                        <a:gd name="connsiteX62" fmla="*/ 11627 w 1210524"/>
                        <a:gd name="connsiteY62" fmla="*/ 723343 h 1210524"/>
                        <a:gd name="connsiteX63" fmla="*/ 153504 w 1210524"/>
                        <a:gd name="connsiteY63" fmla="*/ 649758 h 1210524"/>
                        <a:gd name="connsiteX64" fmla="*/ 0 w 1210524"/>
                        <a:gd name="connsiteY64" fmla="*/ 605262 h 121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0524" h="1210524" fill="none" extrusionOk="0">
                          <a:moveTo>
                            <a:pt x="0" y="605262"/>
                          </a:moveTo>
                          <a:cubicBezTo>
                            <a:pt x="18636" y="605122"/>
                            <a:pt x="87812" y="577046"/>
                            <a:pt x="153504" y="560766"/>
                          </a:cubicBezTo>
                          <a:cubicBezTo>
                            <a:pt x="126960" y="536573"/>
                            <a:pt x="51711" y="495158"/>
                            <a:pt x="11627" y="487181"/>
                          </a:cubicBezTo>
                          <a:cubicBezTo>
                            <a:pt x="32571" y="498839"/>
                            <a:pt x="149810" y="485090"/>
                            <a:pt x="170862" y="473490"/>
                          </a:cubicBezTo>
                          <a:cubicBezTo>
                            <a:pt x="117664" y="438255"/>
                            <a:pt x="93138" y="404251"/>
                            <a:pt x="46073" y="373640"/>
                          </a:cubicBezTo>
                          <a:cubicBezTo>
                            <a:pt x="95660" y="366285"/>
                            <a:pt x="157429" y="380745"/>
                            <a:pt x="204918" y="391272"/>
                          </a:cubicBezTo>
                          <a:cubicBezTo>
                            <a:pt x="205065" y="369763"/>
                            <a:pt x="133153" y="297671"/>
                            <a:pt x="102005" y="268997"/>
                          </a:cubicBezTo>
                          <a:cubicBezTo>
                            <a:pt x="168659" y="285237"/>
                            <a:pt x="201922" y="299901"/>
                            <a:pt x="254357" y="317283"/>
                          </a:cubicBezTo>
                          <a:cubicBezTo>
                            <a:pt x="216410" y="274893"/>
                            <a:pt x="222996" y="235693"/>
                            <a:pt x="177277" y="177277"/>
                          </a:cubicBezTo>
                          <a:cubicBezTo>
                            <a:pt x="204377" y="204910"/>
                            <a:pt x="296830" y="237548"/>
                            <a:pt x="317283" y="254357"/>
                          </a:cubicBezTo>
                          <a:cubicBezTo>
                            <a:pt x="299279" y="214765"/>
                            <a:pt x="271637" y="130662"/>
                            <a:pt x="268997" y="102005"/>
                          </a:cubicBezTo>
                          <a:cubicBezTo>
                            <a:pt x="294450" y="133623"/>
                            <a:pt x="360255" y="169154"/>
                            <a:pt x="391272" y="204918"/>
                          </a:cubicBezTo>
                          <a:cubicBezTo>
                            <a:pt x="375731" y="164766"/>
                            <a:pt x="380381" y="118410"/>
                            <a:pt x="373640" y="46073"/>
                          </a:cubicBezTo>
                          <a:cubicBezTo>
                            <a:pt x="419384" y="85995"/>
                            <a:pt x="461940" y="144984"/>
                            <a:pt x="473490" y="170862"/>
                          </a:cubicBezTo>
                          <a:cubicBezTo>
                            <a:pt x="475724" y="94791"/>
                            <a:pt x="492004" y="38200"/>
                            <a:pt x="487181" y="11627"/>
                          </a:cubicBezTo>
                          <a:cubicBezTo>
                            <a:pt x="511703" y="72422"/>
                            <a:pt x="539110" y="115755"/>
                            <a:pt x="560766" y="153504"/>
                          </a:cubicBezTo>
                          <a:cubicBezTo>
                            <a:pt x="588567" y="82570"/>
                            <a:pt x="598641" y="50708"/>
                            <a:pt x="605262" y="0"/>
                          </a:cubicBezTo>
                          <a:cubicBezTo>
                            <a:pt x="623214" y="38282"/>
                            <a:pt x="631012" y="135387"/>
                            <a:pt x="649758" y="153504"/>
                          </a:cubicBezTo>
                          <a:cubicBezTo>
                            <a:pt x="683030" y="99868"/>
                            <a:pt x="718088" y="28240"/>
                            <a:pt x="723343" y="11627"/>
                          </a:cubicBezTo>
                          <a:cubicBezTo>
                            <a:pt x="736717" y="26773"/>
                            <a:pt x="740714" y="119246"/>
                            <a:pt x="737034" y="170862"/>
                          </a:cubicBezTo>
                          <a:cubicBezTo>
                            <a:pt x="780658" y="120355"/>
                            <a:pt x="796329" y="108235"/>
                            <a:pt x="836884" y="46073"/>
                          </a:cubicBezTo>
                          <a:cubicBezTo>
                            <a:pt x="835901" y="64780"/>
                            <a:pt x="822517" y="170734"/>
                            <a:pt x="819252" y="204918"/>
                          </a:cubicBezTo>
                          <a:cubicBezTo>
                            <a:pt x="842249" y="194110"/>
                            <a:pt x="919124" y="126542"/>
                            <a:pt x="941527" y="102005"/>
                          </a:cubicBezTo>
                          <a:cubicBezTo>
                            <a:pt x="921854" y="170671"/>
                            <a:pt x="923341" y="184373"/>
                            <a:pt x="893241" y="254357"/>
                          </a:cubicBezTo>
                          <a:cubicBezTo>
                            <a:pt x="959666" y="211083"/>
                            <a:pt x="1003388" y="192733"/>
                            <a:pt x="1033247" y="177277"/>
                          </a:cubicBezTo>
                          <a:cubicBezTo>
                            <a:pt x="1009564" y="198751"/>
                            <a:pt x="967127" y="272105"/>
                            <a:pt x="956167" y="317283"/>
                          </a:cubicBezTo>
                          <a:cubicBezTo>
                            <a:pt x="995850" y="298122"/>
                            <a:pt x="1066810" y="287288"/>
                            <a:pt x="1108519" y="268997"/>
                          </a:cubicBezTo>
                          <a:cubicBezTo>
                            <a:pt x="1093803" y="289526"/>
                            <a:pt x="1046488" y="362717"/>
                            <a:pt x="1005606" y="391272"/>
                          </a:cubicBezTo>
                          <a:cubicBezTo>
                            <a:pt x="1024623" y="398133"/>
                            <a:pt x="1086038" y="378887"/>
                            <a:pt x="1164451" y="373640"/>
                          </a:cubicBezTo>
                          <a:cubicBezTo>
                            <a:pt x="1151749" y="394933"/>
                            <a:pt x="1066456" y="456040"/>
                            <a:pt x="1039662" y="473490"/>
                          </a:cubicBezTo>
                          <a:cubicBezTo>
                            <a:pt x="1100615" y="466994"/>
                            <a:pt x="1159990" y="472362"/>
                            <a:pt x="1198897" y="487181"/>
                          </a:cubicBezTo>
                          <a:cubicBezTo>
                            <a:pt x="1182893" y="496898"/>
                            <a:pt x="1098229" y="546456"/>
                            <a:pt x="1057020" y="560766"/>
                          </a:cubicBezTo>
                          <a:cubicBezTo>
                            <a:pt x="1075281" y="574515"/>
                            <a:pt x="1162256" y="583221"/>
                            <a:pt x="1210524" y="605262"/>
                          </a:cubicBezTo>
                          <a:cubicBezTo>
                            <a:pt x="1137902" y="615959"/>
                            <a:pt x="1104630" y="636692"/>
                            <a:pt x="1057020" y="649758"/>
                          </a:cubicBezTo>
                          <a:cubicBezTo>
                            <a:pt x="1102016" y="685957"/>
                            <a:pt x="1174906" y="697720"/>
                            <a:pt x="1198897" y="723343"/>
                          </a:cubicBezTo>
                          <a:cubicBezTo>
                            <a:pt x="1133215" y="721554"/>
                            <a:pt x="1114856" y="738559"/>
                            <a:pt x="1039662" y="737034"/>
                          </a:cubicBezTo>
                          <a:cubicBezTo>
                            <a:pt x="1068584" y="765305"/>
                            <a:pt x="1107379" y="790051"/>
                            <a:pt x="1164451" y="836884"/>
                          </a:cubicBezTo>
                          <a:cubicBezTo>
                            <a:pt x="1124496" y="840808"/>
                            <a:pt x="1085468" y="817916"/>
                            <a:pt x="1005606" y="819252"/>
                          </a:cubicBezTo>
                          <a:cubicBezTo>
                            <a:pt x="1016164" y="850125"/>
                            <a:pt x="1072011" y="916620"/>
                            <a:pt x="1108519" y="941527"/>
                          </a:cubicBezTo>
                          <a:cubicBezTo>
                            <a:pt x="1088367" y="949610"/>
                            <a:pt x="1006927" y="921060"/>
                            <a:pt x="956167" y="893241"/>
                          </a:cubicBezTo>
                          <a:cubicBezTo>
                            <a:pt x="992931" y="946386"/>
                            <a:pt x="1024901" y="1004854"/>
                            <a:pt x="1033247" y="1033247"/>
                          </a:cubicBezTo>
                          <a:cubicBezTo>
                            <a:pt x="973622" y="990177"/>
                            <a:pt x="933979" y="993465"/>
                            <a:pt x="893241" y="956167"/>
                          </a:cubicBezTo>
                          <a:cubicBezTo>
                            <a:pt x="900134" y="977769"/>
                            <a:pt x="933901" y="1071132"/>
                            <a:pt x="941527" y="1108519"/>
                          </a:cubicBezTo>
                          <a:cubicBezTo>
                            <a:pt x="903955" y="1079880"/>
                            <a:pt x="837155" y="1012370"/>
                            <a:pt x="819252" y="1005606"/>
                          </a:cubicBezTo>
                          <a:cubicBezTo>
                            <a:pt x="818918" y="1057717"/>
                            <a:pt x="839799" y="1138071"/>
                            <a:pt x="836884" y="1164451"/>
                          </a:cubicBezTo>
                          <a:cubicBezTo>
                            <a:pt x="797929" y="1128175"/>
                            <a:pt x="780550" y="1090582"/>
                            <a:pt x="737034" y="1039662"/>
                          </a:cubicBezTo>
                          <a:cubicBezTo>
                            <a:pt x="741655" y="1083042"/>
                            <a:pt x="723923" y="1120218"/>
                            <a:pt x="723343" y="1198897"/>
                          </a:cubicBezTo>
                          <a:cubicBezTo>
                            <a:pt x="707515" y="1138017"/>
                            <a:pt x="656564" y="1096097"/>
                            <a:pt x="649758" y="1057020"/>
                          </a:cubicBezTo>
                          <a:cubicBezTo>
                            <a:pt x="621884" y="1127619"/>
                            <a:pt x="611519" y="1166503"/>
                            <a:pt x="605262" y="1210524"/>
                          </a:cubicBezTo>
                          <a:cubicBezTo>
                            <a:pt x="575020" y="1140902"/>
                            <a:pt x="567202" y="1109410"/>
                            <a:pt x="560766" y="1057020"/>
                          </a:cubicBezTo>
                          <a:cubicBezTo>
                            <a:pt x="524943" y="1127936"/>
                            <a:pt x="510690" y="1174205"/>
                            <a:pt x="487181" y="1198897"/>
                          </a:cubicBezTo>
                          <a:cubicBezTo>
                            <a:pt x="487167" y="1131471"/>
                            <a:pt x="465259" y="1105268"/>
                            <a:pt x="473490" y="1039662"/>
                          </a:cubicBezTo>
                          <a:cubicBezTo>
                            <a:pt x="454082" y="1049862"/>
                            <a:pt x="395340" y="1130256"/>
                            <a:pt x="373640" y="1164451"/>
                          </a:cubicBezTo>
                          <a:cubicBezTo>
                            <a:pt x="392931" y="1101755"/>
                            <a:pt x="396142" y="1055608"/>
                            <a:pt x="391272" y="1005606"/>
                          </a:cubicBezTo>
                          <a:cubicBezTo>
                            <a:pt x="349096" y="1024855"/>
                            <a:pt x="338904" y="1068207"/>
                            <a:pt x="268997" y="1108519"/>
                          </a:cubicBezTo>
                          <a:cubicBezTo>
                            <a:pt x="268409" y="1085821"/>
                            <a:pt x="282516" y="1019553"/>
                            <a:pt x="317283" y="956167"/>
                          </a:cubicBezTo>
                          <a:cubicBezTo>
                            <a:pt x="255452" y="976780"/>
                            <a:pt x="227072" y="995210"/>
                            <a:pt x="177277" y="1033247"/>
                          </a:cubicBezTo>
                          <a:cubicBezTo>
                            <a:pt x="208945" y="975533"/>
                            <a:pt x="235092" y="946708"/>
                            <a:pt x="254357" y="893241"/>
                          </a:cubicBezTo>
                          <a:cubicBezTo>
                            <a:pt x="204857" y="901198"/>
                            <a:pt x="141732" y="922938"/>
                            <a:pt x="102005" y="941527"/>
                          </a:cubicBezTo>
                          <a:cubicBezTo>
                            <a:pt x="129657" y="910199"/>
                            <a:pt x="180180" y="869997"/>
                            <a:pt x="204918" y="819252"/>
                          </a:cubicBezTo>
                          <a:cubicBezTo>
                            <a:pt x="137315" y="819876"/>
                            <a:pt x="68583" y="833411"/>
                            <a:pt x="46073" y="836884"/>
                          </a:cubicBezTo>
                          <a:cubicBezTo>
                            <a:pt x="60810" y="819899"/>
                            <a:pt x="140014" y="746694"/>
                            <a:pt x="170862" y="737034"/>
                          </a:cubicBezTo>
                          <a:cubicBezTo>
                            <a:pt x="136989" y="744708"/>
                            <a:pt x="48280" y="734103"/>
                            <a:pt x="11627" y="723343"/>
                          </a:cubicBezTo>
                          <a:cubicBezTo>
                            <a:pt x="32723" y="703809"/>
                            <a:pt x="129563" y="646004"/>
                            <a:pt x="153504" y="649758"/>
                          </a:cubicBezTo>
                          <a:cubicBezTo>
                            <a:pt x="125280" y="654860"/>
                            <a:pt x="76662" y="614643"/>
                            <a:pt x="0" y="605262"/>
                          </a:cubicBezTo>
                          <a:close/>
                        </a:path>
                        <a:path w="1210524" h="1210524" stroke="0" extrusionOk="0">
                          <a:moveTo>
                            <a:pt x="0" y="605262"/>
                          </a:moveTo>
                          <a:cubicBezTo>
                            <a:pt x="41278" y="596383"/>
                            <a:pt x="114261" y="581816"/>
                            <a:pt x="153504" y="560766"/>
                          </a:cubicBezTo>
                          <a:cubicBezTo>
                            <a:pt x="136500" y="554416"/>
                            <a:pt x="50334" y="494026"/>
                            <a:pt x="11627" y="487181"/>
                          </a:cubicBezTo>
                          <a:cubicBezTo>
                            <a:pt x="66750" y="493176"/>
                            <a:pt x="114211" y="491955"/>
                            <a:pt x="170862" y="473490"/>
                          </a:cubicBezTo>
                          <a:cubicBezTo>
                            <a:pt x="134528" y="440993"/>
                            <a:pt x="99527" y="415678"/>
                            <a:pt x="46073" y="373640"/>
                          </a:cubicBezTo>
                          <a:cubicBezTo>
                            <a:pt x="91172" y="388587"/>
                            <a:pt x="134830" y="378622"/>
                            <a:pt x="204918" y="391272"/>
                          </a:cubicBezTo>
                          <a:cubicBezTo>
                            <a:pt x="155877" y="339202"/>
                            <a:pt x="104545" y="287864"/>
                            <a:pt x="102005" y="268997"/>
                          </a:cubicBezTo>
                          <a:cubicBezTo>
                            <a:pt x="120297" y="284899"/>
                            <a:pt x="180519" y="305913"/>
                            <a:pt x="254357" y="317283"/>
                          </a:cubicBezTo>
                          <a:cubicBezTo>
                            <a:pt x="228137" y="277744"/>
                            <a:pt x="196647" y="203071"/>
                            <a:pt x="177277" y="177277"/>
                          </a:cubicBezTo>
                          <a:cubicBezTo>
                            <a:pt x="239480" y="223813"/>
                            <a:pt x="258532" y="228975"/>
                            <a:pt x="317283" y="254357"/>
                          </a:cubicBezTo>
                          <a:cubicBezTo>
                            <a:pt x="290252" y="196881"/>
                            <a:pt x="281068" y="156315"/>
                            <a:pt x="268997" y="102005"/>
                          </a:cubicBezTo>
                          <a:cubicBezTo>
                            <a:pt x="288249" y="115279"/>
                            <a:pt x="372335" y="179009"/>
                            <a:pt x="391272" y="204918"/>
                          </a:cubicBezTo>
                          <a:cubicBezTo>
                            <a:pt x="380284" y="169488"/>
                            <a:pt x="390887" y="73203"/>
                            <a:pt x="373640" y="46073"/>
                          </a:cubicBezTo>
                          <a:cubicBezTo>
                            <a:pt x="383951" y="74521"/>
                            <a:pt x="436117" y="114443"/>
                            <a:pt x="473490" y="170862"/>
                          </a:cubicBezTo>
                          <a:cubicBezTo>
                            <a:pt x="465495" y="152986"/>
                            <a:pt x="470587" y="72636"/>
                            <a:pt x="487181" y="11627"/>
                          </a:cubicBezTo>
                          <a:cubicBezTo>
                            <a:pt x="512284" y="76439"/>
                            <a:pt x="542765" y="115149"/>
                            <a:pt x="560766" y="153504"/>
                          </a:cubicBezTo>
                          <a:cubicBezTo>
                            <a:pt x="574027" y="116741"/>
                            <a:pt x="590461" y="44606"/>
                            <a:pt x="605262" y="0"/>
                          </a:cubicBezTo>
                          <a:cubicBezTo>
                            <a:pt x="611702" y="41993"/>
                            <a:pt x="637270" y="101879"/>
                            <a:pt x="649758" y="153504"/>
                          </a:cubicBezTo>
                          <a:cubicBezTo>
                            <a:pt x="680277" y="92108"/>
                            <a:pt x="723344" y="36347"/>
                            <a:pt x="723343" y="11627"/>
                          </a:cubicBezTo>
                          <a:cubicBezTo>
                            <a:pt x="719356" y="69013"/>
                            <a:pt x="729700" y="94242"/>
                            <a:pt x="737034" y="170862"/>
                          </a:cubicBezTo>
                          <a:cubicBezTo>
                            <a:pt x="778758" y="105135"/>
                            <a:pt x="795025" y="79315"/>
                            <a:pt x="836884" y="46073"/>
                          </a:cubicBezTo>
                          <a:cubicBezTo>
                            <a:pt x="815442" y="109874"/>
                            <a:pt x="834697" y="144842"/>
                            <a:pt x="819252" y="204918"/>
                          </a:cubicBezTo>
                          <a:cubicBezTo>
                            <a:pt x="867441" y="165238"/>
                            <a:pt x="920660" y="132872"/>
                            <a:pt x="941527" y="102005"/>
                          </a:cubicBezTo>
                          <a:cubicBezTo>
                            <a:pt x="931202" y="127519"/>
                            <a:pt x="893334" y="234856"/>
                            <a:pt x="893241" y="254357"/>
                          </a:cubicBezTo>
                          <a:cubicBezTo>
                            <a:pt x="954459" y="235515"/>
                            <a:pt x="1003543" y="186321"/>
                            <a:pt x="1033247" y="177277"/>
                          </a:cubicBezTo>
                          <a:cubicBezTo>
                            <a:pt x="994614" y="237393"/>
                            <a:pt x="994285" y="261642"/>
                            <a:pt x="956167" y="317283"/>
                          </a:cubicBezTo>
                          <a:cubicBezTo>
                            <a:pt x="1029451" y="304918"/>
                            <a:pt x="1060611" y="272279"/>
                            <a:pt x="1108519" y="268997"/>
                          </a:cubicBezTo>
                          <a:cubicBezTo>
                            <a:pt x="1068665" y="302740"/>
                            <a:pt x="1022817" y="363937"/>
                            <a:pt x="1005606" y="391272"/>
                          </a:cubicBezTo>
                          <a:cubicBezTo>
                            <a:pt x="1041431" y="380026"/>
                            <a:pt x="1134697" y="378268"/>
                            <a:pt x="1164451" y="373640"/>
                          </a:cubicBezTo>
                          <a:cubicBezTo>
                            <a:pt x="1124374" y="398377"/>
                            <a:pt x="1093532" y="442291"/>
                            <a:pt x="1039662" y="473490"/>
                          </a:cubicBezTo>
                          <a:cubicBezTo>
                            <a:pt x="1081203" y="471540"/>
                            <a:pt x="1141925" y="471343"/>
                            <a:pt x="1198897" y="487181"/>
                          </a:cubicBezTo>
                          <a:cubicBezTo>
                            <a:pt x="1134256" y="520617"/>
                            <a:pt x="1097285" y="532348"/>
                            <a:pt x="1057020" y="560766"/>
                          </a:cubicBezTo>
                          <a:cubicBezTo>
                            <a:pt x="1130175" y="591549"/>
                            <a:pt x="1184199" y="585422"/>
                            <a:pt x="1210524" y="605262"/>
                          </a:cubicBezTo>
                          <a:cubicBezTo>
                            <a:pt x="1183832" y="607255"/>
                            <a:pt x="1088734" y="645692"/>
                            <a:pt x="1057020" y="649758"/>
                          </a:cubicBezTo>
                          <a:cubicBezTo>
                            <a:pt x="1107025" y="664065"/>
                            <a:pt x="1159739" y="689940"/>
                            <a:pt x="1198897" y="723343"/>
                          </a:cubicBezTo>
                          <a:cubicBezTo>
                            <a:pt x="1175886" y="721314"/>
                            <a:pt x="1081529" y="729509"/>
                            <a:pt x="1039662" y="737034"/>
                          </a:cubicBezTo>
                          <a:cubicBezTo>
                            <a:pt x="1061138" y="752836"/>
                            <a:pt x="1102553" y="798921"/>
                            <a:pt x="1164451" y="836884"/>
                          </a:cubicBezTo>
                          <a:cubicBezTo>
                            <a:pt x="1095784" y="830258"/>
                            <a:pt x="1083083" y="822856"/>
                            <a:pt x="1005606" y="819252"/>
                          </a:cubicBezTo>
                          <a:cubicBezTo>
                            <a:pt x="1054759" y="870537"/>
                            <a:pt x="1073918" y="901320"/>
                            <a:pt x="1108519" y="941527"/>
                          </a:cubicBezTo>
                          <a:cubicBezTo>
                            <a:pt x="1059801" y="935265"/>
                            <a:pt x="1032644" y="905190"/>
                            <a:pt x="956167" y="893241"/>
                          </a:cubicBezTo>
                          <a:cubicBezTo>
                            <a:pt x="987057" y="934641"/>
                            <a:pt x="1007677" y="979398"/>
                            <a:pt x="1033247" y="1033247"/>
                          </a:cubicBezTo>
                          <a:cubicBezTo>
                            <a:pt x="1007477" y="1016683"/>
                            <a:pt x="953276" y="1005480"/>
                            <a:pt x="893241" y="956167"/>
                          </a:cubicBezTo>
                          <a:cubicBezTo>
                            <a:pt x="915929" y="1020580"/>
                            <a:pt x="929271" y="1062508"/>
                            <a:pt x="941527" y="1108519"/>
                          </a:cubicBezTo>
                          <a:cubicBezTo>
                            <a:pt x="908201" y="1097753"/>
                            <a:pt x="852550" y="1016051"/>
                            <a:pt x="819252" y="1005606"/>
                          </a:cubicBezTo>
                          <a:cubicBezTo>
                            <a:pt x="829842" y="1035510"/>
                            <a:pt x="828284" y="1138773"/>
                            <a:pt x="836884" y="1164451"/>
                          </a:cubicBezTo>
                          <a:cubicBezTo>
                            <a:pt x="800006" y="1116062"/>
                            <a:pt x="791785" y="1085579"/>
                            <a:pt x="737034" y="1039662"/>
                          </a:cubicBezTo>
                          <a:cubicBezTo>
                            <a:pt x="728412" y="1109201"/>
                            <a:pt x="719826" y="1136477"/>
                            <a:pt x="723343" y="1198897"/>
                          </a:cubicBezTo>
                          <a:cubicBezTo>
                            <a:pt x="702379" y="1164151"/>
                            <a:pt x="661946" y="1111733"/>
                            <a:pt x="649758" y="1057020"/>
                          </a:cubicBezTo>
                          <a:cubicBezTo>
                            <a:pt x="640433" y="1104724"/>
                            <a:pt x="599822" y="1184694"/>
                            <a:pt x="605262" y="1210524"/>
                          </a:cubicBezTo>
                          <a:cubicBezTo>
                            <a:pt x="609037" y="1181224"/>
                            <a:pt x="566438" y="1084707"/>
                            <a:pt x="560766" y="1057020"/>
                          </a:cubicBezTo>
                          <a:cubicBezTo>
                            <a:pt x="552454" y="1095413"/>
                            <a:pt x="508586" y="1174751"/>
                            <a:pt x="487181" y="1198897"/>
                          </a:cubicBezTo>
                          <a:cubicBezTo>
                            <a:pt x="498857" y="1173063"/>
                            <a:pt x="469425" y="1094537"/>
                            <a:pt x="473490" y="1039662"/>
                          </a:cubicBezTo>
                          <a:cubicBezTo>
                            <a:pt x="432853" y="1091829"/>
                            <a:pt x="420628" y="1117248"/>
                            <a:pt x="373640" y="1164451"/>
                          </a:cubicBezTo>
                          <a:cubicBezTo>
                            <a:pt x="388590" y="1122767"/>
                            <a:pt x="389613" y="1047007"/>
                            <a:pt x="391272" y="1005606"/>
                          </a:cubicBezTo>
                          <a:cubicBezTo>
                            <a:pt x="358467" y="1047663"/>
                            <a:pt x="291123" y="1101014"/>
                            <a:pt x="268997" y="1108519"/>
                          </a:cubicBezTo>
                          <a:cubicBezTo>
                            <a:pt x="294506" y="1070882"/>
                            <a:pt x="300522" y="986689"/>
                            <a:pt x="317283" y="956167"/>
                          </a:cubicBezTo>
                          <a:cubicBezTo>
                            <a:pt x="268770" y="973766"/>
                            <a:pt x="226236" y="1014694"/>
                            <a:pt x="177277" y="1033247"/>
                          </a:cubicBezTo>
                          <a:cubicBezTo>
                            <a:pt x="218461" y="967823"/>
                            <a:pt x="239906" y="923975"/>
                            <a:pt x="254357" y="893241"/>
                          </a:cubicBezTo>
                          <a:cubicBezTo>
                            <a:pt x="240292" y="907024"/>
                            <a:pt x="128036" y="929210"/>
                            <a:pt x="102005" y="941527"/>
                          </a:cubicBezTo>
                          <a:cubicBezTo>
                            <a:pt x="130744" y="893760"/>
                            <a:pt x="167808" y="851396"/>
                            <a:pt x="204918" y="819252"/>
                          </a:cubicBezTo>
                          <a:cubicBezTo>
                            <a:pt x="153133" y="830220"/>
                            <a:pt x="119029" y="832371"/>
                            <a:pt x="46073" y="836884"/>
                          </a:cubicBezTo>
                          <a:cubicBezTo>
                            <a:pt x="79243" y="796714"/>
                            <a:pt x="133924" y="748412"/>
                            <a:pt x="170862" y="737034"/>
                          </a:cubicBezTo>
                          <a:cubicBezTo>
                            <a:pt x="143847" y="736282"/>
                            <a:pt x="44647" y="731925"/>
                            <a:pt x="11627" y="723343"/>
                          </a:cubicBezTo>
                          <a:cubicBezTo>
                            <a:pt x="55199" y="713481"/>
                            <a:pt x="141194" y="663205"/>
                            <a:pt x="153504" y="649758"/>
                          </a:cubicBezTo>
                          <a:cubicBezTo>
                            <a:pt x="131804" y="639441"/>
                            <a:pt x="49118" y="612487"/>
                            <a:pt x="0" y="6052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#7</a:t>
              </a:r>
            </a:p>
          </p:txBody>
        </p:sp>
      </p:grpSp>
      <p:grpSp>
        <p:nvGrpSpPr>
          <p:cNvPr id="64" name="Group 63">
            <a:extLst>
              <a:ext uri="{FF2B5EF4-FFF2-40B4-BE49-F238E27FC236}">
                <a16:creationId xmlns:a16="http://schemas.microsoft.com/office/drawing/2014/main" id="{6029D3B6-5DAA-EAF9-B6D5-6227F5BAC265}"/>
              </a:ext>
            </a:extLst>
          </p:cNvPr>
          <p:cNvGrpSpPr/>
          <p:nvPr/>
        </p:nvGrpSpPr>
        <p:grpSpPr>
          <a:xfrm>
            <a:off x="5151974" y="1322955"/>
            <a:ext cx="1888051" cy="1897414"/>
            <a:chOff x="5151974" y="1322955"/>
            <a:chExt cx="1888051" cy="1897414"/>
          </a:xfrm>
        </p:grpSpPr>
        <p:sp>
          <p:nvSpPr>
            <p:cNvPr id="18" name="TextBox 17">
              <a:extLst>
                <a:ext uri="{FF2B5EF4-FFF2-40B4-BE49-F238E27FC236}">
                  <a16:creationId xmlns:a16="http://schemas.microsoft.com/office/drawing/2014/main" id="{034E86E1-327D-39C5-F7F2-774582F74262}"/>
                </a:ext>
              </a:extLst>
            </p:cNvPr>
            <p:cNvSpPr txBox="1"/>
            <p:nvPr/>
          </p:nvSpPr>
          <p:spPr>
            <a:xfrm>
              <a:off x="5151974" y="2666371"/>
              <a:ext cx="1888051" cy="553998"/>
            </a:xfrm>
            <a:prstGeom prst="rect">
              <a:avLst/>
            </a:prstGeom>
            <a:noFill/>
          </p:spPr>
          <p:txBody>
            <a:bodyPr wrap="square" lIns="0" tIns="0" rIns="0" bIns="0" rtlCol="0">
              <a:spAutoFit/>
            </a:bodyPr>
            <a:lstStyle/>
            <a:p>
              <a:pPr algn="ctr"/>
              <a:r>
                <a:rPr lang="en-US" dirty="0"/>
                <a:t>Integration with validated API</a:t>
              </a:r>
            </a:p>
          </p:txBody>
        </p:sp>
        <p:sp>
          <p:nvSpPr>
            <p:cNvPr id="58" name="Star: 32 Points 57">
              <a:extLst>
                <a:ext uri="{FF2B5EF4-FFF2-40B4-BE49-F238E27FC236}">
                  <a16:creationId xmlns:a16="http://schemas.microsoft.com/office/drawing/2014/main" id="{1A361F95-FE4B-3886-EE03-A3FA47A38AB0}"/>
                </a:ext>
              </a:extLst>
            </p:cNvPr>
            <p:cNvSpPr/>
            <p:nvPr/>
          </p:nvSpPr>
          <p:spPr>
            <a:xfrm>
              <a:off x="5490242" y="1322955"/>
              <a:ext cx="1210524" cy="1210524"/>
            </a:xfrm>
            <a:prstGeom prst="star32">
              <a:avLst/>
            </a:prstGeom>
            <a:gradFill flip="none" rotWithShape="1">
              <a:gsLst>
                <a:gs pos="0">
                  <a:schemeClr val="accent2">
                    <a:lumMod val="40000"/>
                    <a:lumOff val="60000"/>
                  </a:schemeClr>
                </a:gs>
                <a:gs pos="100000">
                  <a:schemeClr val="accent5"/>
                </a:gs>
              </a:gsLst>
              <a:path path="circle">
                <a:fillToRect l="50000" t="50000" r="50000" b="50000"/>
              </a:path>
              <a:tileRect/>
            </a:gradFill>
            <a:ln w="22225" cmpd="dbl">
              <a:solidFill>
                <a:schemeClr val="accent2">
                  <a:alpha val="55000"/>
                </a:schemeClr>
              </a:solidFill>
              <a:extLst>
                <a:ext uri="{C807C97D-BFC1-408E-A445-0C87EB9F89A2}">
                  <ask:lineSketchStyleProps xmlns:ask="http://schemas.microsoft.com/office/drawing/2018/sketchyshapes" sd="1219033472">
                    <a:custGeom>
                      <a:avLst/>
                      <a:gdLst>
                        <a:gd name="connsiteX0" fmla="*/ 0 w 1210524"/>
                        <a:gd name="connsiteY0" fmla="*/ 605262 h 1210524"/>
                        <a:gd name="connsiteX1" fmla="*/ 153504 w 1210524"/>
                        <a:gd name="connsiteY1" fmla="*/ 560766 h 1210524"/>
                        <a:gd name="connsiteX2" fmla="*/ 11627 w 1210524"/>
                        <a:gd name="connsiteY2" fmla="*/ 487181 h 1210524"/>
                        <a:gd name="connsiteX3" fmla="*/ 170862 w 1210524"/>
                        <a:gd name="connsiteY3" fmla="*/ 473490 h 1210524"/>
                        <a:gd name="connsiteX4" fmla="*/ 46073 w 1210524"/>
                        <a:gd name="connsiteY4" fmla="*/ 373640 h 1210524"/>
                        <a:gd name="connsiteX5" fmla="*/ 204918 w 1210524"/>
                        <a:gd name="connsiteY5" fmla="*/ 391272 h 1210524"/>
                        <a:gd name="connsiteX6" fmla="*/ 102005 w 1210524"/>
                        <a:gd name="connsiteY6" fmla="*/ 268997 h 1210524"/>
                        <a:gd name="connsiteX7" fmla="*/ 254357 w 1210524"/>
                        <a:gd name="connsiteY7" fmla="*/ 317283 h 1210524"/>
                        <a:gd name="connsiteX8" fmla="*/ 177277 w 1210524"/>
                        <a:gd name="connsiteY8" fmla="*/ 177277 h 1210524"/>
                        <a:gd name="connsiteX9" fmla="*/ 317283 w 1210524"/>
                        <a:gd name="connsiteY9" fmla="*/ 254357 h 1210524"/>
                        <a:gd name="connsiteX10" fmla="*/ 268997 w 1210524"/>
                        <a:gd name="connsiteY10" fmla="*/ 102005 h 1210524"/>
                        <a:gd name="connsiteX11" fmla="*/ 391272 w 1210524"/>
                        <a:gd name="connsiteY11" fmla="*/ 204918 h 1210524"/>
                        <a:gd name="connsiteX12" fmla="*/ 373640 w 1210524"/>
                        <a:gd name="connsiteY12" fmla="*/ 46073 h 1210524"/>
                        <a:gd name="connsiteX13" fmla="*/ 473490 w 1210524"/>
                        <a:gd name="connsiteY13" fmla="*/ 170862 h 1210524"/>
                        <a:gd name="connsiteX14" fmla="*/ 487181 w 1210524"/>
                        <a:gd name="connsiteY14" fmla="*/ 11627 h 1210524"/>
                        <a:gd name="connsiteX15" fmla="*/ 560766 w 1210524"/>
                        <a:gd name="connsiteY15" fmla="*/ 153504 h 1210524"/>
                        <a:gd name="connsiteX16" fmla="*/ 605262 w 1210524"/>
                        <a:gd name="connsiteY16" fmla="*/ 0 h 1210524"/>
                        <a:gd name="connsiteX17" fmla="*/ 649758 w 1210524"/>
                        <a:gd name="connsiteY17" fmla="*/ 153504 h 1210524"/>
                        <a:gd name="connsiteX18" fmla="*/ 723343 w 1210524"/>
                        <a:gd name="connsiteY18" fmla="*/ 11627 h 1210524"/>
                        <a:gd name="connsiteX19" fmla="*/ 737034 w 1210524"/>
                        <a:gd name="connsiteY19" fmla="*/ 170862 h 1210524"/>
                        <a:gd name="connsiteX20" fmla="*/ 836884 w 1210524"/>
                        <a:gd name="connsiteY20" fmla="*/ 46073 h 1210524"/>
                        <a:gd name="connsiteX21" fmla="*/ 819252 w 1210524"/>
                        <a:gd name="connsiteY21" fmla="*/ 204918 h 1210524"/>
                        <a:gd name="connsiteX22" fmla="*/ 941527 w 1210524"/>
                        <a:gd name="connsiteY22" fmla="*/ 102005 h 1210524"/>
                        <a:gd name="connsiteX23" fmla="*/ 893241 w 1210524"/>
                        <a:gd name="connsiteY23" fmla="*/ 254357 h 1210524"/>
                        <a:gd name="connsiteX24" fmla="*/ 1033247 w 1210524"/>
                        <a:gd name="connsiteY24" fmla="*/ 177277 h 1210524"/>
                        <a:gd name="connsiteX25" fmla="*/ 956167 w 1210524"/>
                        <a:gd name="connsiteY25" fmla="*/ 317283 h 1210524"/>
                        <a:gd name="connsiteX26" fmla="*/ 1108519 w 1210524"/>
                        <a:gd name="connsiteY26" fmla="*/ 268997 h 1210524"/>
                        <a:gd name="connsiteX27" fmla="*/ 1005606 w 1210524"/>
                        <a:gd name="connsiteY27" fmla="*/ 391272 h 1210524"/>
                        <a:gd name="connsiteX28" fmla="*/ 1164451 w 1210524"/>
                        <a:gd name="connsiteY28" fmla="*/ 373640 h 1210524"/>
                        <a:gd name="connsiteX29" fmla="*/ 1039662 w 1210524"/>
                        <a:gd name="connsiteY29" fmla="*/ 473490 h 1210524"/>
                        <a:gd name="connsiteX30" fmla="*/ 1198897 w 1210524"/>
                        <a:gd name="connsiteY30" fmla="*/ 487181 h 1210524"/>
                        <a:gd name="connsiteX31" fmla="*/ 1057020 w 1210524"/>
                        <a:gd name="connsiteY31" fmla="*/ 560766 h 1210524"/>
                        <a:gd name="connsiteX32" fmla="*/ 1210524 w 1210524"/>
                        <a:gd name="connsiteY32" fmla="*/ 605262 h 1210524"/>
                        <a:gd name="connsiteX33" fmla="*/ 1057020 w 1210524"/>
                        <a:gd name="connsiteY33" fmla="*/ 649758 h 1210524"/>
                        <a:gd name="connsiteX34" fmla="*/ 1198897 w 1210524"/>
                        <a:gd name="connsiteY34" fmla="*/ 723343 h 1210524"/>
                        <a:gd name="connsiteX35" fmla="*/ 1039662 w 1210524"/>
                        <a:gd name="connsiteY35" fmla="*/ 737034 h 1210524"/>
                        <a:gd name="connsiteX36" fmla="*/ 1164451 w 1210524"/>
                        <a:gd name="connsiteY36" fmla="*/ 836884 h 1210524"/>
                        <a:gd name="connsiteX37" fmla="*/ 1005606 w 1210524"/>
                        <a:gd name="connsiteY37" fmla="*/ 819252 h 1210524"/>
                        <a:gd name="connsiteX38" fmla="*/ 1108519 w 1210524"/>
                        <a:gd name="connsiteY38" fmla="*/ 941527 h 1210524"/>
                        <a:gd name="connsiteX39" fmla="*/ 956167 w 1210524"/>
                        <a:gd name="connsiteY39" fmla="*/ 893241 h 1210524"/>
                        <a:gd name="connsiteX40" fmla="*/ 1033247 w 1210524"/>
                        <a:gd name="connsiteY40" fmla="*/ 1033247 h 1210524"/>
                        <a:gd name="connsiteX41" fmla="*/ 893241 w 1210524"/>
                        <a:gd name="connsiteY41" fmla="*/ 956167 h 1210524"/>
                        <a:gd name="connsiteX42" fmla="*/ 941527 w 1210524"/>
                        <a:gd name="connsiteY42" fmla="*/ 1108519 h 1210524"/>
                        <a:gd name="connsiteX43" fmla="*/ 819252 w 1210524"/>
                        <a:gd name="connsiteY43" fmla="*/ 1005606 h 1210524"/>
                        <a:gd name="connsiteX44" fmla="*/ 836884 w 1210524"/>
                        <a:gd name="connsiteY44" fmla="*/ 1164451 h 1210524"/>
                        <a:gd name="connsiteX45" fmla="*/ 737034 w 1210524"/>
                        <a:gd name="connsiteY45" fmla="*/ 1039662 h 1210524"/>
                        <a:gd name="connsiteX46" fmla="*/ 723343 w 1210524"/>
                        <a:gd name="connsiteY46" fmla="*/ 1198897 h 1210524"/>
                        <a:gd name="connsiteX47" fmla="*/ 649758 w 1210524"/>
                        <a:gd name="connsiteY47" fmla="*/ 1057020 h 1210524"/>
                        <a:gd name="connsiteX48" fmla="*/ 605262 w 1210524"/>
                        <a:gd name="connsiteY48" fmla="*/ 1210524 h 1210524"/>
                        <a:gd name="connsiteX49" fmla="*/ 560766 w 1210524"/>
                        <a:gd name="connsiteY49" fmla="*/ 1057020 h 1210524"/>
                        <a:gd name="connsiteX50" fmla="*/ 487181 w 1210524"/>
                        <a:gd name="connsiteY50" fmla="*/ 1198897 h 1210524"/>
                        <a:gd name="connsiteX51" fmla="*/ 473490 w 1210524"/>
                        <a:gd name="connsiteY51" fmla="*/ 1039662 h 1210524"/>
                        <a:gd name="connsiteX52" fmla="*/ 373640 w 1210524"/>
                        <a:gd name="connsiteY52" fmla="*/ 1164451 h 1210524"/>
                        <a:gd name="connsiteX53" fmla="*/ 391272 w 1210524"/>
                        <a:gd name="connsiteY53" fmla="*/ 1005606 h 1210524"/>
                        <a:gd name="connsiteX54" fmla="*/ 268997 w 1210524"/>
                        <a:gd name="connsiteY54" fmla="*/ 1108519 h 1210524"/>
                        <a:gd name="connsiteX55" fmla="*/ 317283 w 1210524"/>
                        <a:gd name="connsiteY55" fmla="*/ 956167 h 1210524"/>
                        <a:gd name="connsiteX56" fmla="*/ 177277 w 1210524"/>
                        <a:gd name="connsiteY56" fmla="*/ 1033247 h 1210524"/>
                        <a:gd name="connsiteX57" fmla="*/ 254357 w 1210524"/>
                        <a:gd name="connsiteY57" fmla="*/ 893241 h 1210524"/>
                        <a:gd name="connsiteX58" fmla="*/ 102005 w 1210524"/>
                        <a:gd name="connsiteY58" fmla="*/ 941527 h 1210524"/>
                        <a:gd name="connsiteX59" fmla="*/ 204918 w 1210524"/>
                        <a:gd name="connsiteY59" fmla="*/ 819252 h 1210524"/>
                        <a:gd name="connsiteX60" fmla="*/ 46073 w 1210524"/>
                        <a:gd name="connsiteY60" fmla="*/ 836884 h 1210524"/>
                        <a:gd name="connsiteX61" fmla="*/ 170862 w 1210524"/>
                        <a:gd name="connsiteY61" fmla="*/ 737034 h 1210524"/>
                        <a:gd name="connsiteX62" fmla="*/ 11627 w 1210524"/>
                        <a:gd name="connsiteY62" fmla="*/ 723343 h 1210524"/>
                        <a:gd name="connsiteX63" fmla="*/ 153504 w 1210524"/>
                        <a:gd name="connsiteY63" fmla="*/ 649758 h 1210524"/>
                        <a:gd name="connsiteX64" fmla="*/ 0 w 1210524"/>
                        <a:gd name="connsiteY64" fmla="*/ 605262 h 121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0524" h="1210524" fill="none" extrusionOk="0">
                          <a:moveTo>
                            <a:pt x="0" y="605262"/>
                          </a:moveTo>
                          <a:cubicBezTo>
                            <a:pt x="18636" y="605122"/>
                            <a:pt x="87812" y="577046"/>
                            <a:pt x="153504" y="560766"/>
                          </a:cubicBezTo>
                          <a:cubicBezTo>
                            <a:pt x="126960" y="536573"/>
                            <a:pt x="51711" y="495158"/>
                            <a:pt x="11627" y="487181"/>
                          </a:cubicBezTo>
                          <a:cubicBezTo>
                            <a:pt x="32571" y="498839"/>
                            <a:pt x="149810" y="485090"/>
                            <a:pt x="170862" y="473490"/>
                          </a:cubicBezTo>
                          <a:cubicBezTo>
                            <a:pt x="117664" y="438255"/>
                            <a:pt x="93138" y="404251"/>
                            <a:pt x="46073" y="373640"/>
                          </a:cubicBezTo>
                          <a:cubicBezTo>
                            <a:pt x="95660" y="366285"/>
                            <a:pt x="157429" y="380745"/>
                            <a:pt x="204918" y="391272"/>
                          </a:cubicBezTo>
                          <a:cubicBezTo>
                            <a:pt x="205065" y="369763"/>
                            <a:pt x="133153" y="297671"/>
                            <a:pt x="102005" y="268997"/>
                          </a:cubicBezTo>
                          <a:cubicBezTo>
                            <a:pt x="168659" y="285237"/>
                            <a:pt x="201922" y="299901"/>
                            <a:pt x="254357" y="317283"/>
                          </a:cubicBezTo>
                          <a:cubicBezTo>
                            <a:pt x="216410" y="274893"/>
                            <a:pt x="222996" y="235693"/>
                            <a:pt x="177277" y="177277"/>
                          </a:cubicBezTo>
                          <a:cubicBezTo>
                            <a:pt x="204377" y="204910"/>
                            <a:pt x="296830" y="237548"/>
                            <a:pt x="317283" y="254357"/>
                          </a:cubicBezTo>
                          <a:cubicBezTo>
                            <a:pt x="299279" y="214765"/>
                            <a:pt x="271637" y="130662"/>
                            <a:pt x="268997" y="102005"/>
                          </a:cubicBezTo>
                          <a:cubicBezTo>
                            <a:pt x="294450" y="133623"/>
                            <a:pt x="360255" y="169154"/>
                            <a:pt x="391272" y="204918"/>
                          </a:cubicBezTo>
                          <a:cubicBezTo>
                            <a:pt x="375731" y="164766"/>
                            <a:pt x="380381" y="118410"/>
                            <a:pt x="373640" y="46073"/>
                          </a:cubicBezTo>
                          <a:cubicBezTo>
                            <a:pt x="419384" y="85995"/>
                            <a:pt x="461940" y="144984"/>
                            <a:pt x="473490" y="170862"/>
                          </a:cubicBezTo>
                          <a:cubicBezTo>
                            <a:pt x="475724" y="94791"/>
                            <a:pt x="492004" y="38200"/>
                            <a:pt x="487181" y="11627"/>
                          </a:cubicBezTo>
                          <a:cubicBezTo>
                            <a:pt x="511703" y="72422"/>
                            <a:pt x="539110" y="115755"/>
                            <a:pt x="560766" y="153504"/>
                          </a:cubicBezTo>
                          <a:cubicBezTo>
                            <a:pt x="588567" y="82570"/>
                            <a:pt x="598641" y="50708"/>
                            <a:pt x="605262" y="0"/>
                          </a:cubicBezTo>
                          <a:cubicBezTo>
                            <a:pt x="623214" y="38282"/>
                            <a:pt x="631012" y="135387"/>
                            <a:pt x="649758" y="153504"/>
                          </a:cubicBezTo>
                          <a:cubicBezTo>
                            <a:pt x="683030" y="99868"/>
                            <a:pt x="718088" y="28240"/>
                            <a:pt x="723343" y="11627"/>
                          </a:cubicBezTo>
                          <a:cubicBezTo>
                            <a:pt x="736717" y="26773"/>
                            <a:pt x="740714" y="119246"/>
                            <a:pt x="737034" y="170862"/>
                          </a:cubicBezTo>
                          <a:cubicBezTo>
                            <a:pt x="780658" y="120355"/>
                            <a:pt x="796329" y="108235"/>
                            <a:pt x="836884" y="46073"/>
                          </a:cubicBezTo>
                          <a:cubicBezTo>
                            <a:pt x="835901" y="64780"/>
                            <a:pt x="822517" y="170734"/>
                            <a:pt x="819252" y="204918"/>
                          </a:cubicBezTo>
                          <a:cubicBezTo>
                            <a:pt x="842249" y="194110"/>
                            <a:pt x="919124" y="126542"/>
                            <a:pt x="941527" y="102005"/>
                          </a:cubicBezTo>
                          <a:cubicBezTo>
                            <a:pt x="921854" y="170671"/>
                            <a:pt x="923341" y="184373"/>
                            <a:pt x="893241" y="254357"/>
                          </a:cubicBezTo>
                          <a:cubicBezTo>
                            <a:pt x="959666" y="211083"/>
                            <a:pt x="1003388" y="192733"/>
                            <a:pt x="1033247" y="177277"/>
                          </a:cubicBezTo>
                          <a:cubicBezTo>
                            <a:pt x="1009564" y="198751"/>
                            <a:pt x="967127" y="272105"/>
                            <a:pt x="956167" y="317283"/>
                          </a:cubicBezTo>
                          <a:cubicBezTo>
                            <a:pt x="995850" y="298122"/>
                            <a:pt x="1066810" y="287288"/>
                            <a:pt x="1108519" y="268997"/>
                          </a:cubicBezTo>
                          <a:cubicBezTo>
                            <a:pt x="1093803" y="289526"/>
                            <a:pt x="1046488" y="362717"/>
                            <a:pt x="1005606" y="391272"/>
                          </a:cubicBezTo>
                          <a:cubicBezTo>
                            <a:pt x="1024623" y="398133"/>
                            <a:pt x="1086038" y="378887"/>
                            <a:pt x="1164451" y="373640"/>
                          </a:cubicBezTo>
                          <a:cubicBezTo>
                            <a:pt x="1151749" y="394933"/>
                            <a:pt x="1066456" y="456040"/>
                            <a:pt x="1039662" y="473490"/>
                          </a:cubicBezTo>
                          <a:cubicBezTo>
                            <a:pt x="1100615" y="466994"/>
                            <a:pt x="1159990" y="472362"/>
                            <a:pt x="1198897" y="487181"/>
                          </a:cubicBezTo>
                          <a:cubicBezTo>
                            <a:pt x="1182893" y="496898"/>
                            <a:pt x="1098229" y="546456"/>
                            <a:pt x="1057020" y="560766"/>
                          </a:cubicBezTo>
                          <a:cubicBezTo>
                            <a:pt x="1075281" y="574515"/>
                            <a:pt x="1162256" y="583221"/>
                            <a:pt x="1210524" y="605262"/>
                          </a:cubicBezTo>
                          <a:cubicBezTo>
                            <a:pt x="1137902" y="615959"/>
                            <a:pt x="1104630" y="636692"/>
                            <a:pt x="1057020" y="649758"/>
                          </a:cubicBezTo>
                          <a:cubicBezTo>
                            <a:pt x="1102016" y="685957"/>
                            <a:pt x="1174906" y="697720"/>
                            <a:pt x="1198897" y="723343"/>
                          </a:cubicBezTo>
                          <a:cubicBezTo>
                            <a:pt x="1133215" y="721554"/>
                            <a:pt x="1114856" y="738559"/>
                            <a:pt x="1039662" y="737034"/>
                          </a:cubicBezTo>
                          <a:cubicBezTo>
                            <a:pt x="1068584" y="765305"/>
                            <a:pt x="1107379" y="790051"/>
                            <a:pt x="1164451" y="836884"/>
                          </a:cubicBezTo>
                          <a:cubicBezTo>
                            <a:pt x="1124496" y="840808"/>
                            <a:pt x="1085468" y="817916"/>
                            <a:pt x="1005606" y="819252"/>
                          </a:cubicBezTo>
                          <a:cubicBezTo>
                            <a:pt x="1016164" y="850125"/>
                            <a:pt x="1072011" y="916620"/>
                            <a:pt x="1108519" y="941527"/>
                          </a:cubicBezTo>
                          <a:cubicBezTo>
                            <a:pt x="1088367" y="949610"/>
                            <a:pt x="1006927" y="921060"/>
                            <a:pt x="956167" y="893241"/>
                          </a:cubicBezTo>
                          <a:cubicBezTo>
                            <a:pt x="992931" y="946386"/>
                            <a:pt x="1024901" y="1004854"/>
                            <a:pt x="1033247" y="1033247"/>
                          </a:cubicBezTo>
                          <a:cubicBezTo>
                            <a:pt x="973622" y="990177"/>
                            <a:pt x="933979" y="993465"/>
                            <a:pt x="893241" y="956167"/>
                          </a:cubicBezTo>
                          <a:cubicBezTo>
                            <a:pt x="900134" y="977769"/>
                            <a:pt x="933901" y="1071132"/>
                            <a:pt x="941527" y="1108519"/>
                          </a:cubicBezTo>
                          <a:cubicBezTo>
                            <a:pt x="903955" y="1079880"/>
                            <a:pt x="837155" y="1012370"/>
                            <a:pt x="819252" y="1005606"/>
                          </a:cubicBezTo>
                          <a:cubicBezTo>
                            <a:pt x="818918" y="1057717"/>
                            <a:pt x="839799" y="1138071"/>
                            <a:pt x="836884" y="1164451"/>
                          </a:cubicBezTo>
                          <a:cubicBezTo>
                            <a:pt x="797929" y="1128175"/>
                            <a:pt x="780550" y="1090582"/>
                            <a:pt x="737034" y="1039662"/>
                          </a:cubicBezTo>
                          <a:cubicBezTo>
                            <a:pt x="741655" y="1083042"/>
                            <a:pt x="723923" y="1120218"/>
                            <a:pt x="723343" y="1198897"/>
                          </a:cubicBezTo>
                          <a:cubicBezTo>
                            <a:pt x="707515" y="1138017"/>
                            <a:pt x="656564" y="1096097"/>
                            <a:pt x="649758" y="1057020"/>
                          </a:cubicBezTo>
                          <a:cubicBezTo>
                            <a:pt x="621884" y="1127619"/>
                            <a:pt x="611519" y="1166503"/>
                            <a:pt x="605262" y="1210524"/>
                          </a:cubicBezTo>
                          <a:cubicBezTo>
                            <a:pt x="575020" y="1140902"/>
                            <a:pt x="567202" y="1109410"/>
                            <a:pt x="560766" y="1057020"/>
                          </a:cubicBezTo>
                          <a:cubicBezTo>
                            <a:pt x="524943" y="1127936"/>
                            <a:pt x="510690" y="1174205"/>
                            <a:pt x="487181" y="1198897"/>
                          </a:cubicBezTo>
                          <a:cubicBezTo>
                            <a:pt x="487167" y="1131471"/>
                            <a:pt x="465259" y="1105268"/>
                            <a:pt x="473490" y="1039662"/>
                          </a:cubicBezTo>
                          <a:cubicBezTo>
                            <a:pt x="454082" y="1049862"/>
                            <a:pt x="395340" y="1130256"/>
                            <a:pt x="373640" y="1164451"/>
                          </a:cubicBezTo>
                          <a:cubicBezTo>
                            <a:pt x="392931" y="1101755"/>
                            <a:pt x="396142" y="1055608"/>
                            <a:pt x="391272" y="1005606"/>
                          </a:cubicBezTo>
                          <a:cubicBezTo>
                            <a:pt x="349096" y="1024855"/>
                            <a:pt x="338904" y="1068207"/>
                            <a:pt x="268997" y="1108519"/>
                          </a:cubicBezTo>
                          <a:cubicBezTo>
                            <a:pt x="268409" y="1085821"/>
                            <a:pt x="282516" y="1019553"/>
                            <a:pt x="317283" y="956167"/>
                          </a:cubicBezTo>
                          <a:cubicBezTo>
                            <a:pt x="255452" y="976780"/>
                            <a:pt x="227072" y="995210"/>
                            <a:pt x="177277" y="1033247"/>
                          </a:cubicBezTo>
                          <a:cubicBezTo>
                            <a:pt x="208945" y="975533"/>
                            <a:pt x="235092" y="946708"/>
                            <a:pt x="254357" y="893241"/>
                          </a:cubicBezTo>
                          <a:cubicBezTo>
                            <a:pt x="204857" y="901198"/>
                            <a:pt x="141732" y="922938"/>
                            <a:pt x="102005" y="941527"/>
                          </a:cubicBezTo>
                          <a:cubicBezTo>
                            <a:pt x="129657" y="910199"/>
                            <a:pt x="180180" y="869997"/>
                            <a:pt x="204918" y="819252"/>
                          </a:cubicBezTo>
                          <a:cubicBezTo>
                            <a:pt x="137315" y="819876"/>
                            <a:pt x="68583" y="833411"/>
                            <a:pt x="46073" y="836884"/>
                          </a:cubicBezTo>
                          <a:cubicBezTo>
                            <a:pt x="60810" y="819899"/>
                            <a:pt x="140014" y="746694"/>
                            <a:pt x="170862" y="737034"/>
                          </a:cubicBezTo>
                          <a:cubicBezTo>
                            <a:pt x="136989" y="744708"/>
                            <a:pt x="48280" y="734103"/>
                            <a:pt x="11627" y="723343"/>
                          </a:cubicBezTo>
                          <a:cubicBezTo>
                            <a:pt x="32723" y="703809"/>
                            <a:pt x="129563" y="646004"/>
                            <a:pt x="153504" y="649758"/>
                          </a:cubicBezTo>
                          <a:cubicBezTo>
                            <a:pt x="125280" y="654860"/>
                            <a:pt x="76662" y="614643"/>
                            <a:pt x="0" y="605262"/>
                          </a:cubicBezTo>
                          <a:close/>
                        </a:path>
                        <a:path w="1210524" h="1210524" stroke="0" extrusionOk="0">
                          <a:moveTo>
                            <a:pt x="0" y="605262"/>
                          </a:moveTo>
                          <a:cubicBezTo>
                            <a:pt x="41278" y="596383"/>
                            <a:pt x="114261" y="581816"/>
                            <a:pt x="153504" y="560766"/>
                          </a:cubicBezTo>
                          <a:cubicBezTo>
                            <a:pt x="136500" y="554416"/>
                            <a:pt x="50334" y="494026"/>
                            <a:pt x="11627" y="487181"/>
                          </a:cubicBezTo>
                          <a:cubicBezTo>
                            <a:pt x="66750" y="493176"/>
                            <a:pt x="114211" y="491955"/>
                            <a:pt x="170862" y="473490"/>
                          </a:cubicBezTo>
                          <a:cubicBezTo>
                            <a:pt x="134528" y="440993"/>
                            <a:pt x="99527" y="415678"/>
                            <a:pt x="46073" y="373640"/>
                          </a:cubicBezTo>
                          <a:cubicBezTo>
                            <a:pt x="91172" y="388587"/>
                            <a:pt x="134830" y="378622"/>
                            <a:pt x="204918" y="391272"/>
                          </a:cubicBezTo>
                          <a:cubicBezTo>
                            <a:pt x="155877" y="339202"/>
                            <a:pt x="104545" y="287864"/>
                            <a:pt x="102005" y="268997"/>
                          </a:cubicBezTo>
                          <a:cubicBezTo>
                            <a:pt x="120297" y="284899"/>
                            <a:pt x="180519" y="305913"/>
                            <a:pt x="254357" y="317283"/>
                          </a:cubicBezTo>
                          <a:cubicBezTo>
                            <a:pt x="228137" y="277744"/>
                            <a:pt x="196647" y="203071"/>
                            <a:pt x="177277" y="177277"/>
                          </a:cubicBezTo>
                          <a:cubicBezTo>
                            <a:pt x="239480" y="223813"/>
                            <a:pt x="258532" y="228975"/>
                            <a:pt x="317283" y="254357"/>
                          </a:cubicBezTo>
                          <a:cubicBezTo>
                            <a:pt x="290252" y="196881"/>
                            <a:pt x="281068" y="156315"/>
                            <a:pt x="268997" y="102005"/>
                          </a:cubicBezTo>
                          <a:cubicBezTo>
                            <a:pt x="288249" y="115279"/>
                            <a:pt x="372335" y="179009"/>
                            <a:pt x="391272" y="204918"/>
                          </a:cubicBezTo>
                          <a:cubicBezTo>
                            <a:pt x="380284" y="169488"/>
                            <a:pt x="390887" y="73203"/>
                            <a:pt x="373640" y="46073"/>
                          </a:cubicBezTo>
                          <a:cubicBezTo>
                            <a:pt x="383951" y="74521"/>
                            <a:pt x="436117" y="114443"/>
                            <a:pt x="473490" y="170862"/>
                          </a:cubicBezTo>
                          <a:cubicBezTo>
                            <a:pt x="465495" y="152986"/>
                            <a:pt x="470587" y="72636"/>
                            <a:pt x="487181" y="11627"/>
                          </a:cubicBezTo>
                          <a:cubicBezTo>
                            <a:pt x="512284" y="76439"/>
                            <a:pt x="542765" y="115149"/>
                            <a:pt x="560766" y="153504"/>
                          </a:cubicBezTo>
                          <a:cubicBezTo>
                            <a:pt x="574027" y="116741"/>
                            <a:pt x="590461" y="44606"/>
                            <a:pt x="605262" y="0"/>
                          </a:cubicBezTo>
                          <a:cubicBezTo>
                            <a:pt x="611702" y="41993"/>
                            <a:pt x="637270" y="101879"/>
                            <a:pt x="649758" y="153504"/>
                          </a:cubicBezTo>
                          <a:cubicBezTo>
                            <a:pt x="680277" y="92108"/>
                            <a:pt x="723344" y="36347"/>
                            <a:pt x="723343" y="11627"/>
                          </a:cubicBezTo>
                          <a:cubicBezTo>
                            <a:pt x="719356" y="69013"/>
                            <a:pt x="729700" y="94242"/>
                            <a:pt x="737034" y="170862"/>
                          </a:cubicBezTo>
                          <a:cubicBezTo>
                            <a:pt x="778758" y="105135"/>
                            <a:pt x="795025" y="79315"/>
                            <a:pt x="836884" y="46073"/>
                          </a:cubicBezTo>
                          <a:cubicBezTo>
                            <a:pt x="815442" y="109874"/>
                            <a:pt x="834697" y="144842"/>
                            <a:pt x="819252" y="204918"/>
                          </a:cubicBezTo>
                          <a:cubicBezTo>
                            <a:pt x="867441" y="165238"/>
                            <a:pt x="920660" y="132872"/>
                            <a:pt x="941527" y="102005"/>
                          </a:cubicBezTo>
                          <a:cubicBezTo>
                            <a:pt x="931202" y="127519"/>
                            <a:pt x="893334" y="234856"/>
                            <a:pt x="893241" y="254357"/>
                          </a:cubicBezTo>
                          <a:cubicBezTo>
                            <a:pt x="954459" y="235515"/>
                            <a:pt x="1003543" y="186321"/>
                            <a:pt x="1033247" y="177277"/>
                          </a:cubicBezTo>
                          <a:cubicBezTo>
                            <a:pt x="994614" y="237393"/>
                            <a:pt x="994285" y="261642"/>
                            <a:pt x="956167" y="317283"/>
                          </a:cubicBezTo>
                          <a:cubicBezTo>
                            <a:pt x="1029451" y="304918"/>
                            <a:pt x="1060611" y="272279"/>
                            <a:pt x="1108519" y="268997"/>
                          </a:cubicBezTo>
                          <a:cubicBezTo>
                            <a:pt x="1068665" y="302740"/>
                            <a:pt x="1022817" y="363937"/>
                            <a:pt x="1005606" y="391272"/>
                          </a:cubicBezTo>
                          <a:cubicBezTo>
                            <a:pt x="1041431" y="380026"/>
                            <a:pt x="1134697" y="378268"/>
                            <a:pt x="1164451" y="373640"/>
                          </a:cubicBezTo>
                          <a:cubicBezTo>
                            <a:pt x="1124374" y="398377"/>
                            <a:pt x="1093532" y="442291"/>
                            <a:pt x="1039662" y="473490"/>
                          </a:cubicBezTo>
                          <a:cubicBezTo>
                            <a:pt x="1081203" y="471540"/>
                            <a:pt x="1141925" y="471343"/>
                            <a:pt x="1198897" y="487181"/>
                          </a:cubicBezTo>
                          <a:cubicBezTo>
                            <a:pt x="1134256" y="520617"/>
                            <a:pt x="1097285" y="532348"/>
                            <a:pt x="1057020" y="560766"/>
                          </a:cubicBezTo>
                          <a:cubicBezTo>
                            <a:pt x="1130175" y="591549"/>
                            <a:pt x="1184199" y="585422"/>
                            <a:pt x="1210524" y="605262"/>
                          </a:cubicBezTo>
                          <a:cubicBezTo>
                            <a:pt x="1183832" y="607255"/>
                            <a:pt x="1088734" y="645692"/>
                            <a:pt x="1057020" y="649758"/>
                          </a:cubicBezTo>
                          <a:cubicBezTo>
                            <a:pt x="1107025" y="664065"/>
                            <a:pt x="1159739" y="689940"/>
                            <a:pt x="1198897" y="723343"/>
                          </a:cubicBezTo>
                          <a:cubicBezTo>
                            <a:pt x="1175886" y="721314"/>
                            <a:pt x="1081529" y="729509"/>
                            <a:pt x="1039662" y="737034"/>
                          </a:cubicBezTo>
                          <a:cubicBezTo>
                            <a:pt x="1061138" y="752836"/>
                            <a:pt x="1102553" y="798921"/>
                            <a:pt x="1164451" y="836884"/>
                          </a:cubicBezTo>
                          <a:cubicBezTo>
                            <a:pt x="1095784" y="830258"/>
                            <a:pt x="1083083" y="822856"/>
                            <a:pt x="1005606" y="819252"/>
                          </a:cubicBezTo>
                          <a:cubicBezTo>
                            <a:pt x="1054759" y="870537"/>
                            <a:pt x="1073918" y="901320"/>
                            <a:pt x="1108519" y="941527"/>
                          </a:cubicBezTo>
                          <a:cubicBezTo>
                            <a:pt x="1059801" y="935265"/>
                            <a:pt x="1032644" y="905190"/>
                            <a:pt x="956167" y="893241"/>
                          </a:cubicBezTo>
                          <a:cubicBezTo>
                            <a:pt x="987057" y="934641"/>
                            <a:pt x="1007677" y="979398"/>
                            <a:pt x="1033247" y="1033247"/>
                          </a:cubicBezTo>
                          <a:cubicBezTo>
                            <a:pt x="1007477" y="1016683"/>
                            <a:pt x="953276" y="1005480"/>
                            <a:pt x="893241" y="956167"/>
                          </a:cubicBezTo>
                          <a:cubicBezTo>
                            <a:pt x="915929" y="1020580"/>
                            <a:pt x="929271" y="1062508"/>
                            <a:pt x="941527" y="1108519"/>
                          </a:cubicBezTo>
                          <a:cubicBezTo>
                            <a:pt x="908201" y="1097753"/>
                            <a:pt x="852550" y="1016051"/>
                            <a:pt x="819252" y="1005606"/>
                          </a:cubicBezTo>
                          <a:cubicBezTo>
                            <a:pt x="829842" y="1035510"/>
                            <a:pt x="828284" y="1138773"/>
                            <a:pt x="836884" y="1164451"/>
                          </a:cubicBezTo>
                          <a:cubicBezTo>
                            <a:pt x="800006" y="1116062"/>
                            <a:pt x="791785" y="1085579"/>
                            <a:pt x="737034" y="1039662"/>
                          </a:cubicBezTo>
                          <a:cubicBezTo>
                            <a:pt x="728412" y="1109201"/>
                            <a:pt x="719826" y="1136477"/>
                            <a:pt x="723343" y="1198897"/>
                          </a:cubicBezTo>
                          <a:cubicBezTo>
                            <a:pt x="702379" y="1164151"/>
                            <a:pt x="661946" y="1111733"/>
                            <a:pt x="649758" y="1057020"/>
                          </a:cubicBezTo>
                          <a:cubicBezTo>
                            <a:pt x="640433" y="1104724"/>
                            <a:pt x="599822" y="1184694"/>
                            <a:pt x="605262" y="1210524"/>
                          </a:cubicBezTo>
                          <a:cubicBezTo>
                            <a:pt x="609037" y="1181224"/>
                            <a:pt x="566438" y="1084707"/>
                            <a:pt x="560766" y="1057020"/>
                          </a:cubicBezTo>
                          <a:cubicBezTo>
                            <a:pt x="552454" y="1095413"/>
                            <a:pt x="508586" y="1174751"/>
                            <a:pt x="487181" y="1198897"/>
                          </a:cubicBezTo>
                          <a:cubicBezTo>
                            <a:pt x="498857" y="1173063"/>
                            <a:pt x="469425" y="1094537"/>
                            <a:pt x="473490" y="1039662"/>
                          </a:cubicBezTo>
                          <a:cubicBezTo>
                            <a:pt x="432853" y="1091829"/>
                            <a:pt x="420628" y="1117248"/>
                            <a:pt x="373640" y="1164451"/>
                          </a:cubicBezTo>
                          <a:cubicBezTo>
                            <a:pt x="388590" y="1122767"/>
                            <a:pt x="389613" y="1047007"/>
                            <a:pt x="391272" y="1005606"/>
                          </a:cubicBezTo>
                          <a:cubicBezTo>
                            <a:pt x="358467" y="1047663"/>
                            <a:pt x="291123" y="1101014"/>
                            <a:pt x="268997" y="1108519"/>
                          </a:cubicBezTo>
                          <a:cubicBezTo>
                            <a:pt x="294506" y="1070882"/>
                            <a:pt x="300522" y="986689"/>
                            <a:pt x="317283" y="956167"/>
                          </a:cubicBezTo>
                          <a:cubicBezTo>
                            <a:pt x="268770" y="973766"/>
                            <a:pt x="226236" y="1014694"/>
                            <a:pt x="177277" y="1033247"/>
                          </a:cubicBezTo>
                          <a:cubicBezTo>
                            <a:pt x="218461" y="967823"/>
                            <a:pt x="239906" y="923975"/>
                            <a:pt x="254357" y="893241"/>
                          </a:cubicBezTo>
                          <a:cubicBezTo>
                            <a:pt x="240292" y="907024"/>
                            <a:pt x="128036" y="929210"/>
                            <a:pt x="102005" y="941527"/>
                          </a:cubicBezTo>
                          <a:cubicBezTo>
                            <a:pt x="130744" y="893760"/>
                            <a:pt x="167808" y="851396"/>
                            <a:pt x="204918" y="819252"/>
                          </a:cubicBezTo>
                          <a:cubicBezTo>
                            <a:pt x="153133" y="830220"/>
                            <a:pt x="119029" y="832371"/>
                            <a:pt x="46073" y="836884"/>
                          </a:cubicBezTo>
                          <a:cubicBezTo>
                            <a:pt x="79243" y="796714"/>
                            <a:pt x="133924" y="748412"/>
                            <a:pt x="170862" y="737034"/>
                          </a:cubicBezTo>
                          <a:cubicBezTo>
                            <a:pt x="143847" y="736282"/>
                            <a:pt x="44647" y="731925"/>
                            <a:pt x="11627" y="723343"/>
                          </a:cubicBezTo>
                          <a:cubicBezTo>
                            <a:pt x="55199" y="713481"/>
                            <a:pt x="141194" y="663205"/>
                            <a:pt x="153504" y="649758"/>
                          </a:cubicBezTo>
                          <a:cubicBezTo>
                            <a:pt x="131804" y="639441"/>
                            <a:pt x="49118" y="612487"/>
                            <a:pt x="0" y="6052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#8</a:t>
              </a:r>
            </a:p>
          </p:txBody>
        </p:sp>
      </p:grpSp>
      <p:grpSp>
        <p:nvGrpSpPr>
          <p:cNvPr id="63" name="Group 62">
            <a:extLst>
              <a:ext uri="{FF2B5EF4-FFF2-40B4-BE49-F238E27FC236}">
                <a16:creationId xmlns:a16="http://schemas.microsoft.com/office/drawing/2014/main" id="{EFD7FE61-DD13-22F3-596A-D9CEF30DC7F1}"/>
              </a:ext>
            </a:extLst>
          </p:cNvPr>
          <p:cNvGrpSpPr/>
          <p:nvPr/>
        </p:nvGrpSpPr>
        <p:grpSpPr>
          <a:xfrm>
            <a:off x="2941747" y="1323962"/>
            <a:ext cx="1888051" cy="2173406"/>
            <a:chOff x="2941747" y="1323962"/>
            <a:chExt cx="1888051" cy="2173406"/>
          </a:xfrm>
        </p:grpSpPr>
        <p:sp>
          <p:nvSpPr>
            <p:cNvPr id="15" name="TextBox 14">
              <a:extLst>
                <a:ext uri="{FF2B5EF4-FFF2-40B4-BE49-F238E27FC236}">
                  <a16:creationId xmlns:a16="http://schemas.microsoft.com/office/drawing/2014/main" id="{CB77F026-B48A-633C-32E3-20375618149B}"/>
                </a:ext>
              </a:extLst>
            </p:cNvPr>
            <p:cNvSpPr txBox="1"/>
            <p:nvPr/>
          </p:nvSpPr>
          <p:spPr>
            <a:xfrm>
              <a:off x="2941747" y="2666371"/>
              <a:ext cx="1888051" cy="830997"/>
            </a:xfrm>
            <a:prstGeom prst="rect">
              <a:avLst/>
            </a:prstGeom>
            <a:noFill/>
          </p:spPr>
          <p:txBody>
            <a:bodyPr wrap="square" lIns="0" tIns="0" rIns="0" bIns="0" rtlCol="0">
              <a:spAutoFit/>
            </a:bodyPr>
            <a:lstStyle/>
            <a:p>
              <a:pPr algn="ctr"/>
              <a:r>
                <a:rPr lang="en-US"/>
                <a:t>Mobile app </a:t>
              </a:r>
              <a:br>
                <a:rPr lang="en-US"/>
              </a:br>
              <a:r>
                <a:rPr lang="en-US"/>
                <a:t>with offline support</a:t>
              </a:r>
            </a:p>
          </p:txBody>
        </p:sp>
        <p:sp>
          <p:nvSpPr>
            <p:cNvPr id="59" name="Star: 32 Points 58">
              <a:extLst>
                <a:ext uri="{FF2B5EF4-FFF2-40B4-BE49-F238E27FC236}">
                  <a16:creationId xmlns:a16="http://schemas.microsoft.com/office/drawing/2014/main" id="{B2ED9173-0393-3410-AAA8-C99868F2FADA}"/>
                </a:ext>
              </a:extLst>
            </p:cNvPr>
            <p:cNvSpPr/>
            <p:nvPr/>
          </p:nvSpPr>
          <p:spPr>
            <a:xfrm>
              <a:off x="3280015" y="1323962"/>
              <a:ext cx="1210524" cy="1210524"/>
            </a:xfrm>
            <a:prstGeom prst="star32">
              <a:avLst/>
            </a:prstGeom>
            <a:gradFill flip="none" rotWithShape="1">
              <a:gsLst>
                <a:gs pos="0">
                  <a:schemeClr val="accent2">
                    <a:lumMod val="40000"/>
                    <a:lumOff val="60000"/>
                  </a:schemeClr>
                </a:gs>
                <a:gs pos="100000">
                  <a:schemeClr val="accent5"/>
                </a:gs>
              </a:gsLst>
              <a:path path="circle">
                <a:fillToRect l="50000" t="50000" r="50000" b="50000"/>
              </a:path>
              <a:tileRect/>
            </a:gradFill>
            <a:ln w="22225" cmpd="dbl">
              <a:solidFill>
                <a:schemeClr val="accent2">
                  <a:alpha val="55000"/>
                </a:schemeClr>
              </a:solidFill>
              <a:extLst>
                <a:ext uri="{C807C97D-BFC1-408E-A445-0C87EB9F89A2}">
                  <ask:lineSketchStyleProps xmlns:ask="http://schemas.microsoft.com/office/drawing/2018/sketchyshapes" sd="1219033472">
                    <a:custGeom>
                      <a:avLst/>
                      <a:gdLst>
                        <a:gd name="connsiteX0" fmla="*/ 0 w 1210524"/>
                        <a:gd name="connsiteY0" fmla="*/ 605262 h 1210524"/>
                        <a:gd name="connsiteX1" fmla="*/ 153504 w 1210524"/>
                        <a:gd name="connsiteY1" fmla="*/ 560766 h 1210524"/>
                        <a:gd name="connsiteX2" fmla="*/ 11627 w 1210524"/>
                        <a:gd name="connsiteY2" fmla="*/ 487181 h 1210524"/>
                        <a:gd name="connsiteX3" fmla="*/ 170862 w 1210524"/>
                        <a:gd name="connsiteY3" fmla="*/ 473490 h 1210524"/>
                        <a:gd name="connsiteX4" fmla="*/ 46073 w 1210524"/>
                        <a:gd name="connsiteY4" fmla="*/ 373640 h 1210524"/>
                        <a:gd name="connsiteX5" fmla="*/ 204918 w 1210524"/>
                        <a:gd name="connsiteY5" fmla="*/ 391272 h 1210524"/>
                        <a:gd name="connsiteX6" fmla="*/ 102005 w 1210524"/>
                        <a:gd name="connsiteY6" fmla="*/ 268997 h 1210524"/>
                        <a:gd name="connsiteX7" fmla="*/ 254357 w 1210524"/>
                        <a:gd name="connsiteY7" fmla="*/ 317283 h 1210524"/>
                        <a:gd name="connsiteX8" fmla="*/ 177277 w 1210524"/>
                        <a:gd name="connsiteY8" fmla="*/ 177277 h 1210524"/>
                        <a:gd name="connsiteX9" fmla="*/ 317283 w 1210524"/>
                        <a:gd name="connsiteY9" fmla="*/ 254357 h 1210524"/>
                        <a:gd name="connsiteX10" fmla="*/ 268997 w 1210524"/>
                        <a:gd name="connsiteY10" fmla="*/ 102005 h 1210524"/>
                        <a:gd name="connsiteX11" fmla="*/ 391272 w 1210524"/>
                        <a:gd name="connsiteY11" fmla="*/ 204918 h 1210524"/>
                        <a:gd name="connsiteX12" fmla="*/ 373640 w 1210524"/>
                        <a:gd name="connsiteY12" fmla="*/ 46073 h 1210524"/>
                        <a:gd name="connsiteX13" fmla="*/ 473490 w 1210524"/>
                        <a:gd name="connsiteY13" fmla="*/ 170862 h 1210524"/>
                        <a:gd name="connsiteX14" fmla="*/ 487181 w 1210524"/>
                        <a:gd name="connsiteY14" fmla="*/ 11627 h 1210524"/>
                        <a:gd name="connsiteX15" fmla="*/ 560766 w 1210524"/>
                        <a:gd name="connsiteY15" fmla="*/ 153504 h 1210524"/>
                        <a:gd name="connsiteX16" fmla="*/ 605262 w 1210524"/>
                        <a:gd name="connsiteY16" fmla="*/ 0 h 1210524"/>
                        <a:gd name="connsiteX17" fmla="*/ 649758 w 1210524"/>
                        <a:gd name="connsiteY17" fmla="*/ 153504 h 1210524"/>
                        <a:gd name="connsiteX18" fmla="*/ 723343 w 1210524"/>
                        <a:gd name="connsiteY18" fmla="*/ 11627 h 1210524"/>
                        <a:gd name="connsiteX19" fmla="*/ 737034 w 1210524"/>
                        <a:gd name="connsiteY19" fmla="*/ 170862 h 1210524"/>
                        <a:gd name="connsiteX20" fmla="*/ 836884 w 1210524"/>
                        <a:gd name="connsiteY20" fmla="*/ 46073 h 1210524"/>
                        <a:gd name="connsiteX21" fmla="*/ 819252 w 1210524"/>
                        <a:gd name="connsiteY21" fmla="*/ 204918 h 1210524"/>
                        <a:gd name="connsiteX22" fmla="*/ 941527 w 1210524"/>
                        <a:gd name="connsiteY22" fmla="*/ 102005 h 1210524"/>
                        <a:gd name="connsiteX23" fmla="*/ 893241 w 1210524"/>
                        <a:gd name="connsiteY23" fmla="*/ 254357 h 1210524"/>
                        <a:gd name="connsiteX24" fmla="*/ 1033247 w 1210524"/>
                        <a:gd name="connsiteY24" fmla="*/ 177277 h 1210524"/>
                        <a:gd name="connsiteX25" fmla="*/ 956167 w 1210524"/>
                        <a:gd name="connsiteY25" fmla="*/ 317283 h 1210524"/>
                        <a:gd name="connsiteX26" fmla="*/ 1108519 w 1210524"/>
                        <a:gd name="connsiteY26" fmla="*/ 268997 h 1210524"/>
                        <a:gd name="connsiteX27" fmla="*/ 1005606 w 1210524"/>
                        <a:gd name="connsiteY27" fmla="*/ 391272 h 1210524"/>
                        <a:gd name="connsiteX28" fmla="*/ 1164451 w 1210524"/>
                        <a:gd name="connsiteY28" fmla="*/ 373640 h 1210524"/>
                        <a:gd name="connsiteX29" fmla="*/ 1039662 w 1210524"/>
                        <a:gd name="connsiteY29" fmla="*/ 473490 h 1210524"/>
                        <a:gd name="connsiteX30" fmla="*/ 1198897 w 1210524"/>
                        <a:gd name="connsiteY30" fmla="*/ 487181 h 1210524"/>
                        <a:gd name="connsiteX31" fmla="*/ 1057020 w 1210524"/>
                        <a:gd name="connsiteY31" fmla="*/ 560766 h 1210524"/>
                        <a:gd name="connsiteX32" fmla="*/ 1210524 w 1210524"/>
                        <a:gd name="connsiteY32" fmla="*/ 605262 h 1210524"/>
                        <a:gd name="connsiteX33" fmla="*/ 1057020 w 1210524"/>
                        <a:gd name="connsiteY33" fmla="*/ 649758 h 1210524"/>
                        <a:gd name="connsiteX34" fmla="*/ 1198897 w 1210524"/>
                        <a:gd name="connsiteY34" fmla="*/ 723343 h 1210524"/>
                        <a:gd name="connsiteX35" fmla="*/ 1039662 w 1210524"/>
                        <a:gd name="connsiteY35" fmla="*/ 737034 h 1210524"/>
                        <a:gd name="connsiteX36" fmla="*/ 1164451 w 1210524"/>
                        <a:gd name="connsiteY36" fmla="*/ 836884 h 1210524"/>
                        <a:gd name="connsiteX37" fmla="*/ 1005606 w 1210524"/>
                        <a:gd name="connsiteY37" fmla="*/ 819252 h 1210524"/>
                        <a:gd name="connsiteX38" fmla="*/ 1108519 w 1210524"/>
                        <a:gd name="connsiteY38" fmla="*/ 941527 h 1210524"/>
                        <a:gd name="connsiteX39" fmla="*/ 956167 w 1210524"/>
                        <a:gd name="connsiteY39" fmla="*/ 893241 h 1210524"/>
                        <a:gd name="connsiteX40" fmla="*/ 1033247 w 1210524"/>
                        <a:gd name="connsiteY40" fmla="*/ 1033247 h 1210524"/>
                        <a:gd name="connsiteX41" fmla="*/ 893241 w 1210524"/>
                        <a:gd name="connsiteY41" fmla="*/ 956167 h 1210524"/>
                        <a:gd name="connsiteX42" fmla="*/ 941527 w 1210524"/>
                        <a:gd name="connsiteY42" fmla="*/ 1108519 h 1210524"/>
                        <a:gd name="connsiteX43" fmla="*/ 819252 w 1210524"/>
                        <a:gd name="connsiteY43" fmla="*/ 1005606 h 1210524"/>
                        <a:gd name="connsiteX44" fmla="*/ 836884 w 1210524"/>
                        <a:gd name="connsiteY44" fmla="*/ 1164451 h 1210524"/>
                        <a:gd name="connsiteX45" fmla="*/ 737034 w 1210524"/>
                        <a:gd name="connsiteY45" fmla="*/ 1039662 h 1210524"/>
                        <a:gd name="connsiteX46" fmla="*/ 723343 w 1210524"/>
                        <a:gd name="connsiteY46" fmla="*/ 1198897 h 1210524"/>
                        <a:gd name="connsiteX47" fmla="*/ 649758 w 1210524"/>
                        <a:gd name="connsiteY47" fmla="*/ 1057020 h 1210524"/>
                        <a:gd name="connsiteX48" fmla="*/ 605262 w 1210524"/>
                        <a:gd name="connsiteY48" fmla="*/ 1210524 h 1210524"/>
                        <a:gd name="connsiteX49" fmla="*/ 560766 w 1210524"/>
                        <a:gd name="connsiteY49" fmla="*/ 1057020 h 1210524"/>
                        <a:gd name="connsiteX50" fmla="*/ 487181 w 1210524"/>
                        <a:gd name="connsiteY50" fmla="*/ 1198897 h 1210524"/>
                        <a:gd name="connsiteX51" fmla="*/ 473490 w 1210524"/>
                        <a:gd name="connsiteY51" fmla="*/ 1039662 h 1210524"/>
                        <a:gd name="connsiteX52" fmla="*/ 373640 w 1210524"/>
                        <a:gd name="connsiteY52" fmla="*/ 1164451 h 1210524"/>
                        <a:gd name="connsiteX53" fmla="*/ 391272 w 1210524"/>
                        <a:gd name="connsiteY53" fmla="*/ 1005606 h 1210524"/>
                        <a:gd name="connsiteX54" fmla="*/ 268997 w 1210524"/>
                        <a:gd name="connsiteY54" fmla="*/ 1108519 h 1210524"/>
                        <a:gd name="connsiteX55" fmla="*/ 317283 w 1210524"/>
                        <a:gd name="connsiteY55" fmla="*/ 956167 h 1210524"/>
                        <a:gd name="connsiteX56" fmla="*/ 177277 w 1210524"/>
                        <a:gd name="connsiteY56" fmla="*/ 1033247 h 1210524"/>
                        <a:gd name="connsiteX57" fmla="*/ 254357 w 1210524"/>
                        <a:gd name="connsiteY57" fmla="*/ 893241 h 1210524"/>
                        <a:gd name="connsiteX58" fmla="*/ 102005 w 1210524"/>
                        <a:gd name="connsiteY58" fmla="*/ 941527 h 1210524"/>
                        <a:gd name="connsiteX59" fmla="*/ 204918 w 1210524"/>
                        <a:gd name="connsiteY59" fmla="*/ 819252 h 1210524"/>
                        <a:gd name="connsiteX60" fmla="*/ 46073 w 1210524"/>
                        <a:gd name="connsiteY60" fmla="*/ 836884 h 1210524"/>
                        <a:gd name="connsiteX61" fmla="*/ 170862 w 1210524"/>
                        <a:gd name="connsiteY61" fmla="*/ 737034 h 1210524"/>
                        <a:gd name="connsiteX62" fmla="*/ 11627 w 1210524"/>
                        <a:gd name="connsiteY62" fmla="*/ 723343 h 1210524"/>
                        <a:gd name="connsiteX63" fmla="*/ 153504 w 1210524"/>
                        <a:gd name="connsiteY63" fmla="*/ 649758 h 1210524"/>
                        <a:gd name="connsiteX64" fmla="*/ 0 w 1210524"/>
                        <a:gd name="connsiteY64" fmla="*/ 605262 h 121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0524" h="1210524" fill="none" extrusionOk="0">
                          <a:moveTo>
                            <a:pt x="0" y="605262"/>
                          </a:moveTo>
                          <a:cubicBezTo>
                            <a:pt x="18636" y="605122"/>
                            <a:pt x="87812" y="577046"/>
                            <a:pt x="153504" y="560766"/>
                          </a:cubicBezTo>
                          <a:cubicBezTo>
                            <a:pt x="126960" y="536573"/>
                            <a:pt x="51711" y="495158"/>
                            <a:pt x="11627" y="487181"/>
                          </a:cubicBezTo>
                          <a:cubicBezTo>
                            <a:pt x="32571" y="498839"/>
                            <a:pt x="149810" y="485090"/>
                            <a:pt x="170862" y="473490"/>
                          </a:cubicBezTo>
                          <a:cubicBezTo>
                            <a:pt x="117664" y="438255"/>
                            <a:pt x="93138" y="404251"/>
                            <a:pt x="46073" y="373640"/>
                          </a:cubicBezTo>
                          <a:cubicBezTo>
                            <a:pt x="95660" y="366285"/>
                            <a:pt x="157429" y="380745"/>
                            <a:pt x="204918" y="391272"/>
                          </a:cubicBezTo>
                          <a:cubicBezTo>
                            <a:pt x="205065" y="369763"/>
                            <a:pt x="133153" y="297671"/>
                            <a:pt x="102005" y="268997"/>
                          </a:cubicBezTo>
                          <a:cubicBezTo>
                            <a:pt x="168659" y="285237"/>
                            <a:pt x="201922" y="299901"/>
                            <a:pt x="254357" y="317283"/>
                          </a:cubicBezTo>
                          <a:cubicBezTo>
                            <a:pt x="216410" y="274893"/>
                            <a:pt x="222996" y="235693"/>
                            <a:pt x="177277" y="177277"/>
                          </a:cubicBezTo>
                          <a:cubicBezTo>
                            <a:pt x="204377" y="204910"/>
                            <a:pt x="296830" y="237548"/>
                            <a:pt x="317283" y="254357"/>
                          </a:cubicBezTo>
                          <a:cubicBezTo>
                            <a:pt x="299279" y="214765"/>
                            <a:pt x="271637" y="130662"/>
                            <a:pt x="268997" y="102005"/>
                          </a:cubicBezTo>
                          <a:cubicBezTo>
                            <a:pt x="294450" y="133623"/>
                            <a:pt x="360255" y="169154"/>
                            <a:pt x="391272" y="204918"/>
                          </a:cubicBezTo>
                          <a:cubicBezTo>
                            <a:pt x="375731" y="164766"/>
                            <a:pt x="380381" y="118410"/>
                            <a:pt x="373640" y="46073"/>
                          </a:cubicBezTo>
                          <a:cubicBezTo>
                            <a:pt x="419384" y="85995"/>
                            <a:pt x="461940" y="144984"/>
                            <a:pt x="473490" y="170862"/>
                          </a:cubicBezTo>
                          <a:cubicBezTo>
                            <a:pt x="475724" y="94791"/>
                            <a:pt x="492004" y="38200"/>
                            <a:pt x="487181" y="11627"/>
                          </a:cubicBezTo>
                          <a:cubicBezTo>
                            <a:pt x="511703" y="72422"/>
                            <a:pt x="539110" y="115755"/>
                            <a:pt x="560766" y="153504"/>
                          </a:cubicBezTo>
                          <a:cubicBezTo>
                            <a:pt x="588567" y="82570"/>
                            <a:pt x="598641" y="50708"/>
                            <a:pt x="605262" y="0"/>
                          </a:cubicBezTo>
                          <a:cubicBezTo>
                            <a:pt x="623214" y="38282"/>
                            <a:pt x="631012" y="135387"/>
                            <a:pt x="649758" y="153504"/>
                          </a:cubicBezTo>
                          <a:cubicBezTo>
                            <a:pt x="683030" y="99868"/>
                            <a:pt x="718088" y="28240"/>
                            <a:pt x="723343" y="11627"/>
                          </a:cubicBezTo>
                          <a:cubicBezTo>
                            <a:pt x="736717" y="26773"/>
                            <a:pt x="740714" y="119246"/>
                            <a:pt x="737034" y="170862"/>
                          </a:cubicBezTo>
                          <a:cubicBezTo>
                            <a:pt x="780658" y="120355"/>
                            <a:pt x="796329" y="108235"/>
                            <a:pt x="836884" y="46073"/>
                          </a:cubicBezTo>
                          <a:cubicBezTo>
                            <a:pt x="835901" y="64780"/>
                            <a:pt x="822517" y="170734"/>
                            <a:pt x="819252" y="204918"/>
                          </a:cubicBezTo>
                          <a:cubicBezTo>
                            <a:pt x="842249" y="194110"/>
                            <a:pt x="919124" y="126542"/>
                            <a:pt x="941527" y="102005"/>
                          </a:cubicBezTo>
                          <a:cubicBezTo>
                            <a:pt x="921854" y="170671"/>
                            <a:pt x="923341" y="184373"/>
                            <a:pt x="893241" y="254357"/>
                          </a:cubicBezTo>
                          <a:cubicBezTo>
                            <a:pt x="959666" y="211083"/>
                            <a:pt x="1003388" y="192733"/>
                            <a:pt x="1033247" y="177277"/>
                          </a:cubicBezTo>
                          <a:cubicBezTo>
                            <a:pt x="1009564" y="198751"/>
                            <a:pt x="967127" y="272105"/>
                            <a:pt x="956167" y="317283"/>
                          </a:cubicBezTo>
                          <a:cubicBezTo>
                            <a:pt x="995850" y="298122"/>
                            <a:pt x="1066810" y="287288"/>
                            <a:pt x="1108519" y="268997"/>
                          </a:cubicBezTo>
                          <a:cubicBezTo>
                            <a:pt x="1093803" y="289526"/>
                            <a:pt x="1046488" y="362717"/>
                            <a:pt x="1005606" y="391272"/>
                          </a:cubicBezTo>
                          <a:cubicBezTo>
                            <a:pt x="1024623" y="398133"/>
                            <a:pt x="1086038" y="378887"/>
                            <a:pt x="1164451" y="373640"/>
                          </a:cubicBezTo>
                          <a:cubicBezTo>
                            <a:pt x="1151749" y="394933"/>
                            <a:pt x="1066456" y="456040"/>
                            <a:pt x="1039662" y="473490"/>
                          </a:cubicBezTo>
                          <a:cubicBezTo>
                            <a:pt x="1100615" y="466994"/>
                            <a:pt x="1159990" y="472362"/>
                            <a:pt x="1198897" y="487181"/>
                          </a:cubicBezTo>
                          <a:cubicBezTo>
                            <a:pt x="1182893" y="496898"/>
                            <a:pt x="1098229" y="546456"/>
                            <a:pt x="1057020" y="560766"/>
                          </a:cubicBezTo>
                          <a:cubicBezTo>
                            <a:pt x="1075281" y="574515"/>
                            <a:pt x="1162256" y="583221"/>
                            <a:pt x="1210524" y="605262"/>
                          </a:cubicBezTo>
                          <a:cubicBezTo>
                            <a:pt x="1137902" y="615959"/>
                            <a:pt x="1104630" y="636692"/>
                            <a:pt x="1057020" y="649758"/>
                          </a:cubicBezTo>
                          <a:cubicBezTo>
                            <a:pt x="1102016" y="685957"/>
                            <a:pt x="1174906" y="697720"/>
                            <a:pt x="1198897" y="723343"/>
                          </a:cubicBezTo>
                          <a:cubicBezTo>
                            <a:pt x="1133215" y="721554"/>
                            <a:pt x="1114856" y="738559"/>
                            <a:pt x="1039662" y="737034"/>
                          </a:cubicBezTo>
                          <a:cubicBezTo>
                            <a:pt x="1068584" y="765305"/>
                            <a:pt x="1107379" y="790051"/>
                            <a:pt x="1164451" y="836884"/>
                          </a:cubicBezTo>
                          <a:cubicBezTo>
                            <a:pt x="1124496" y="840808"/>
                            <a:pt x="1085468" y="817916"/>
                            <a:pt x="1005606" y="819252"/>
                          </a:cubicBezTo>
                          <a:cubicBezTo>
                            <a:pt x="1016164" y="850125"/>
                            <a:pt x="1072011" y="916620"/>
                            <a:pt x="1108519" y="941527"/>
                          </a:cubicBezTo>
                          <a:cubicBezTo>
                            <a:pt x="1088367" y="949610"/>
                            <a:pt x="1006927" y="921060"/>
                            <a:pt x="956167" y="893241"/>
                          </a:cubicBezTo>
                          <a:cubicBezTo>
                            <a:pt x="992931" y="946386"/>
                            <a:pt x="1024901" y="1004854"/>
                            <a:pt x="1033247" y="1033247"/>
                          </a:cubicBezTo>
                          <a:cubicBezTo>
                            <a:pt x="973622" y="990177"/>
                            <a:pt x="933979" y="993465"/>
                            <a:pt x="893241" y="956167"/>
                          </a:cubicBezTo>
                          <a:cubicBezTo>
                            <a:pt x="900134" y="977769"/>
                            <a:pt x="933901" y="1071132"/>
                            <a:pt x="941527" y="1108519"/>
                          </a:cubicBezTo>
                          <a:cubicBezTo>
                            <a:pt x="903955" y="1079880"/>
                            <a:pt x="837155" y="1012370"/>
                            <a:pt x="819252" y="1005606"/>
                          </a:cubicBezTo>
                          <a:cubicBezTo>
                            <a:pt x="818918" y="1057717"/>
                            <a:pt x="839799" y="1138071"/>
                            <a:pt x="836884" y="1164451"/>
                          </a:cubicBezTo>
                          <a:cubicBezTo>
                            <a:pt x="797929" y="1128175"/>
                            <a:pt x="780550" y="1090582"/>
                            <a:pt x="737034" y="1039662"/>
                          </a:cubicBezTo>
                          <a:cubicBezTo>
                            <a:pt x="741655" y="1083042"/>
                            <a:pt x="723923" y="1120218"/>
                            <a:pt x="723343" y="1198897"/>
                          </a:cubicBezTo>
                          <a:cubicBezTo>
                            <a:pt x="707515" y="1138017"/>
                            <a:pt x="656564" y="1096097"/>
                            <a:pt x="649758" y="1057020"/>
                          </a:cubicBezTo>
                          <a:cubicBezTo>
                            <a:pt x="621884" y="1127619"/>
                            <a:pt x="611519" y="1166503"/>
                            <a:pt x="605262" y="1210524"/>
                          </a:cubicBezTo>
                          <a:cubicBezTo>
                            <a:pt x="575020" y="1140902"/>
                            <a:pt x="567202" y="1109410"/>
                            <a:pt x="560766" y="1057020"/>
                          </a:cubicBezTo>
                          <a:cubicBezTo>
                            <a:pt x="524943" y="1127936"/>
                            <a:pt x="510690" y="1174205"/>
                            <a:pt x="487181" y="1198897"/>
                          </a:cubicBezTo>
                          <a:cubicBezTo>
                            <a:pt x="487167" y="1131471"/>
                            <a:pt x="465259" y="1105268"/>
                            <a:pt x="473490" y="1039662"/>
                          </a:cubicBezTo>
                          <a:cubicBezTo>
                            <a:pt x="454082" y="1049862"/>
                            <a:pt x="395340" y="1130256"/>
                            <a:pt x="373640" y="1164451"/>
                          </a:cubicBezTo>
                          <a:cubicBezTo>
                            <a:pt x="392931" y="1101755"/>
                            <a:pt x="396142" y="1055608"/>
                            <a:pt x="391272" y="1005606"/>
                          </a:cubicBezTo>
                          <a:cubicBezTo>
                            <a:pt x="349096" y="1024855"/>
                            <a:pt x="338904" y="1068207"/>
                            <a:pt x="268997" y="1108519"/>
                          </a:cubicBezTo>
                          <a:cubicBezTo>
                            <a:pt x="268409" y="1085821"/>
                            <a:pt x="282516" y="1019553"/>
                            <a:pt x="317283" y="956167"/>
                          </a:cubicBezTo>
                          <a:cubicBezTo>
                            <a:pt x="255452" y="976780"/>
                            <a:pt x="227072" y="995210"/>
                            <a:pt x="177277" y="1033247"/>
                          </a:cubicBezTo>
                          <a:cubicBezTo>
                            <a:pt x="208945" y="975533"/>
                            <a:pt x="235092" y="946708"/>
                            <a:pt x="254357" y="893241"/>
                          </a:cubicBezTo>
                          <a:cubicBezTo>
                            <a:pt x="204857" y="901198"/>
                            <a:pt x="141732" y="922938"/>
                            <a:pt x="102005" y="941527"/>
                          </a:cubicBezTo>
                          <a:cubicBezTo>
                            <a:pt x="129657" y="910199"/>
                            <a:pt x="180180" y="869997"/>
                            <a:pt x="204918" y="819252"/>
                          </a:cubicBezTo>
                          <a:cubicBezTo>
                            <a:pt x="137315" y="819876"/>
                            <a:pt x="68583" y="833411"/>
                            <a:pt x="46073" y="836884"/>
                          </a:cubicBezTo>
                          <a:cubicBezTo>
                            <a:pt x="60810" y="819899"/>
                            <a:pt x="140014" y="746694"/>
                            <a:pt x="170862" y="737034"/>
                          </a:cubicBezTo>
                          <a:cubicBezTo>
                            <a:pt x="136989" y="744708"/>
                            <a:pt x="48280" y="734103"/>
                            <a:pt x="11627" y="723343"/>
                          </a:cubicBezTo>
                          <a:cubicBezTo>
                            <a:pt x="32723" y="703809"/>
                            <a:pt x="129563" y="646004"/>
                            <a:pt x="153504" y="649758"/>
                          </a:cubicBezTo>
                          <a:cubicBezTo>
                            <a:pt x="125280" y="654860"/>
                            <a:pt x="76662" y="614643"/>
                            <a:pt x="0" y="605262"/>
                          </a:cubicBezTo>
                          <a:close/>
                        </a:path>
                        <a:path w="1210524" h="1210524" stroke="0" extrusionOk="0">
                          <a:moveTo>
                            <a:pt x="0" y="605262"/>
                          </a:moveTo>
                          <a:cubicBezTo>
                            <a:pt x="41278" y="596383"/>
                            <a:pt x="114261" y="581816"/>
                            <a:pt x="153504" y="560766"/>
                          </a:cubicBezTo>
                          <a:cubicBezTo>
                            <a:pt x="136500" y="554416"/>
                            <a:pt x="50334" y="494026"/>
                            <a:pt x="11627" y="487181"/>
                          </a:cubicBezTo>
                          <a:cubicBezTo>
                            <a:pt x="66750" y="493176"/>
                            <a:pt x="114211" y="491955"/>
                            <a:pt x="170862" y="473490"/>
                          </a:cubicBezTo>
                          <a:cubicBezTo>
                            <a:pt x="134528" y="440993"/>
                            <a:pt x="99527" y="415678"/>
                            <a:pt x="46073" y="373640"/>
                          </a:cubicBezTo>
                          <a:cubicBezTo>
                            <a:pt x="91172" y="388587"/>
                            <a:pt x="134830" y="378622"/>
                            <a:pt x="204918" y="391272"/>
                          </a:cubicBezTo>
                          <a:cubicBezTo>
                            <a:pt x="155877" y="339202"/>
                            <a:pt x="104545" y="287864"/>
                            <a:pt x="102005" y="268997"/>
                          </a:cubicBezTo>
                          <a:cubicBezTo>
                            <a:pt x="120297" y="284899"/>
                            <a:pt x="180519" y="305913"/>
                            <a:pt x="254357" y="317283"/>
                          </a:cubicBezTo>
                          <a:cubicBezTo>
                            <a:pt x="228137" y="277744"/>
                            <a:pt x="196647" y="203071"/>
                            <a:pt x="177277" y="177277"/>
                          </a:cubicBezTo>
                          <a:cubicBezTo>
                            <a:pt x="239480" y="223813"/>
                            <a:pt x="258532" y="228975"/>
                            <a:pt x="317283" y="254357"/>
                          </a:cubicBezTo>
                          <a:cubicBezTo>
                            <a:pt x="290252" y="196881"/>
                            <a:pt x="281068" y="156315"/>
                            <a:pt x="268997" y="102005"/>
                          </a:cubicBezTo>
                          <a:cubicBezTo>
                            <a:pt x="288249" y="115279"/>
                            <a:pt x="372335" y="179009"/>
                            <a:pt x="391272" y="204918"/>
                          </a:cubicBezTo>
                          <a:cubicBezTo>
                            <a:pt x="380284" y="169488"/>
                            <a:pt x="390887" y="73203"/>
                            <a:pt x="373640" y="46073"/>
                          </a:cubicBezTo>
                          <a:cubicBezTo>
                            <a:pt x="383951" y="74521"/>
                            <a:pt x="436117" y="114443"/>
                            <a:pt x="473490" y="170862"/>
                          </a:cubicBezTo>
                          <a:cubicBezTo>
                            <a:pt x="465495" y="152986"/>
                            <a:pt x="470587" y="72636"/>
                            <a:pt x="487181" y="11627"/>
                          </a:cubicBezTo>
                          <a:cubicBezTo>
                            <a:pt x="512284" y="76439"/>
                            <a:pt x="542765" y="115149"/>
                            <a:pt x="560766" y="153504"/>
                          </a:cubicBezTo>
                          <a:cubicBezTo>
                            <a:pt x="574027" y="116741"/>
                            <a:pt x="590461" y="44606"/>
                            <a:pt x="605262" y="0"/>
                          </a:cubicBezTo>
                          <a:cubicBezTo>
                            <a:pt x="611702" y="41993"/>
                            <a:pt x="637270" y="101879"/>
                            <a:pt x="649758" y="153504"/>
                          </a:cubicBezTo>
                          <a:cubicBezTo>
                            <a:pt x="680277" y="92108"/>
                            <a:pt x="723344" y="36347"/>
                            <a:pt x="723343" y="11627"/>
                          </a:cubicBezTo>
                          <a:cubicBezTo>
                            <a:pt x="719356" y="69013"/>
                            <a:pt x="729700" y="94242"/>
                            <a:pt x="737034" y="170862"/>
                          </a:cubicBezTo>
                          <a:cubicBezTo>
                            <a:pt x="778758" y="105135"/>
                            <a:pt x="795025" y="79315"/>
                            <a:pt x="836884" y="46073"/>
                          </a:cubicBezTo>
                          <a:cubicBezTo>
                            <a:pt x="815442" y="109874"/>
                            <a:pt x="834697" y="144842"/>
                            <a:pt x="819252" y="204918"/>
                          </a:cubicBezTo>
                          <a:cubicBezTo>
                            <a:pt x="867441" y="165238"/>
                            <a:pt x="920660" y="132872"/>
                            <a:pt x="941527" y="102005"/>
                          </a:cubicBezTo>
                          <a:cubicBezTo>
                            <a:pt x="931202" y="127519"/>
                            <a:pt x="893334" y="234856"/>
                            <a:pt x="893241" y="254357"/>
                          </a:cubicBezTo>
                          <a:cubicBezTo>
                            <a:pt x="954459" y="235515"/>
                            <a:pt x="1003543" y="186321"/>
                            <a:pt x="1033247" y="177277"/>
                          </a:cubicBezTo>
                          <a:cubicBezTo>
                            <a:pt x="994614" y="237393"/>
                            <a:pt x="994285" y="261642"/>
                            <a:pt x="956167" y="317283"/>
                          </a:cubicBezTo>
                          <a:cubicBezTo>
                            <a:pt x="1029451" y="304918"/>
                            <a:pt x="1060611" y="272279"/>
                            <a:pt x="1108519" y="268997"/>
                          </a:cubicBezTo>
                          <a:cubicBezTo>
                            <a:pt x="1068665" y="302740"/>
                            <a:pt x="1022817" y="363937"/>
                            <a:pt x="1005606" y="391272"/>
                          </a:cubicBezTo>
                          <a:cubicBezTo>
                            <a:pt x="1041431" y="380026"/>
                            <a:pt x="1134697" y="378268"/>
                            <a:pt x="1164451" y="373640"/>
                          </a:cubicBezTo>
                          <a:cubicBezTo>
                            <a:pt x="1124374" y="398377"/>
                            <a:pt x="1093532" y="442291"/>
                            <a:pt x="1039662" y="473490"/>
                          </a:cubicBezTo>
                          <a:cubicBezTo>
                            <a:pt x="1081203" y="471540"/>
                            <a:pt x="1141925" y="471343"/>
                            <a:pt x="1198897" y="487181"/>
                          </a:cubicBezTo>
                          <a:cubicBezTo>
                            <a:pt x="1134256" y="520617"/>
                            <a:pt x="1097285" y="532348"/>
                            <a:pt x="1057020" y="560766"/>
                          </a:cubicBezTo>
                          <a:cubicBezTo>
                            <a:pt x="1130175" y="591549"/>
                            <a:pt x="1184199" y="585422"/>
                            <a:pt x="1210524" y="605262"/>
                          </a:cubicBezTo>
                          <a:cubicBezTo>
                            <a:pt x="1183832" y="607255"/>
                            <a:pt x="1088734" y="645692"/>
                            <a:pt x="1057020" y="649758"/>
                          </a:cubicBezTo>
                          <a:cubicBezTo>
                            <a:pt x="1107025" y="664065"/>
                            <a:pt x="1159739" y="689940"/>
                            <a:pt x="1198897" y="723343"/>
                          </a:cubicBezTo>
                          <a:cubicBezTo>
                            <a:pt x="1175886" y="721314"/>
                            <a:pt x="1081529" y="729509"/>
                            <a:pt x="1039662" y="737034"/>
                          </a:cubicBezTo>
                          <a:cubicBezTo>
                            <a:pt x="1061138" y="752836"/>
                            <a:pt x="1102553" y="798921"/>
                            <a:pt x="1164451" y="836884"/>
                          </a:cubicBezTo>
                          <a:cubicBezTo>
                            <a:pt x="1095784" y="830258"/>
                            <a:pt x="1083083" y="822856"/>
                            <a:pt x="1005606" y="819252"/>
                          </a:cubicBezTo>
                          <a:cubicBezTo>
                            <a:pt x="1054759" y="870537"/>
                            <a:pt x="1073918" y="901320"/>
                            <a:pt x="1108519" y="941527"/>
                          </a:cubicBezTo>
                          <a:cubicBezTo>
                            <a:pt x="1059801" y="935265"/>
                            <a:pt x="1032644" y="905190"/>
                            <a:pt x="956167" y="893241"/>
                          </a:cubicBezTo>
                          <a:cubicBezTo>
                            <a:pt x="987057" y="934641"/>
                            <a:pt x="1007677" y="979398"/>
                            <a:pt x="1033247" y="1033247"/>
                          </a:cubicBezTo>
                          <a:cubicBezTo>
                            <a:pt x="1007477" y="1016683"/>
                            <a:pt x="953276" y="1005480"/>
                            <a:pt x="893241" y="956167"/>
                          </a:cubicBezTo>
                          <a:cubicBezTo>
                            <a:pt x="915929" y="1020580"/>
                            <a:pt x="929271" y="1062508"/>
                            <a:pt x="941527" y="1108519"/>
                          </a:cubicBezTo>
                          <a:cubicBezTo>
                            <a:pt x="908201" y="1097753"/>
                            <a:pt x="852550" y="1016051"/>
                            <a:pt x="819252" y="1005606"/>
                          </a:cubicBezTo>
                          <a:cubicBezTo>
                            <a:pt x="829842" y="1035510"/>
                            <a:pt x="828284" y="1138773"/>
                            <a:pt x="836884" y="1164451"/>
                          </a:cubicBezTo>
                          <a:cubicBezTo>
                            <a:pt x="800006" y="1116062"/>
                            <a:pt x="791785" y="1085579"/>
                            <a:pt x="737034" y="1039662"/>
                          </a:cubicBezTo>
                          <a:cubicBezTo>
                            <a:pt x="728412" y="1109201"/>
                            <a:pt x="719826" y="1136477"/>
                            <a:pt x="723343" y="1198897"/>
                          </a:cubicBezTo>
                          <a:cubicBezTo>
                            <a:pt x="702379" y="1164151"/>
                            <a:pt x="661946" y="1111733"/>
                            <a:pt x="649758" y="1057020"/>
                          </a:cubicBezTo>
                          <a:cubicBezTo>
                            <a:pt x="640433" y="1104724"/>
                            <a:pt x="599822" y="1184694"/>
                            <a:pt x="605262" y="1210524"/>
                          </a:cubicBezTo>
                          <a:cubicBezTo>
                            <a:pt x="609037" y="1181224"/>
                            <a:pt x="566438" y="1084707"/>
                            <a:pt x="560766" y="1057020"/>
                          </a:cubicBezTo>
                          <a:cubicBezTo>
                            <a:pt x="552454" y="1095413"/>
                            <a:pt x="508586" y="1174751"/>
                            <a:pt x="487181" y="1198897"/>
                          </a:cubicBezTo>
                          <a:cubicBezTo>
                            <a:pt x="498857" y="1173063"/>
                            <a:pt x="469425" y="1094537"/>
                            <a:pt x="473490" y="1039662"/>
                          </a:cubicBezTo>
                          <a:cubicBezTo>
                            <a:pt x="432853" y="1091829"/>
                            <a:pt x="420628" y="1117248"/>
                            <a:pt x="373640" y="1164451"/>
                          </a:cubicBezTo>
                          <a:cubicBezTo>
                            <a:pt x="388590" y="1122767"/>
                            <a:pt x="389613" y="1047007"/>
                            <a:pt x="391272" y="1005606"/>
                          </a:cubicBezTo>
                          <a:cubicBezTo>
                            <a:pt x="358467" y="1047663"/>
                            <a:pt x="291123" y="1101014"/>
                            <a:pt x="268997" y="1108519"/>
                          </a:cubicBezTo>
                          <a:cubicBezTo>
                            <a:pt x="294506" y="1070882"/>
                            <a:pt x="300522" y="986689"/>
                            <a:pt x="317283" y="956167"/>
                          </a:cubicBezTo>
                          <a:cubicBezTo>
                            <a:pt x="268770" y="973766"/>
                            <a:pt x="226236" y="1014694"/>
                            <a:pt x="177277" y="1033247"/>
                          </a:cubicBezTo>
                          <a:cubicBezTo>
                            <a:pt x="218461" y="967823"/>
                            <a:pt x="239906" y="923975"/>
                            <a:pt x="254357" y="893241"/>
                          </a:cubicBezTo>
                          <a:cubicBezTo>
                            <a:pt x="240292" y="907024"/>
                            <a:pt x="128036" y="929210"/>
                            <a:pt x="102005" y="941527"/>
                          </a:cubicBezTo>
                          <a:cubicBezTo>
                            <a:pt x="130744" y="893760"/>
                            <a:pt x="167808" y="851396"/>
                            <a:pt x="204918" y="819252"/>
                          </a:cubicBezTo>
                          <a:cubicBezTo>
                            <a:pt x="153133" y="830220"/>
                            <a:pt x="119029" y="832371"/>
                            <a:pt x="46073" y="836884"/>
                          </a:cubicBezTo>
                          <a:cubicBezTo>
                            <a:pt x="79243" y="796714"/>
                            <a:pt x="133924" y="748412"/>
                            <a:pt x="170862" y="737034"/>
                          </a:cubicBezTo>
                          <a:cubicBezTo>
                            <a:pt x="143847" y="736282"/>
                            <a:pt x="44647" y="731925"/>
                            <a:pt x="11627" y="723343"/>
                          </a:cubicBezTo>
                          <a:cubicBezTo>
                            <a:pt x="55199" y="713481"/>
                            <a:pt x="141194" y="663205"/>
                            <a:pt x="153504" y="649758"/>
                          </a:cubicBezTo>
                          <a:cubicBezTo>
                            <a:pt x="131804" y="639441"/>
                            <a:pt x="49118" y="612487"/>
                            <a:pt x="0" y="6052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#9</a:t>
              </a:r>
            </a:p>
          </p:txBody>
        </p:sp>
      </p:grpSp>
      <p:grpSp>
        <p:nvGrpSpPr>
          <p:cNvPr id="62" name="Group 61">
            <a:extLst>
              <a:ext uri="{FF2B5EF4-FFF2-40B4-BE49-F238E27FC236}">
                <a16:creationId xmlns:a16="http://schemas.microsoft.com/office/drawing/2014/main" id="{8965DE17-0026-2A77-7253-9DF2CAEA2614}"/>
              </a:ext>
            </a:extLst>
          </p:cNvPr>
          <p:cNvGrpSpPr/>
          <p:nvPr/>
        </p:nvGrpSpPr>
        <p:grpSpPr>
          <a:xfrm>
            <a:off x="731520" y="1322955"/>
            <a:ext cx="1888051" cy="2174413"/>
            <a:chOff x="731520" y="1322955"/>
            <a:chExt cx="1888051" cy="2174413"/>
          </a:xfrm>
        </p:grpSpPr>
        <p:sp>
          <p:nvSpPr>
            <p:cNvPr id="9" name="TextBox 8">
              <a:extLst>
                <a:ext uri="{FF2B5EF4-FFF2-40B4-BE49-F238E27FC236}">
                  <a16:creationId xmlns:a16="http://schemas.microsoft.com/office/drawing/2014/main" id="{1F359D38-E486-5F34-5F0A-E36A7B97F4EE}"/>
                </a:ext>
              </a:extLst>
            </p:cNvPr>
            <p:cNvSpPr txBox="1"/>
            <p:nvPr/>
          </p:nvSpPr>
          <p:spPr>
            <a:xfrm>
              <a:off x="731520" y="2666371"/>
              <a:ext cx="1888051" cy="830997"/>
            </a:xfrm>
            <a:prstGeom prst="rect">
              <a:avLst/>
            </a:prstGeom>
            <a:noFill/>
          </p:spPr>
          <p:txBody>
            <a:bodyPr wrap="square" lIns="0" tIns="0" rIns="0" bIns="0" rtlCol="0">
              <a:spAutoFit/>
            </a:bodyPr>
            <a:lstStyle/>
            <a:p>
              <a:pPr algn="ctr"/>
              <a:r>
                <a:rPr lang="en-US"/>
                <a:t>Company </a:t>
              </a:r>
              <a:br>
                <a:rPr lang="en-US"/>
              </a:br>
              <a:r>
                <a:rPr lang="en-US"/>
                <a:t>stability and longevity</a:t>
              </a:r>
            </a:p>
          </p:txBody>
        </p:sp>
        <p:sp>
          <p:nvSpPr>
            <p:cNvPr id="60" name="Star: 32 Points 59">
              <a:extLst>
                <a:ext uri="{FF2B5EF4-FFF2-40B4-BE49-F238E27FC236}">
                  <a16:creationId xmlns:a16="http://schemas.microsoft.com/office/drawing/2014/main" id="{9977A228-7601-91CB-C3A6-A4700808E0E4}"/>
                </a:ext>
              </a:extLst>
            </p:cNvPr>
            <p:cNvSpPr/>
            <p:nvPr/>
          </p:nvSpPr>
          <p:spPr>
            <a:xfrm>
              <a:off x="1073988" y="1322955"/>
              <a:ext cx="1210524" cy="1210524"/>
            </a:xfrm>
            <a:prstGeom prst="star32">
              <a:avLst/>
            </a:prstGeom>
            <a:gradFill flip="none" rotWithShape="1">
              <a:gsLst>
                <a:gs pos="0">
                  <a:schemeClr val="accent2">
                    <a:lumMod val="40000"/>
                    <a:lumOff val="60000"/>
                  </a:schemeClr>
                </a:gs>
                <a:gs pos="100000">
                  <a:schemeClr val="accent5"/>
                </a:gs>
              </a:gsLst>
              <a:path path="circle">
                <a:fillToRect l="50000" t="50000" r="50000" b="50000"/>
              </a:path>
              <a:tileRect/>
            </a:gradFill>
            <a:ln w="22225" cmpd="dbl">
              <a:solidFill>
                <a:schemeClr val="accent2">
                  <a:alpha val="55000"/>
                </a:schemeClr>
              </a:solidFill>
              <a:extLst>
                <a:ext uri="{C807C97D-BFC1-408E-A445-0C87EB9F89A2}">
                  <ask:lineSketchStyleProps xmlns:ask="http://schemas.microsoft.com/office/drawing/2018/sketchyshapes" sd="1219033472">
                    <a:custGeom>
                      <a:avLst/>
                      <a:gdLst>
                        <a:gd name="connsiteX0" fmla="*/ 0 w 1210524"/>
                        <a:gd name="connsiteY0" fmla="*/ 605262 h 1210524"/>
                        <a:gd name="connsiteX1" fmla="*/ 153504 w 1210524"/>
                        <a:gd name="connsiteY1" fmla="*/ 560766 h 1210524"/>
                        <a:gd name="connsiteX2" fmla="*/ 11627 w 1210524"/>
                        <a:gd name="connsiteY2" fmla="*/ 487181 h 1210524"/>
                        <a:gd name="connsiteX3" fmla="*/ 170862 w 1210524"/>
                        <a:gd name="connsiteY3" fmla="*/ 473490 h 1210524"/>
                        <a:gd name="connsiteX4" fmla="*/ 46073 w 1210524"/>
                        <a:gd name="connsiteY4" fmla="*/ 373640 h 1210524"/>
                        <a:gd name="connsiteX5" fmla="*/ 204918 w 1210524"/>
                        <a:gd name="connsiteY5" fmla="*/ 391272 h 1210524"/>
                        <a:gd name="connsiteX6" fmla="*/ 102005 w 1210524"/>
                        <a:gd name="connsiteY6" fmla="*/ 268997 h 1210524"/>
                        <a:gd name="connsiteX7" fmla="*/ 254357 w 1210524"/>
                        <a:gd name="connsiteY7" fmla="*/ 317283 h 1210524"/>
                        <a:gd name="connsiteX8" fmla="*/ 177277 w 1210524"/>
                        <a:gd name="connsiteY8" fmla="*/ 177277 h 1210524"/>
                        <a:gd name="connsiteX9" fmla="*/ 317283 w 1210524"/>
                        <a:gd name="connsiteY9" fmla="*/ 254357 h 1210524"/>
                        <a:gd name="connsiteX10" fmla="*/ 268997 w 1210524"/>
                        <a:gd name="connsiteY10" fmla="*/ 102005 h 1210524"/>
                        <a:gd name="connsiteX11" fmla="*/ 391272 w 1210524"/>
                        <a:gd name="connsiteY11" fmla="*/ 204918 h 1210524"/>
                        <a:gd name="connsiteX12" fmla="*/ 373640 w 1210524"/>
                        <a:gd name="connsiteY12" fmla="*/ 46073 h 1210524"/>
                        <a:gd name="connsiteX13" fmla="*/ 473490 w 1210524"/>
                        <a:gd name="connsiteY13" fmla="*/ 170862 h 1210524"/>
                        <a:gd name="connsiteX14" fmla="*/ 487181 w 1210524"/>
                        <a:gd name="connsiteY14" fmla="*/ 11627 h 1210524"/>
                        <a:gd name="connsiteX15" fmla="*/ 560766 w 1210524"/>
                        <a:gd name="connsiteY15" fmla="*/ 153504 h 1210524"/>
                        <a:gd name="connsiteX16" fmla="*/ 605262 w 1210524"/>
                        <a:gd name="connsiteY16" fmla="*/ 0 h 1210524"/>
                        <a:gd name="connsiteX17" fmla="*/ 649758 w 1210524"/>
                        <a:gd name="connsiteY17" fmla="*/ 153504 h 1210524"/>
                        <a:gd name="connsiteX18" fmla="*/ 723343 w 1210524"/>
                        <a:gd name="connsiteY18" fmla="*/ 11627 h 1210524"/>
                        <a:gd name="connsiteX19" fmla="*/ 737034 w 1210524"/>
                        <a:gd name="connsiteY19" fmla="*/ 170862 h 1210524"/>
                        <a:gd name="connsiteX20" fmla="*/ 836884 w 1210524"/>
                        <a:gd name="connsiteY20" fmla="*/ 46073 h 1210524"/>
                        <a:gd name="connsiteX21" fmla="*/ 819252 w 1210524"/>
                        <a:gd name="connsiteY21" fmla="*/ 204918 h 1210524"/>
                        <a:gd name="connsiteX22" fmla="*/ 941527 w 1210524"/>
                        <a:gd name="connsiteY22" fmla="*/ 102005 h 1210524"/>
                        <a:gd name="connsiteX23" fmla="*/ 893241 w 1210524"/>
                        <a:gd name="connsiteY23" fmla="*/ 254357 h 1210524"/>
                        <a:gd name="connsiteX24" fmla="*/ 1033247 w 1210524"/>
                        <a:gd name="connsiteY24" fmla="*/ 177277 h 1210524"/>
                        <a:gd name="connsiteX25" fmla="*/ 956167 w 1210524"/>
                        <a:gd name="connsiteY25" fmla="*/ 317283 h 1210524"/>
                        <a:gd name="connsiteX26" fmla="*/ 1108519 w 1210524"/>
                        <a:gd name="connsiteY26" fmla="*/ 268997 h 1210524"/>
                        <a:gd name="connsiteX27" fmla="*/ 1005606 w 1210524"/>
                        <a:gd name="connsiteY27" fmla="*/ 391272 h 1210524"/>
                        <a:gd name="connsiteX28" fmla="*/ 1164451 w 1210524"/>
                        <a:gd name="connsiteY28" fmla="*/ 373640 h 1210524"/>
                        <a:gd name="connsiteX29" fmla="*/ 1039662 w 1210524"/>
                        <a:gd name="connsiteY29" fmla="*/ 473490 h 1210524"/>
                        <a:gd name="connsiteX30" fmla="*/ 1198897 w 1210524"/>
                        <a:gd name="connsiteY30" fmla="*/ 487181 h 1210524"/>
                        <a:gd name="connsiteX31" fmla="*/ 1057020 w 1210524"/>
                        <a:gd name="connsiteY31" fmla="*/ 560766 h 1210524"/>
                        <a:gd name="connsiteX32" fmla="*/ 1210524 w 1210524"/>
                        <a:gd name="connsiteY32" fmla="*/ 605262 h 1210524"/>
                        <a:gd name="connsiteX33" fmla="*/ 1057020 w 1210524"/>
                        <a:gd name="connsiteY33" fmla="*/ 649758 h 1210524"/>
                        <a:gd name="connsiteX34" fmla="*/ 1198897 w 1210524"/>
                        <a:gd name="connsiteY34" fmla="*/ 723343 h 1210524"/>
                        <a:gd name="connsiteX35" fmla="*/ 1039662 w 1210524"/>
                        <a:gd name="connsiteY35" fmla="*/ 737034 h 1210524"/>
                        <a:gd name="connsiteX36" fmla="*/ 1164451 w 1210524"/>
                        <a:gd name="connsiteY36" fmla="*/ 836884 h 1210524"/>
                        <a:gd name="connsiteX37" fmla="*/ 1005606 w 1210524"/>
                        <a:gd name="connsiteY37" fmla="*/ 819252 h 1210524"/>
                        <a:gd name="connsiteX38" fmla="*/ 1108519 w 1210524"/>
                        <a:gd name="connsiteY38" fmla="*/ 941527 h 1210524"/>
                        <a:gd name="connsiteX39" fmla="*/ 956167 w 1210524"/>
                        <a:gd name="connsiteY39" fmla="*/ 893241 h 1210524"/>
                        <a:gd name="connsiteX40" fmla="*/ 1033247 w 1210524"/>
                        <a:gd name="connsiteY40" fmla="*/ 1033247 h 1210524"/>
                        <a:gd name="connsiteX41" fmla="*/ 893241 w 1210524"/>
                        <a:gd name="connsiteY41" fmla="*/ 956167 h 1210524"/>
                        <a:gd name="connsiteX42" fmla="*/ 941527 w 1210524"/>
                        <a:gd name="connsiteY42" fmla="*/ 1108519 h 1210524"/>
                        <a:gd name="connsiteX43" fmla="*/ 819252 w 1210524"/>
                        <a:gd name="connsiteY43" fmla="*/ 1005606 h 1210524"/>
                        <a:gd name="connsiteX44" fmla="*/ 836884 w 1210524"/>
                        <a:gd name="connsiteY44" fmla="*/ 1164451 h 1210524"/>
                        <a:gd name="connsiteX45" fmla="*/ 737034 w 1210524"/>
                        <a:gd name="connsiteY45" fmla="*/ 1039662 h 1210524"/>
                        <a:gd name="connsiteX46" fmla="*/ 723343 w 1210524"/>
                        <a:gd name="connsiteY46" fmla="*/ 1198897 h 1210524"/>
                        <a:gd name="connsiteX47" fmla="*/ 649758 w 1210524"/>
                        <a:gd name="connsiteY47" fmla="*/ 1057020 h 1210524"/>
                        <a:gd name="connsiteX48" fmla="*/ 605262 w 1210524"/>
                        <a:gd name="connsiteY48" fmla="*/ 1210524 h 1210524"/>
                        <a:gd name="connsiteX49" fmla="*/ 560766 w 1210524"/>
                        <a:gd name="connsiteY49" fmla="*/ 1057020 h 1210524"/>
                        <a:gd name="connsiteX50" fmla="*/ 487181 w 1210524"/>
                        <a:gd name="connsiteY50" fmla="*/ 1198897 h 1210524"/>
                        <a:gd name="connsiteX51" fmla="*/ 473490 w 1210524"/>
                        <a:gd name="connsiteY51" fmla="*/ 1039662 h 1210524"/>
                        <a:gd name="connsiteX52" fmla="*/ 373640 w 1210524"/>
                        <a:gd name="connsiteY52" fmla="*/ 1164451 h 1210524"/>
                        <a:gd name="connsiteX53" fmla="*/ 391272 w 1210524"/>
                        <a:gd name="connsiteY53" fmla="*/ 1005606 h 1210524"/>
                        <a:gd name="connsiteX54" fmla="*/ 268997 w 1210524"/>
                        <a:gd name="connsiteY54" fmla="*/ 1108519 h 1210524"/>
                        <a:gd name="connsiteX55" fmla="*/ 317283 w 1210524"/>
                        <a:gd name="connsiteY55" fmla="*/ 956167 h 1210524"/>
                        <a:gd name="connsiteX56" fmla="*/ 177277 w 1210524"/>
                        <a:gd name="connsiteY56" fmla="*/ 1033247 h 1210524"/>
                        <a:gd name="connsiteX57" fmla="*/ 254357 w 1210524"/>
                        <a:gd name="connsiteY57" fmla="*/ 893241 h 1210524"/>
                        <a:gd name="connsiteX58" fmla="*/ 102005 w 1210524"/>
                        <a:gd name="connsiteY58" fmla="*/ 941527 h 1210524"/>
                        <a:gd name="connsiteX59" fmla="*/ 204918 w 1210524"/>
                        <a:gd name="connsiteY59" fmla="*/ 819252 h 1210524"/>
                        <a:gd name="connsiteX60" fmla="*/ 46073 w 1210524"/>
                        <a:gd name="connsiteY60" fmla="*/ 836884 h 1210524"/>
                        <a:gd name="connsiteX61" fmla="*/ 170862 w 1210524"/>
                        <a:gd name="connsiteY61" fmla="*/ 737034 h 1210524"/>
                        <a:gd name="connsiteX62" fmla="*/ 11627 w 1210524"/>
                        <a:gd name="connsiteY62" fmla="*/ 723343 h 1210524"/>
                        <a:gd name="connsiteX63" fmla="*/ 153504 w 1210524"/>
                        <a:gd name="connsiteY63" fmla="*/ 649758 h 1210524"/>
                        <a:gd name="connsiteX64" fmla="*/ 0 w 1210524"/>
                        <a:gd name="connsiteY64" fmla="*/ 605262 h 121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0524" h="1210524" fill="none" extrusionOk="0">
                          <a:moveTo>
                            <a:pt x="0" y="605262"/>
                          </a:moveTo>
                          <a:cubicBezTo>
                            <a:pt x="18636" y="605122"/>
                            <a:pt x="87812" y="577046"/>
                            <a:pt x="153504" y="560766"/>
                          </a:cubicBezTo>
                          <a:cubicBezTo>
                            <a:pt x="126960" y="536573"/>
                            <a:pt x="51711" y="495158"/>
                            <a:pt x="11627" y="487181"/>
                          </a:cubicBezTo>
                          <a:cubicBezTo>
                            <a:pt x="32571" y="498839"/>
                            <a:pt x="149810" y="485090"/>
                            <a:pt x="170862" y="473490"/>
                          </a:cubicBezTo>
                          <a:cubicBezTo>
                            <a:pt x="117664" y="438255"/>
                            <a:pt x="93138" y="404251"/>
                            <a:pt x="46073" y="373640"/>
                          </a:cubicBezTo>
                          <a:cubicBezTo>
                            <a:pt x="95660" y="366285"/>
                            <a:pt x="157429" y="380745"/>
                            <a:pt x="204918" y="391272"/>
                          </a:cubicBezTo>
                          <a:cubicBezTo>
                            <a:pt x="205065" y="369763"/>
                            <a:pt x="133153" y="297671"/>
                            <a:pt x="102005" y="268997"/>
                          </a:cubicBezTo>
                          <a:cubicBezTo>
                            <a:pt x="168659" y="285237"/>
                            <a:pt x="201922" y="299901"/>
                            <a:pt x="254357" y="317283"/>
                          </a:cubicBezTo>
                          <a:cubicBezTo>
                            <a:pt x="216410" y="274893"/>
                            <a:pt x="222996" y="235693"/>
                            <a:pt x="177277" y="177277"/>
                          </a:cubicBezTo>
                          <a:cubicBezTo>
                            <a:pt x="204377" y="204910"/>
                            <a:pt x="296830" y="237548"/>
                            <a:pt x="317283" y="254357"/>
                          </a:cubicBezTo>
                          <a:cubicBezTo>
                            <a:pt x="299279" y="214765"/>
                            <a:pt x="271637" y="130662"/>
                            <a:pt x="268997" y="102005"/>
                          </a:cubicBezTo>
                          <a:cubicBezTo>
                            <a:pt x="294450" y="133623"/>
                            <a:pt x="360255" y="169154"/>
                            <a:pt x="391272" y="204918"/>
                          </a:cubicBezTo>
                          <a:cubicBezTo>
                            <a:pt x="375731" y="164766"/>
                            <a:pt x="380381" y="118410"/>
                            <a:pt x="373640" y="46073"/>
                          </a:cubicBezTo>
                          <a:cubicBezTo>
                            <a:pt x="419384" y="85995"/>
                            <a:pt x="461940" y="144984"/>
                            <a:pt x="473490" y="170862"/>
                          </a:cubicBezTo>
                          <a:cubicBezTo>
                            <a:pt x="475724" y="94791"/>
                            <a:pt x="492004" y="38200"/>
                            <a:pt x="487181" y="11627"/>
                          </a:cubicBezTo>
                          <a:cubicBezTo>
                            <a:pt x="511703" y="72422"/>
                            <a:pt x="539110" y="115755"/>
                            <a:pt x="560766" y="153504"/>
                          </a:cubicBezTo>
                          <a:cubicBezTo>
                            <a:pt x="588567" y="82570"/>
                            <a:pt x="598641" y="50708"/>
                            <a:pt x="605262" y="0"/>
                          </a:cubicBezTo>
                          <a:cubicBezTo>
                            <a:pt x="623214" y="38282"/>
                            <a:pt x="631012" y="135387"/>
                            <a:pt x="649758" y="153504"/>
                          </a:cubicBezTo>
                          <a:cubicBezTo>
                            <a:pt x="683030" y="99868"/>
                            <a:pt x="718088" y="28240"/>
                            <a:pt x="723343" y="11627"/>
                          </a:cubicBezTo>
                          <a:cubicBezTo>
                            <a:pt x="736717" y="26773"/>
                            <a:pt x="740714" y="119246"/>
                            <a:pt x="737034" y="170862"/>
                          </a:cubicBezTo>
                          <a:cubicBezTo>
                            <a:pt x="780658" y="120355"/>
                            <a:pt x="796329" y="108235"/>
                            <a:pt x="836884" y="46073"/>
                          </a:cubicBezTo>
                          <a:cubicBezTo>
                            <a:pt x="835901" y="64780"/>
                            <a:pt x="822517" y="170734"/>
                            <a:pt x="819252" y="204918"/>
                          </a:cubicBezTo>
                          <a:cubicBezTo>
                            <a:pt x="842249" y="194110"/>
                            <a:pt x="919124" y="126542"/>
                            <a:pt x="941527" y="102005"/>
                          </a:cubicBezTo>
                          <a:cubicBezTo>
                            <a:pt x="921854" y="170671"/>
                            <a:pt x="923341" y="184373"/>
                            <a:pt x="893241" y="254357"/>
                          </a:cubicBezTo>
                          <a:cubicBezTo>
                            <a:pt x="959666" y="211083"/>
                            <a:pt x="1003388" y="192733"/>
                            <a:pt x="1033247" y="177277"/>
                          </a:cubicBezTo>
                          <a:cubicBezTo>
                            <a:pt x="1009564" y="198751"/>
                            <a:pt x="967127" y="272105"/>
                            <a:pt x="956167" y="317283"/>
                          </a:cubicBezTo>
                          <a:cubicBezTo>
                            <a:pt x="995850" y="298122"/>
                            <a:pt x="1066810" y="287288"/>
                            <a:pt x="1108519" y="268997"/>
                          </a:cubicBezTo>
                          <a:cubicBezTo>
                            <a:pt x="1093803" y="289526"/>
                            <a:pt x="1046488" y="362717"/>
                            <a:pt x="1005606" y="391272"/>
                          </a:cubicBezTo>
                          <a:cubicBezTo>
                            <a:pt x="1024623" y="398133"/>
                            <a:pt x="1086038" y="378887"/>
                            <a:pt x="1164451" y="373640"/>
                          </a:cubicBezTo>
                          <a:cubicBezTo>
                            <a:pt x="1151749" y="394933"/>
                            <a:pt x="1066456" y="456040"/>
                            <a:pt x="1039662" y="473490"/>
                          </a:cubicBezTo>
                          <a:cubicBezTo>
                            <a:pt x="1100615" y="466994"/>
                            <a:pt x="1159990" y="472362"/>
                            <a:pt x="1198897" y="487181"/>
                          </a:cubicBezTo>
                          <a:cubicBezTo>
                            <a:pt x="1182893" y="496898"/>
                            <a:pt x="1098229" y="546456"/>
                            <a:pt x="1057020" y="560766"/>
                          </a:cubicBezTo>
                          <a:cubicBezTo>
                            <a:pt x="1075281" y="574515"/>
                            <a:pt x="1162256" y="583221"/>
                            <a:pt x="1210524" y="605262"/>
                          </a:cubicBezTo>
                          <a:cubicBezTo>
                            <a:pt x="1137902" y="615959"/>
                            <a:pt x="1104630" y="636692"/>
                            <a:pt x="1057020" y="649758"/>
                          </a:cubicBezTo>
                          <a:cubicBezTo>
                            <a:pt x="1102016" y="685957"/>
                            <a:pt x="1174906" y="697720"/>
                            <a:pt x="1198897" y="723343"/>
                          </a:cubicBezTo>
                          <a:cubicBezTo>
                            <a:pt x="1133215" y="721554"/>
                            <a:pt x="1114856" y="738559"/>
                            <a:pt x="1039662" y="737034"/>
                          </a:cubicBezTo>
                          <a:cubicBezTo>
                            <a:pt x="1068584" y="765305"/>
                            <a:pt x="1107379" y="790051"/>
                            <a:pt x="1164451" y="836884"/>
                          </a:cubicBezTo>
                          <a:cubicBezTo>
                            <a:pt x="1124496" y="840808"/>
                            <a:pt x="1085468" y="817916"/>
                            <a:pt x="1005606" y="819252"/>
                          </a:cubicBezTo>
                          <a:cubicBezTo>
                            <a:pt x="1016164" y="850125"/>
                            <a:pt x="1072011" y="916620"/>
                            <a:pt x="1108519" y="941527"/>
                          </a:cubicBezTo>
                          <a:cubicBezTo>
                            <a:pt x="1088367" y="949610"/>
                            <a:pt x="1006927" y="921060"/>
                            <a:pt x="956167" y="893241"/>
                          </a:cubicBezTo>
                          <a:cubicBezTo>
                            <a:pt x="992931" y="946386"/>
                            <a:pt x="1024901" y="1004854"/>
                            <a:pt x="1033247" y="1033247"/>
                          </a:cubicBezTo>
                          <a:cubicBezTo>
                            <a:pt x="973622" y="990177"/>
                            <a:pt x="933979" y="993465"/>
                            <a:pt x="893241" y="956167"/>
                          </a:cubicBezTo>
                          <a:cubicBezTo>
                            <a:pt x="900134" y="977769"/>
                            <a:pt x="933901" y="1071132"/>
                            <a:pt x="941527" y="1108519"/>
                          </a:cubicBezTo>
                          <a:cubicBezTo>
                            <a:pt x="903955" y="1079880"/>
                            <a:pt x="837155" y="1012370"/>
                            <a:pt x="819252" y="1005606"/>
                          </a:cubicBezTo>
                          <a:cubicBezTo>
                            <a:pt x="818918" y="1057717"/>
                            <a:pt x="839799" y="1138071"/>
                            <a:pt x="836884" y="1164451"/>
                          </a:cubicBezTo>
                          <a:cubicBezTo>
                            <a:pt x="797929" y="1128175"/>
                            <a:pt x="780550" y="1090582"/>
                            <a:pt x="737034" y="1039662"/>
                          </a:cubicBezTo>
                          <a:cubicBezTo>
                            <a:pt x="741655" y="1083042"/>
                            <a:pt x="723923" y="1120218"/>
                            <a:pt x="723343" y="1198897"/>
                          </a:cubicBezTo>
                          <a:cubicBezTo>
                            <a:pt x="707515" y="1138017"/>
                            <a:pt x="656564" y="1096097"/>
                            <a:pt x="649758" y="1057020"/>
                          </a:cubicBezTo>
                          <a:cubicBezTo>
                            <a:pt x="621884" y="1127619"/>
                            <a:pt x="611519" y="1166503"/>
                            <a:pt x="605262" y="1210524"/>
                          </a:cubicBezTo>
                          <a:cubicBezTo>
                            <a:pt x="575020" y="1140902"/>
                            <a:pt x="567202" y="1109410"/>
                            <a:pt x="560766" y="1057020"/>
                          </a:cubicBezTo>
                          <a:cubicBezTo>
                            <a:pt x="524943" y="1127936"/>
                            <a:pt x="510690" y="1174205"/>
                            <a:pt x="487181" y="1198897"/>
                          </a:cubicBezTo>
                          <a:cubicBezTo>
                            <a:pt x="487167" y="1131471"/>
                            <a:pt x="465259" y="1105268"/>
                            <a:pt x="473490" y="1039662"/>
                          </a:cubicBezTo>
                          <a:cubicBezTo>
                            <a:pt x="454082" y="1049862"/>
                            <a:pt x="395340" y="1130256"/>
                            <a:pt x="373640" y="1164451"/>
                          </a:cubicBezTo>
                          <a:cubicBezTo>
                            <a:pt x="392931" y="1101755"/>
                            <a:pt x="396142" y="1055608"/>
                            <a:pt x="391272" y="1005606"/>
                          </a:cubicBezTo>
                          <a:cubicBezTo>
                            <a:pt x="349096" y="1024855"/>
                            <a:pt x="338904" y="1068207"/>
                            <a:pt x="268997" y="1108519"/>
                          </a:cubicBezTo>
                          <a:cubicBezTo>
                            <a:pt x="268409" y="1085821"/>
                            <a:pt x="282516" y="1019553"/>
                            <a:pt x="317283" y="956167"/>
                          </a:cubicBezTo>
                          <a:cubicBezTo>
                            <a:pt x="255452" y="976780"/>
                            <a:pt x="227072" y="995210"/>
                            <a:pt x="177277" y="1033247"/>
                          </a:cubicBezTo>
                          <a:cubicBezTo>
                            <a:pt x="208945" y="975533"/>
                            <a:pt x="235092" y="946708"/>
                            <a:pt x="254357" y="893241"/>
                          </a:cubicBezTo>
                          <a:cubicBezTo>
                            <a:pt x="204857" y="901198"/>
                            <a:pt x="141732" y="922938"/>
                            <a:pt x="102005" y="941527"/>
                          </a:cubicBezTo>
                          <a:cubicBezTo>
                            <a:pt x="129657" y="910199"/>
                            <a:pt x="180180" y="869997"/>
                            <a:pt x="204918" y="819252"/>
                          </a:cubicBezTo>
                          <a:cubicBezTo>
                            <a:pt x="137315" y="819876"/>
                            <a:pt x="68583" y="833411"/>
                            <a:pt x="46073" y="836884"/>
                          </a:cubicBezTo>
                          <a:cubicBezTo>
                            <a:pt x="60810" y="819899"/>
                            <a:pt x="140014" y="746694"/>
                            <a:pt x="170862" y="737034"/>
                          </a:cubicBezTo>
                          <a:cubicBezTo>
                            <a:pt x="136989" y="744708"/>
                            <a:pt x="48280" y="734103"/>
                            <a:pt x="11627" y="723343"/>
                          </a:cubicBezTo>
                          <a:cubicBezTo>
                            <a:pt x="32723" y="703809"/>
                            <a:pt x="129563" y="646004"/>
                            <a:pt x="153504" y="649758"/>
                          </a:cubicBezTo>
                          <a:cubicBezTo>
                            <a:pt x="125280" y="654860"/>
                            <a:pt x="76662" y="614643"/>
                            <a:pt x="0" y="605262"/>
                          </a:cubicBezTo>
                          <a:close/>
                        </a:path>
                        <a:path w="1210524" h="1210524" stroke="0" extrusionOk="0">
                          <a:moveTo>
                            <a:pt x="0" y="605262"/>
                          </a:moveTo>
                          <a:cubicBezTo>
                            <a:pt x="41278" y="596383"/>
                            <a:pt x="114261" y="581816"/>
                            <a:pt x="153504" y="560766"/>
                          </a:cubicBezTo>
                          <a:cubicBezTo>
                            <a:pt x="136500" y="554416"/>
                            <a:pt x="50334" y="494026"/>
                            <a:pt x="11627" y="487181"/>
                          </a:cubicBezTo>
                          <a:cubicBezTo>
                            <a:pt x="66750" y="493176"/>
                            <a:pt x="114211" y="491955"/>
                            <a:pt x="170862" y="473490"/>
                          </a:cubicBezTo>
                          <a:cubicBezTo>
                            <a:pt x="134528" y="440993"/>
                            <a:pt x="99527" y="415678"/>
                            <a:pt x="46073" y="373640"/>
                          </a:cubicBezTo>
                          <a:cubicBezTo>
                            <a:pt x="91172" y="388587"/>
                            <a:pt x="134830" y="378622"/>
                            <a:pt x="204918" y="391272"/>
                          </a:cubicBezTo>
                          <a:cubicBezTo>
                            <a:pt x="155877" y="339202"/>
                            <a:pt x="104545" y="287864"/>
                            <a:pt x="102005" y="268997"/>
                          </a:cubicBezTo>
                          <a:cubicBezTo>
                            <a:pt x="120297" y="284899"/>
                            <a:pt x="180519" y="305913"/>
                            <a:pt x="254357" y="317283"/>
                          </a:cubicBezTo>
                          <a:cubicBezTo>
                            <a:pt x="228137" y="277744"/>
                            <a:pt x="196647" y="203071"/>
                            <a:pt x="177277" y="177277"/>
                          </a:cubicBezTo>
                          <a:cubicBezTo>
                            <a:pt x="239480" y="223813"/>
                            <a:pt x="258532" y="228975"/>
                            <a:pt x="317283" y="254357"/>
                          </a:cubicBezTo>
                          <a:cubicBezTo>
                            <a:pt x="290252" y="196881"/>
                            <a:pt x="281068" y="156315"/>
                            <a:pt x="268997" y="102005"/>
                          </a:cubicBezTo>
                          <a:cubicBezTo>
                            <a:pt x="288249" y="115279"/>
                            <a:pt x="372335" y="179009"/>
                            <a:pt x="391272" y="204918"/>
                          </a:cubicBezTo>
                          <a:cubicBezTo>
                            <a:pt x="380284" y="169488"/>
                            <a:pt x="390887" y="73203"/>
                            <a:pt x="373640" y="46073"/>
                          </a:cubicBezTo>
                          <a:cubicBezTo>
                            <a:pt x="383951" y="74521"/>
                            <a:pt x="436117" y="114443"/>
                            <a:pt x="473490" y="170862"/>
                          </a:cubicBezTo>
                          <a:cubicBezTo>
                            <a:pt x="465495" y="152986"/>
                            <a:pt x="470587" y="72636"/>
                            <a:pt x="487181" y="11627"/>
                          </a:cubicBezTo>
                          <a:cubicBezTo>
                            <a:pt x="512284" y="76439"/>
                            <a:pt x="542765" y="115149"/>
                            <a:pt x="560766" y="153504"/>
                          </a:cubicBezTo>
                          <a:cubicBezTo>
                            <a:pt x="574027" y="116741"/>
                            <a:pt x="590461" y="44606"/>
                            <a:pt x="605262" y="0"/>
                          </a:cubicBezTo>
                          <a:cubicBezTo>
                            <a:pt x="611702" y="41993"/>
                            <a:pt x="637270" y="101879"/>
                            <a:pt x="649758" y="153504"/>
                          </a:cubicBezTo>
                          <a:cubicBezTo>
                            <a:pt x="680277" y="92108"/>
                            <a:pt x="723344" y="36347"/>
                            <a:pt x="723343" y="11627"/>
                          </a:cubicBezTo>
                          <a:cubicBezTo>
                            <a:pt x="719356" y="69013"/>
                            <a:pt x="729700" y="94242"/>
                            <a:pt x="737034" y="170862"/>
                          </a:cubicBezTo>
                          <a:cubicBezTo>
                            <a:pt x="778758" y="105135"/>
                            <a:pt x="795025" y="79315"/>
                            <a:pt x="836884" y="46073"/>
                          </a:cubicBezTo>
                          <a:cubicBezTo>
                            <a:pt x="815442" y="109874"/>
                            <a:pt x="834697" y="144842"/>
                            <a:pt x="819252" y="204918"/>
                          </a:cubicBezTo>
                          <a:cubicBezTo>
                            <a:pt x="867441" y="165238"/>
                            <a:pt x="920660" y="132872"/>
                            <a:pt x="941527" y="102005"/>
                          </a:cubicBezTo>
                          <a:cubicBezTo>
                            <a:pt x="931202" y="127519"/>
                            <a:pt x="893334" y="234856"/>
                            <a:pt x="893241" y="254357"/>
                          </a:cubicBezTo>
                          <a:cubicBezTo>
                            <a:pt x="954459" y="235515"/>
                            <a:pt x="1003543" y="186321"/>
                            <a:pt x="1033247" y="177277"/>
                          </a:cubicBezTo>
                          <a:cubicBezTo>
                            <a:pt x="994614" y="237393"/>
                            <a:pt x="994285" y="261642"/>
                            <a:pt x="956167" y="317283"/>
                          </a:cubicBezTo>
                          <a:cubicBezTo>
                            <a:pt x="1029451" y="304918"/>
                            <a:pt x="1060611" y="272279"/>
                            <a:pt x="1108519" y="268997"/>
                          </a:cubicBezTo>
                          <a:cubicBezTo>
                            <a:pt x="1068665" y="302740"/>
                            <a:pt x="1022817" y="363937"/>
                            <a:pt x="1005606" y="391272"/>
                          </a:cubicBezTo>
                          <a:cubicBezTo>
                            <a:pt x="1041431" y="380026"/>
                            <a:pt x="1134697" y="378268"/>
                            <a:pt x="1164451" y="373640"/>
                          </a:cubicBezTo>
                          <a:cubicBezTo>
                            <a:pt x="1124374" y="398377"/>
                            <a:pt x="1093532" y="442291"/>
                            <a:pt x="1039662" y="473490"/>
                          </a:cubicBezTo>
                          <a:cubicBezTo>
                            <a:pt x="1081203" y="471540"/>
                            <a:pt x="1141925" y="471343"/>
                            <a:pt x="1198897" y="487181"/>
                          </a:cubicBezTo>
                          <a:cubicBezTo>
                            <a:pt x="1134256" y="520617"/>
                            <a:pt x="1097285" y="532348"/>
                            <a:pt x="1057020" y="560766"/>
                          </a:cubicBezTo>
                          <a:cubicBezTo>
                            <a:pt x="1130175" y="591549"/>
                            <a:pt x="1184199" y="585422"/>
                            <a:pt x="1210524" y="605262"/>
                          </a:cubicBezTo>
                          <a:cubicBezTo>
                            <a:pt x="1183832" y="607255"/>
                            <a:pt x="1088734" y="645692"/>
                            <a:pt x="1057020" y="649758"/>
                          </a:cubicBezTo>
                          <a:cubicBezTo>
                            <a:pt x="1107025" y="664065"/>
                            <a:pt x="1159739" y="689940"/>
                            <a:pt x="1198897" y="723343"/>
                          </a:cubicBezTo>
                          <a:cubicBezTo>
                            <a:pt x="1175886" y="721314"/>
                            <a:pt x="1081529" y="729509"/>
                            <a:pt x="1039662" y="737034"/>
                          </a:cubicBezTo>
                          <a:cubicBezTo>
                            <a:pt x="1061138" y="752836"/>
                            <a:pt x="1102553" y="798921"/>
                            <a:pt x="1164451" y="836884"/>
                          </a:cubicBezTo>
                          <a:cubicBezTo>
                            <a:pt x="1095784" y="830258"/>
                            <a:pt x="1083083" y="822856"/>
                            <a:pt x="1005606" y="819252"/>
                          </a:cubicBezTo>
                          <a:cubicBezTo>
                            <a:pt x="1054759" y="870537"/>
                            <a:pt x="1073918" y="901320"/>
                            <a:pt x="1108519" y="941527"/>
                          </a:cubicBezTo>
                          <a:cubicBezTo>
                            <a:pt x="1059801" y="935265"/>
                            <a:pt x="1032644" y="905190"/>
                            <a:pt x="956167" y="893241"/>
                          </a:cubicBezTo>
                          <a:cubicBezTo>
                            <a:pt x="987057" y="934641"/>
                            <a:pt x="1007677" y="979398"/>
                            <a:pt x="1033247" y="1033247"/>
                          </a:cubicBezTo>
                          <a:cubicBezTo>
                            <a:pt x="1007477" y="1016683"/>
                            <a:pt x="953276" y="1005480"/>
                            <a:pt x="893241" y="956167"/>
                          </a:cubicBezTo>
                          <a:cubicBezTo>
                            <a:pt x="915929" y="1020580"/>
                            <a:pt x="929271" y="1062508"/>
                            <a:pt x="941527" y="1108519"/>
                          </a:cubicBezTo>
                          <a:cubicBezTo>
                            <a:pt x="908201" y="1097753"/>
                            <a:pt x="852550" y="1016051"/>
                            <a:pt x="819252" y="1005606"/>
                          </a:cubicBezTo>
                          <a:cubicBezTo>
                            <a:pt x="829842" y="1035510"/>
                            <a:pt x="828284" y="1138773"/>
                            <a:pt x="836884" y="1164451"/>
                          </a:cubicBezTo>
                          <a:cubicBezTo>
                            <a:pt x="800006" y="1116062"/>
                            <a:pt x="791785" y="1085579"/>
                            <a:pt x="737034" y="1039662"/>
                          </a:cubicBezTo>
                          <a:cubicBezTo>
                            <a:pt x="728412" y="1109201"/>
                            <a:pt x="719826" y="1136477"/>
                            <a:pt x="723343" y="1198897"/>
                          </a:cubicBezTo>
                          <a:cubicBezTo>
                            <a:pt x="702379" y="1164151"/>
                            <a:pt x="661946" y="1111733"/>
                            <a:pt x="649758" y="1057020"/>
                          </a:cubicBezTo>
                          <a:cubicBezTo>
                            <a:pt x="640433" y="1104724"/>
                            <a:pt x="599822" y="1184694"/>
                            <a:pt x="605262" y="1210524"/>
                          </a:cubicBezTo>
                          <a:cubicBezTo>
                            <a:pt x="609037" y="1181224"/>
                            <a:pt x="566438" y="1084707"/>
                            <a:pt x="560766" y="1057020"/>
                          </a:cubicBezTo>
                          <a:cubicBezTo>
                            <a:pt x="552454" y="1095413"/>
                            <a:pt x="508586" y="1174751"/>
                            <a:pt x="487181" y="1198897"/>
                          </a:cubicBezTo>
                          <a:cubicBezTo>
                            <a:pt x="498857" y="1173063"/>
                            <a:pt x="469425" y="1094537"/>
                            <a:pt x="473490" y="1039662"/>
                          </a:cubicBezTo>
                          <a:cubicBezTo>
                            <a:pt x="432853" y="1091829"/>
                            <a:pt x="420628" y="1117248"/>
                            <a:pt x="373640" y="1164451"/>
                          </a:cubicBezTo>
                          <a:cubicBezTo>
                            <a:pt x="388590" y="1122767"/>
                            <a:pt x="389613" y="1047007"/>
                            <a:pt x="391272" y="1005606"/>
                          </a:cubicBezTo>
                          <a:cubicBezTo>
                            <a:pt x="358467" y="1047663"/>
                            <a:pt x="291123" y="1101014"/>
                            <a:pt x="268997" y="1108519"/>
                          </a:cubicBezTo>
                          <a:cubicBezTo>
                            <a:pt x="294506" y="1070882"/>
                            <a:pt x="300522" y="986689"/>
                            <a:pt x="317283" y="956167"/>
                          </a:cubicBezTo>
                          <a:cubicBezTo>
                            <a:pt x="268770" y="973766"/>
                            <a:pt x="226236" y="1014694"/>
                            <a:pt x="177277" y="1033247"/>
                          </a:cubicBezTo>
                          <a:cubicBezTo>
                            <a:pt x="218461" y="967823"/>
                            <a:pt x="239906" y="923975"/>
                            <a:pt x="254357" y="893241"/>
                          </a:cubicBezTo>
                          <a:cubicBezTo>
                            <a:pt x="240292" y="907024"/>
                            <a:pt x="128036" y="929210"/>
                            <a:pt x="102005" y="941527"/>
                          </a:cubicBezTo>
                          <a:cubicBezTo>
                            <a:pt x="130744" y="893760"/>
                            <a:pt x="167808" y="851396"/>
                            <a:pt x="204918" y="819252"/>
                          </a:cubicBezTo>
                          <a:cubicBezTo>
                            <a:pt x="153133" y="830220"/>
                            <a:pt x="119029" y="832371"/>
                            <a:pt x="46073" y="836884"/>
                          </a:cubicBezTo>
                          <a:cubicBezTo>
                            <a:pt x="79243" y="796714"/>
                            <a:pt x="133924" y="748412"/>
                            <a:pt x="170862" y="737034"/>
                          </a:cubicBezTo>
                          <a:cubicBezTo>
                            <a:pt x="143847" y="736282"/>
                            <a:pt x="44647" y="731925"/>
                            <a:pt x="11627" y="723343"/>
                          </a:cubicBezTo>
                          <a:cubicBezTo>
                            <a:pt x="55199" y="713481"/>
                            <a:pt x="141194" y="663205"/>
                            <a:pt x="153504" y="649758"/>
                          </a:cubicBezTo>
                          <a:cubicBezTo>
                            <a:pt x="131804" y="639441"/>
                            <a:pt x="49118" y="612487"/>
                            <a:pt x="0" y="6052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800" b="1">
                  <a:solidFill>
                    <a:schemeClr val="tx1"/>
                  </a:solidFill>
                </a:rPr>
                <a:t>#10</a:t>
              </a:r>
            </a:p>
          </p:txBody>
        </p:sp>
      </p:grpSp>
      <p:grpSp>
        <p:nvGrpSpPr>
          <p:cNvPr id="71" name="Group 70">
            <a:extLst>
              <a:ext uri="{FF2B5EF4-FFF2-40B4-BE49-F238E27FC236}">
                <a16:creationId xmlns:a16="http://schemas.microsoft.com/office/drawing/2014/main" id="{6EC9D84B-5553-8F46-8AB3-36647F155FEB}"/>
              </a:ext>
            </a:extLst>
          </p:cNvPr>
          <p:cNvGrpSpPr/>
          <p:nvPr/>
        </p:nvGrpSpPr>
        <p:grpSpPr>
          <a:xfrm>
            <a:off x="9411340" y="3722920"/>
            <a:ext cx="2210228" cy="2292327"/>
            <a:chOff x="9411340" y="3722920"/>
            <a:chExt cx="2210228" cy="2292327"/>
          </a:xfrm>
        </p:grpSpPr>
        <p:pic>
          <p:nvPicPr>
            <p:cNvPr id="46" name="Graphic 45" descr="Trophy with solid fill">
              <a:extLst>
                <a:ext uri="{FF2B5EF4-FFF2-40B4-BE49-F238E27FC236}">
                  <a16:creationId xmlns:a16="http://schemas.microsoft.com/office/drawing/2014/main" id="{4D0D3FD0-F0F0-F60E-32F6-496F2A94DA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23494" y="3798969"/>
              <a:ext cx="1393329" cy="1393329"/>
            </a:xfrm>
            <a:prstGeom prst="rect">
              <a:avLst/>
            </a:prstGeom>
          </p:spPr>
        </p:pic>
        <p:sp>
          <p:nvSpPr>
            <p:cNvPr id="44" name="TextBox 43">
              <a:extLst>
                <a:ext uri="{FF2B5EF4-FFF2-40B4-BE49-F238E27FC236}">
                  <a16:creationId xmlns:a16="http://schemas.microsoft.com/office/drawing/2014/main" id="{9FCA4C65-3B93-3DE3-1F15-651B2D43D02A}"/>
                </a:ext>
              </a:extLst>
            </p:cNvPr>
            <p:cNvSpPr txBox="1"/>
            <p:nvPr/>
          </p:nvSpPr>
          <p:spPr>
            <a:xfrm>
              <a:off x="9411340" y="5184250"/>
              <a:ext cx="2210228" cy="830997"/>
            </a:xfrm>
            <a:prstGeom prst="rect">
              <a:avLst/>
            </a:prstGeom>
            <a:noFill/>
          </p:spPr>
          <p:txBody>
            <a:bodyPr wrap="square" lIns="0" tIns="0" rIns="0" bIns="0" rtlCol="0">
              <a:spAutoFit/>
            </a:bodyPr>
            <a:lstStyle/>
            <a:p>
              <a:pPr algn="ctr"/>
              <a:r>
                <a:rPr lang="en-US"/>
                <a:t>Single platform for validation, logbooks, cleaning and CPV</a:t>
              </a:r>
            </a:p>
          </p:txBody>
        </p:sp>
        <p:sp>
          <p:nvSpPr>
            <p:cNvPr id="49" name="Oval 48">
              <a:extLst>
                <a:ext uri="{FF2B5EF4-FFF2-40B4-BE49-F238E27FC236}">
                  <a16:creationId xmlns:a16="http://schemas.microsoft.com/office/drawing/2014/main" id="{FEDBC3B4-AE84-90CF-5D33-C8C2C3EFDA10}"/>
                </a:ext>
              </a:extLst>
            </p:cNvPr>
            <p:cNvSpPr/>
            <p:nvPr/>
          </p:nvSpPr>
          <p:spPr>
            <a:xfrm>
              <a:off x="10034540" y="3722920"/>
              <a:ext cx="1016950" cy="10169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rPr>
                <a:t>#1</a:t>
              </a:r>
            </a:p>
          </p:txBody>
        </p:sp>
      </p:grpSp>
    </p:spTree>
    <p:extLst>
      <p:ext uri="{BB962C8B-B14F-4D97-AF65-F5344CB8AC3E}">
        <p14:creationId xmlns:p14="http://schemas.microsoft.com/office/powerpoint/2010/main" val="371434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fade">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8"/>
                                        </p:tgtEl>
                                        <p:attrNameLst>
                                          <p:attrName>style.visibility</p:attrName>
                                        </p:attrNameLst>
                                      </p:cBhvr>
                                      <p:to>
                                        <p:strVal val="visible"/>
                                      </p:to>
                                    </p:set>
                                    <p:animEffect transition="in" filter="fade">
                                      <p:cBhvr>
                                        <p:cTn id="37" dur="500"/>
                                        <p:tgtEl>
                                          <p:spTgt spid="6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9"/>
                                        </p:tgtEl>
                                        <p:attrNameLst>
                                          <p:attrName>style.visibility</p:attrName>
                                        </p:attrNameLst>
                                      </p:cBhvr>
                                      <p:to>
                                        <p:strVal val="visible"/>
                                      </p:to>
                                    </p:set>
                                    <p:animEffect transition="in" filter="fade">
                                      <p:cBhvr>
                                        <p:cTn id="42" dur="500"/>
                                        <p:tgtEl>
                                          <p:spTgt spid="6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fade">
                                      <p:cBhvr>
                                        <p:cTn id="47" dur="500"/>
                                        <p:tgtEl>
                                          <p:spTgt spid="7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1"/>
                                        </p:tgtEl>
                                        <p:attrNameLst>
                                          <p:attrName>style.visibility</p:attrName>
                                        </p:attrNameLst>
                                      </p:cBhvr>
                                      <p:to>
                                        <p:strVal val="visible"/>
                                      </p:to>
                                    </p:set>
                                    <p:animEffect transition="in" filter="fade">
                                      <p:cBhvr>
                                        <p:cTn id="5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03501B-E3DA-D514-0DE2-63CD1C635DB0}"/>
              </a:ext>
            </a:extLst>
          </p:cNvPr>
          <p:cNvSpPr>
            <a:spLocks noGrp="1"/>
          </p:cNvSpPr>
          <p:nvPr>
            <p:ph type="ctrTitle"/>
          </p:nvPr>
        </p:nvSpPr>
        <p:spPr/>
        <p:txBody>
          <a:bodyPr/>
          <a:lstStyle/>
          <a:p>
            <a:r>
              <a:rPr lang="en-US"/>
              <a:t>About </a:t>
            </a:r>
            <a:r>
              <a:rPr lang="en-US" err="1"/>
              <a:t>ValGenesis</a:t>
            </a:r>
            <a:endParaRPr lang="en-US"/>
          </a:p>
        </p:txBody>
      </p:sp>
      <p:sp>
        <p:nvSpPr>
          <p:cNvPr id="4" name="Text Placeholder 3">
            <a:extLst>
              <a:ext uri="{FF2B5EF4-FFF2-40B4-BE49-F238E27FC236}">
                <a16:creationId xmlns:a16="http://schemas.microsoft.com/office/drawing/2014/main" id="{C6019F28-FC6D-ED15-C15C-D47CB54A359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683168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DF5BF6-E56D-58BA-2A5F-485D560EAF67}"/>
              </a:ext>
            </a:extLst>
          </p:cNvPr>
          <p:cNvSpPr>
            <a:spLocks noGrp="1"/>
          </p:cNvSpPr>
          <p:nvPr>
            <p:ph type="ctrTitle"/>
          </p:nvPr>
        </p:nvSpPr>
        <p:spPr/>
        <p:txBody>
          <a:bodyPr/>
          <a:lstStyle/>
          <a:p>
            <a:r>
              <a:rPr lang="en-US" dirty="0"/>
              <a:t>Demo</a:t>
            </a:r>
          </a:p>
        </p:txBody>
      </p:sp>
      <p:sp>
        <p:nvSpPr>
          <p:cNvPr id="4" name="Text Placeholder 3">
            <a:extLst>
              <a:ext uri="{FF2B5EF4-FFF2-40B4-BE49-F238E27FC236}">
                <a16:creationId xmlns:a16="http://schemas.microsoft.com/office/drawing/2014/main" id="{C4206F91-1C0B-DC40-125C-97005579D8F8}"/>
              </a:ext>
            </a:extLst>
          </p:cNvPr>
          <p:cNvSpPr>
            <a:spLocks noGrp="1"/>
          </p:cNvSpPr>
          <p:nvPr>
            <p:ph type="body" idx="1"/>
          </p:nvPr>
        </p:nvSpPr>
        <p:spPr/>
        <p:txBody>
          <a:bodyPr/>
          <a:lstStyle/>
          <a:p>
            <a:r>
              <a:rPr lang="en-US" dirty="0"/>
              <a:t>With &lt;SME name here&gt; / Your SET Expert</a:t>
            </a:r>
          </a:p>
        </p:txBody>
      </p:sp>
    </p:spTree>
    <p:extLst>
      <p:ext uri="{BB962C8B-B14F-4D97-AF65-F5344CB8AC3E}">
        <p14:creationId xmlns:p14="http://schemas.microsoft.com/office/powerpoint/2010/main" val="12206314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ítulo 7">
            <a:extLst>
              <a:ext uri="{FF2B5EF4-FFF2-40B4-BE49-F238E27FC236}">
                <a16:creationId xmlns:a16="http://schemas.microsoft.com/office/drawing/2014/main" id="{1BA7D034-76C5-FDAA-9EE7-2BF1F0BA44CC}"/>
              </a:ext>
            </a:extLst>
          </p:cNvPr>
          <p:cNvSpPr>
            <a:spLocks noGrp="1"/>
          </p:cNvSpPr>
          <p:nvPr>
            <p:ph type="subTitle" idx="10"/>
          </p:nvPr>
        </p:nvSpPr>
        <p:spPr/>
        <p:txBody>
          <a:bodyPr/>
          <a:lstStyle/>
          <a:p>
            <a:r>
              <a:rPr lang="en-US"/>
              <a:t>Presenter Name</a:t>
            </a:r>
          </a:p>
          <a:p>
            <a:r>
              <a:rPr lang="en-US"/>
              <a:t>Title</a:t>
            </a:r>
          </a:p>
          <a:p>
            <a:endParaRPr lang="en-US"/>
          </a:p>
          <a:p>
            <a:r>
              <a:rPr lang="en-US"/>
              <a:t>contact info</a:t>
            </a:r>
            <a:endParaRPr lang="en-GB"/>
          </a:p>
        </p:txBody>
      </p:sp>
      <p:sp>
        <p:nvSpPr>
          <p:cNvPr id="6" name="Título 5">
            <a:extLst>
              <a:ext uri="{FF2B5EF4-FFF2-40B4-BE49-F238E27FC236}">
                <a16:creationId xmlns:a16="http://schemas.microsoft.com/office/drawing/2014/main" id="{BC92F9AF-F3DB-1233-42EB-730424D75114}"/>
              </a:ext>
            </a:extLst>
          </p:cNvPr>
          <p:cNvSpPr>
            <a:spLocks noGrp="1"/>
          </p:cNvSpPr>
          <p:nvPr>
            <p:ph type="title"/>
          </p:nvPr>
        </p:nvSpPr>
        <p:spPr/>
        <p:txBody>
          <a:bodyPr/>
          <a:lstStyle/>
          <a:p>
            <a:r>
              <a:rPr lang="pt-PT" dirty="0"/>
              <a:t>Thank you!</a:t>
            </a:r>
            <a:endParaRPr lang="en-GB" dirty="0"/>
          </a:p>
        </p:txBody>
      </p:sp>
    </p:spTree>
    <p:extLst>
      <p:ext uri="{BB962C8B-B14F-4D97-AF65-F5344CB8AC3E}">
        <p14:creationId xmlns:p14="http://schemas.microsoft.com/office/powerpoint/2010/main" val="21443632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C9B331-1542-1756-F664-2A53B24C23B7}"/>
              </a:ext>
            </a:extLst>
          </p:cNvPr>
          <p:cNvSpPr>
            <a:spLocks noGrp="1"/>
          </p:cNvSpPr>
          <p:nvPr>
            <p:ph sz="half" idx="10"/>
          </p:nvPr>
        </p:nvSpPr>
        <p:spPr/>
        <p:txBody>
          <a:bodyPr vert="horz" lIns="91440" tIns="45720" rIns="91440" bIns="45720" rtlCol="0" anchor="t">
            <a:normAutofit fontScale="92500" lnSpcReduction="20000"/>
          </a:bodyPr>
          <a:lstStyle/>
          <a:p>
            <a:r>
              <a:rPr lang="en-US"/>
              <a:t>Risk models are unlimited:</a:t>
            </a:r>
            <a:br>
              <a:rPr lang="en-US">
                <a:cs typeface="Arial"/>
              </a:rPr>
            </a:br>
            <a:r>
              <a:rPr lang="en-US">
                <a:cs typeface="Arial"/>
              </a:rPr>
              <a:t>FMEA, RPN, Custom with multiple factors and derivatives</a:t>
            </a:r>
          </a:p>
          <a:p>
            <a:r>
              <a:rPr lang="en-US">
                <a:cs typeface="Arial"/>
              </a:rPr>
              <a:t>Risk is reported in the RTM at the Requirement and Test Step level</a:t>
            </a:r>
          </a:p>
          <a:p>
            <a:r>
              <a:rPr lang="en-US">
                <a:cs typeface="Arial"/>
              </a:rPr>
              <a:t>Risk outcomes can drive unlimited Frameworks which establish required and optional deliverables</a:t>
            </a:r>
            <a:endParaRPr lang="en-US"/>
          </a:p>
          <a:p>
            <a:r>
              <a:rPr lang="en-US">
                <a:cs typeface="Arial"/>
              </a:rPr>
              <a:t>Protocols and requirements can be automatically generated, powered by decision tree logic</a:t>
            </a:r>
            <a:endParaRPr lang="en-US"/>
          </a:p>
          <a:p>
            <a:r>
              <a:rPr lang="en-US"/>
              <a:t>Content types are unlimited:</a:t>
            </a:r>
            <a:br>
              <a:rPr lang="en-US">
                <a:cs typeface="Arial"/>
              </a:rPr>
            </a:br>
            <a:r>
              <a:rPr lang="en-US"/>
              <a:t>URS, FRS, DS, SRS, SAT, UAT, IQ, OQ, PQ, IOPQ, VP, VSR, MVP, etc. </a:t>
            </a:r>
            <a:endParaRPr lang="en-US">
              <a:cs typeface="Arial"/>
            </a:endParaRPr>
          </a:p>
          <a:p>
            <a:r>
              <a:rPr lang="en-US"/>
              <a:t>Test methodologies are unlimited: </a:t>
            </a:r>
            <a:br>
              <a:rPr lang="en-US"/>
            </a:br>
            <a:r>
              <a:rPr lang="en-US"/>
              <a:t>positive, negative, boundary, security, black/grey/white box, performance, ad hoc, unscripted, exploratory</a:t>
            </a:r>
            <a:endParaRPr lang="en-US">
              <a:cs typeface="Arial"/>
            </a:endParaRPr>
          </a:p>
          <a:p>
            <a:r>
              <a:rPr lang="en-US">
                <a:cs typeface="Arial"/>
              </a:rPr>
              <a:t>Unlimited Sites</a:t>
            </a:r>
            <a:endParaRPr lang="en-US"/>
          </a:p>
          <a:p>
            <a:r>
              <a:rPr lang="en-US"/>
              <a:t>VLMS was CSA ready before CSA guidance was released</a:t>
            </a:r>
          </a:p>
          <a:p>
            <a:r>
              <a:rPr lang="en-US"/>
              <a:t>VLMS was GAMP 5 E2 ready before release</a:t>
            </a:r>
            <a:endParaRPr lang="en-US">
              <a:cs typeface="Arial" panose="020B0604020202020204"/>
            </a:endParaRPr>
          </a:p>
          <a:p>
            <a:r>
              <a:rPr lang="en-US">
                <a:cs typeface="Arial" panose="020B0604020202020204"/>
              </a:rPr>
              <a:t>Hyperlinks will take you to requirement details</a:t>
            </a:r>
          </a:p>
          <a:p>
            <a:endParaRPr lang="en-US">
              <a:cs typeface="Arial" panose="020B0604020202020204"/>
            </a:endParaRPr>
          </a:p>
        </p:txBody>
      </p:sp>
      <p:sp>
        <p:nvSpPr>
          <p:cNvPr id="3" name="Title 2">
            <a:extLst>
              <a:ext uri="{FF2B5EF4-FFF2-40B4-BE49-F238E27FC236}">
                <a16:creationId xmlns:a16="http://schemas.microsoft.com/office/drawing/2014/main" id="{DB564FC4-55F3-81A4-2C6E-09DA7B193D9A}"/>
              </a:ext>
            </a:extLst>
          </p:cNvPr>
          <p:cNvSpPr>
            <a:spLocks noGrp="1"/>
          </p:cNvSpPr>
          <p:nvPr>
            <p:ph type="title"/>
          </p:nvPr>
        </p:nvSpPr>
        <p:spPr>
          <a:xfrm>
            <a:off x="731520" y="457200"/>
            <a:ext cx="10698480" cy="332399"/>
          </a:xfrm>
        </p:spPr>
        <p:txBody>
          <a:bodyPr/>
          <a:lstStyle/>
          <a:p>
            <a:r>
              <a:rPr lang="en-US"/>
              <a:t>Interesting facts about the ValGenesis VLMS</a:t>
            </a:r>
            <a:endParaRPr lang="en-US">
              <a:ea typeface="+mj-lt"/>
              <a:cs typeface="+mj-lt"/>
            </a:endParaRPr>
          </a:p>
        </p:txBody>
      </p:sp>
    </p:spTree>
    <p:extLst>
      <p:ext uri="{BB962C8B-B14F-4D97-AF65-F5344CB8AC3E}">
        <p14:creationId xmlns:p14="http://schemas.microsoft.com/office/powerpoint/2010/main" val="32643162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8AD5D11-A71D-FA69-48DE-B1F1800C91A9}"/>
              </a:ext>
            </a:extLst>
          </p:cNvPr>
          <p:cNvSpPr>
            <a:spLocks noGrp="1"/>
          </p:cNvSpPr>
          <p:nvPr>
            <p:ph sz="half" idx="11"/>
          </p:nvPr>
        </p:nvSpPr>
        <p:spPr>
          <a:xfrm>
            <a:off x="6248812" y="1371600"/>
            <a:ext cx="5472952" cy="4866808"/>
          </a:xfrm>
        </p:spPr>
        <p:txBody>
          <a:bodyPr vert="horz" lIns="91440" tIns="45720" rIns="91440" bIns="45720" rtlCol="0" anchor="t">
            <a:normAutofit fontScale="92500" lnSpcReduction="20000"/>
          </a:bodyPr>
          <a:lstStyle/>
          <a:p>
            <a:r>
              <a:rPr lang="en-US"/>
              <a:t>My hand and wrist isn't sore from writing</a:t>
            </a:r>
          </a:p>
          <a:p>
            <a:r>
              <a:rPr lang="en-US"/>
              <a:t>Electronic execution is a game-changer</a:t>
            </a:r>
            <a:endParaRPr lang="en-US">
              <a:cs typeface="Arial"/>
            </a:endParaRPr>
          </a:p>
          <a:p>
            <a:r>
              <a:rPr lang="en-US"/>
              <a:t>Documents will always route to the right person or group</a:t>
            </a:r>
            <a:endParaRPr lang="en-US">
              <a:cs typeface="Arial"/>
            </a:endParaRPr>
          </a:p>
          <a:p>
            <a:r>
              <a:rPr lang="en-US"/>
              <a:t>My entire validation package is at my fingertips</a:t>
            </a:r>
            <a:endParaRPr lang="en-US">
              <a:cs typeface="Arial"/>
            </a:endParaRPr>
          </a:p>
          <a:p>
            <a:r>
              <a:rPr lang="en-US"/>
              <a:t>Defending my validation has never been easier</a:t>
            </a:r>
            <a:endParaRPr lang="en-US">
              <a:cs typeface="Arial"/>
            </a:endParaRPr>
          </a:p>
          <a:p>
            <a:r>
              <a:rPr lang="en-US">
                <a:cs typeface="Arial"/>
              </a:rPr>
              <a:t>I don't have to jump to different systems to handle deviations or manage my documents</a:t>
            </a:r>
          </a:p>
          <a:p>
            <a:r>
              <a:rPr lang="en-US">
                <a:cs typeface="Arial"/>
              </a:rPr>
              <a:t>Keyword searches help me find things throughout history</a:t>
            </a:r>
          </a:p>
          <a:p>
            <a:r>
              <a:rPr lang="en-US">
                <a:cs typeface="Arial"/>
              </a:rPr>
              <a:t>I won't ever miss a required deliverable</a:t>
            </a:r>
          </a:p>
          <a:p>
            <a:r>
              <a:rPr lang="en-US">
                <a:cs typeface="Arial"/>
              </a:rPr>
              <a:t>I can reuse deliverables</a:t>
            </a:r>
          </a:p>
          <a:p>
            <a:r>
              <a:rPr lang="en-US">
                <a:cs typeface="Arial"/>
              </a:rPr>
              <a:t>I can automatically generate protocol content</a:t>
            </a:r>
          </a:p>
          <a:p>
            <a:r>
              <a:rPr lang="en-US">
                <a:cs typeface="Arial"/>
              </a:rPr>
              <a:t>I can have my colleagues help me no matter where they are in the world</a:t>
            </a:r>
          </a:p>
        </p:txBody>
      </p:sp>
      <p:sp>
        <p:nvSpPr>
          <p:cNvPr id="2" name="Title 1">
            <a:extLst>
              <a:ext uri="{FF2B5EF4-FFF2-40B4-BE49-F238E27FC236}">
                <a16:creationId xmlns:a16="http://schemas.microsoft.com/office/drawing/2014/main" id="{3B7F5AD6-6920-0C3E-B5FC-1E06A18826B4}"/>
              </a:ext>
            </a:extLst>
          </p:cNvPr>
          <p:cNvSpPr>
            <a:spLocks noGrp="1"/>
          </p:cNvSpPr>
          <p:nvPr>
            <p:ph type="title"/>
          </p:nvPr>
        </p:nvSpPr>
        <p:spPr>
          <a:xfrm>
            <a:off x="731520" y="457200"/>
            <a:ext cx="10702389" cy="332399"/>
          </a:xfrm>
        </p:spPr>
        <p:txBody>
          <a:bodyPr/>
          <a:lstStyle/>
          <a:p>
            <a:r>
              <a:rPr lang="en-US"/>
              <a:t>How is validation transformed for people?</a:t>
            </a:r>
          </a:p>
        </p:txBody>
      </p:sp>
      <p:sp>
        <p:nvSpPr>
          <p:cNvPr id="3" name="Content Placeholder 2">
            <a:extLst>
              <a:ext uri="{FF2B5EF4-FFF2-40B4-BE49-F238E27FC236}">
                <a16:creationId xmlns:a16="http://schemas.microsoft.com/office/drawing/2014/main" id="{1A4F61B9-5A85-334D-A05B-3D8B3A90080A}"/>
              </a:ext>
            </a:extLst>
          </p:cNvPr>
          <p:cNvSpPr>
            <a:spLocks noGrp="1"/>
          </p:cNvSpPr>
          <p:nvPr>
            <p:ph sz="half" idx="1"/>
          </p:nvPr>
        </p:nvSpPr>
        <p:spPr>
          <a:xfrm>
            <a:off x="731520" y="1371600"/>
            <a:ext cx="5192805" cy="4497014"/>
          </a:xfrm>
        </p:spPr>
        <p:txBody>
          <a:bodyPr vert="horz" lIns="91440" tIns="45720" rIns="91440" bIns="45720" rtlCol="0" anchor="t">
            <a:noAutofit/>
          </a:bodyPr>
          <a:lstStyle/>
          <a:p>
            <a:r>
              <a:rPr lang="en-US" sz="1700"/>
              <a:t>I don't have to worry about handwriting</a:t>
            </a:r>
            <a:endParaRPr lang="en-US" sz="1700">
              <a:cs typeface="Arial"/>
            </a:endParaRPr>
          </a:p>
          <a:p>
            <a:r>
              <a:rPr lang="en-US" sz="1700"/>
              <a:t>ALCOA data integrity is automatic</a:t>
            </a:r>
            <a:endParaRPr lang="en-US" sz="1700">
              <a:cs typeface="Arial"/>
            </a:endParaRPr>
          </a:p>
          <a:p>
            <a:r>
              <a:rPr lang="en-US" sz="1700"/>
              <a:t>My trace matrix is automated</a:t>
            </a:r>
            <a:endParaRPr lang="en-US" sz="1700">
              <a:cs typeface="Arial"/>
            </a:endParaRPr>
          </a:p>
          <a:p>
            <a:r>
              <a:rPr lang="en-US" sz="1700"/>
              <a:t>Screenshots captured with a mouse click</a:t>
            </a:r>
            <a:endParaRPr lang="en-US" sz="1700">
              <a:cs typeface="Arial"/>
            </a:endParaRPr>
          </a:p>
          <a:p>
            <a:r>
              <a:rPr lang="en-US" sz="1700"/>
              <a:t>Audit, data, edit trails are automatic </a:t>
            </a:r>
            <a:endParaRPr lang="en-US" sz="1700">
              <a:cs typeface="Arial"/>
            </a:endParaRPr>
          </a:p>
          <a:p>
            <a:r>
              <a:rPr lang="en-US" sz="1700"/>
              <a:t>QA is happy because I use the correct template every time</a:t>
            </a:r>
            <a:endParaRPr lang="en-US" sz="1700">
              <a:cs typeface="Arial"/>
            </a:endParaRPr>
          </a:p>
          <a:p>
            <a:r>
              <a:rPr lang="en-US" sz="1700"/>
              <a:t>I don't have to walk around trying to get signatures or find documents</a:t>
            </a:r>
            <a:endParaRPr lang="en-US" sz="1700">
              <a:cs typeface="Arial"/>
            </a:endParaRPr>
          </a:p>
          <a:p>
            <a:r>
              <a:rPr lang="en-US" sz="1700"/>
              <a:t>If a person is out-of-office, no big deal. I can transfer tasks</a:t>
            </a:r>
            <a:endParaRPr lang="en-US" sz="1700">
              <a:cs typeface="Arial"/>
            </a:endParaRPr>
          </a:p>
          <a:p>
            <a:r>
              <a:rPr lang="en-US" sz="1700"/>
              <a:t>My supervisor can see progress in real-time without even having to ask</a:t>
            </a:r>
            <a:endParaRPr lang="en-US" sz="1700">
              <a:cs typeface="Arial" panose="020B0604020202020204"/>
            </a:endParaRPr>
          </a:p>
          <a:p>
            <a:r>
              <a:rPr lang="en-US" sz="1700">
                <a:cs typeface="Arial" panose="020B0604020202020204"/>
              </a:rPr>
              <a:t>I can raise the quality and compliance bar</a:t>
            </a:r>
          </a:p>
          <a:p>
            <a:endParaRPr lang="en-US">
              <a:cs typeface="Arial" panose="020B0604020202020204"/>
            </a:endParaRPr>
          </a:p>
        </p:txBody>
      </p:sp>
    </p:spTree>
    <p:extLst>
      <p:ext uri="{BB962C8B-B14F-4D97-AF65-F5344CB8AC3E}">
        <p14:creationId xmlns:p14="http://schemas.microsoft.com/office/powerpoint/2010/main" val="26868817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8AD5D11-A71D-FA69-48DE-B1F1800C91A9}"/>
              </a:ext>
            </a:extLst>
          </p:cNvPr>
          <p:cNvSpPr>
            <a:spLocks noGrp="1"/>
          </p:cNvSpPr>
          <p:nvPr>
            <p:ph sz="half" idx="11"/>
          </p:nvPr>
        </p:nvSpPr>
        <p:spPr>
          <a:xfrm>
            <a:off x="6248812" y="1371600"/>
            <a:ext cx="5472952" cy="4866808"/>
          </a:xfrm>
        </p:spPr>
        <p:txBody>
          <a:bodyPr vert="horz" lIns="91440" tIns="45720" rIns="91440" bIns="45720" rtlCol="0" anchor="t">
            <a:normAutofit lnSpcReduction="10000"/>
          </a:bodyPr>
          <a:lstStyle/>
          <a:p>
            <a:r>
              <a:rPr lang="en-US"/>
              <a:t>We can eliminate frustration experienced between QA, Validation, PMO, and the business</a:t>
            </a:r>
          </a:p>
          <a:p>
            <a:r>
              <a:rPr lang="en-US">
                <a:cs typeface="Arial" panose="020B0604020202020204"/>
              </a:rPr>
              <a:t>We won't lose documents</a:t>
            </a:r>
          </a:p>
          <a:p>
            <a:r>
              <a:rPr lang="en-US">
                <a:cs typeface="Arial" panose="020B0604020202020204"/>
              </a:rPr>
              <a:t>We are assured the correct document is accessed</a:t>
            </a:r>
          </a:p>
          <a:p>
            <a:r>
              <a:rPr lang="en-US">
                <a:cs typeface="Arial" panose="020B0604020202020204"/>
              </a:rPr>
              <a:t>We can enforce processes with technical controls</a:t>
            </a:r>
          </a:p>
          <a:p>
            <a:r>
              <a:rPr lang="en-US">
                <a:cs typeface="Arial" panose="020B0604020202020204"/>
              </a:rPr>
              <a:t>We can streamline Standard Operating Procedures (SOPs)</a:t>
            </a:r>
          </a:p>
          <a:p>
            <a:r>
              <a:rPr lang="en-US">
                <a:cs typeface="Arial" panose="020B0604020202020204"/>
              </a:rPr>
              <a:t>We can manage all our validation in one place</a:t>
            </a:r>
          </a:p>
          <a:p>
            <a:r>
              <a:rPr lang="en-US">
                <a:cs typeface="Arial" panose="020B0604020202020204"/>
              </a:rPr>
              <a:t>We don't need different systems for deviation management, risk management, document management, etc.</a:t>
            </a:r>
          </a:p>
          <a:p>
            <a:r>
              <a:rPr lang="en-US">
                <a:cs typeface="Arial" panose="020B0604020202020204"/>
              </a:rPr>
              <a:t>We will save time and money while improving Quality</a:t>
            </a:r>
          </a:p>
        </p:txBody>
      </p:sp>
      <p:sp>
        <p:nvSpPr>
          <p:cNvPr id="2" name="Title 1">
            <a:extLst>
              <a:ext uri="{FF2B5EF4-FFF2-40B4-BE49-F238E27FC236}">
                <a16:creationId xmlns:a16="http://schemas.microsoft.com/office/drawing/2014/main" id="{3B7F5AD6-6920-0C3E-B5FC-1E06A18826B4}"/>
              </a:ext>
            </a:extLst>
          </p:cNvPr>
          <p:cNvSpPr>
            <a:spLocks noGrp="1"/>
          </p:cNvSpPr>
          <p:nvPr>
            <p:ph type="title"/>
          </p:nvPr>
        </p:nvSpPr>
        <p:spPr>
          <a:xfrm>
            <a:off x="731520" y="457200"/>
            <a:ext cx="10702389" cy="332399"/>
          </a:xfrm>
        </p:spPr>
        <p:txBody>
          <a:bodyPr/>
          <a:lstStyle/>
          <a:p>
            <a:r>
              <a:rPr lang="en-US"/>
              <a:t>How is validation transformed for the company?</a:t>
            </a:r>
          </a:p>
        </p:txBody>
      </p:sp>
      <p:sp>
        <p:nvSpPr>
          <p:cNvPr id="3" name="Content Placeholder 2">
            <a:extLst>
              <a:ext uri="{FF2B5EF4-FFF2-40B4-BE49-F238E27FC236}">
                <a16:creationId xmlns:a16="http://schemas.microsoft.com/office/drawing/2014/main" id="{1A4F61B9-5A85-334D-A05B-3D8B3A90080A}"/>
              </a:ext>
            </a:extLst>
          </p:cNvPr>
          <p:cNvSpPr>
            <a:spLocks noGrp="1"/>
          </p:cNvSpPr>
          <p:nvPr>
            <p:ph sz="half" idx="1"/>
          </p:nvPr>
        </p:nvSpPr>
        <p:spPr>
          <a:xfrm>
            <a:off x="731520" y="1371600"/>
            <a:ext cx="5192805" cy="4497014"/>
          </a:xfrm>
        </p:spPr>
        <p:txBody>
          <a:bodyPr vert="horz" lIns="91440" tIns="45720" rIns="91440" bIns="45720" rtlCol="0" anchor="t">
            <a:noAutofit/>
          </a:bodyPr>
          <a:lstStyle/>
          <a:p>
            <a:r>
              <a:rPr lang="en-US" sz="1700"/>
              <a:t>We're always in a state of inspection readiness</a:t>
            </a:r>
            <a:endParaRPr lang="en-US" sz="1700">
              <a:cs typeface="Arial"/>
            </a:endParaRPr>
          </a:p>
          <a:p>
            <a:r>
              <a:rPr lang="en-US" sz="1700"/>
              <a:t>We can focus on real high risk and not waste time on low risk (risk-based &amp; least burdensome)</a:t>
            </a:r>
            <a:endParaRPr lang="en-US" sz="1700">
              <a:cs typeface="Arial"/>
            </a:endParaRPr>
          </a:p>
          <a:p>
            <a:r>
              <a:rPr lang="en-US" sz="1700"/>
              <a:t>We can deploy CSA just my implementing this technology</a:t>
            </a:r>
            <a:endParaRPr lang="en-US" sz="1700">
              <a:cs typeface="Arial"/>
            </a:endParaRPr>
          </a:p>
          <a:p>
            <a:r>
              <a:rPr lang="en-US">
                <a:cs typeface="Arial" panose="020B0604020202020204"/>
              </a:rPr>
              <a:t>We can perform follow-the-sun validation (365/24/7)</a:t>
            </a:r>
          </a:p>
          <a:p>
            <a:r>
              <a:rPr lang="en-US">
                <a:cs typeface="Arial" panose="020B0604020202020204"/>
              </a:rPr>
              <a:t>We can leverage validation deliverables from internal and external sources</a:t>
            </a:r>
          </a:p>
          <a:p>
            <a:r>
              <a:rPr lang="en-US">
                <a:cs typeface="Arial" panose="020B0604020202020204"/>
              </a:rPr>
              <a:t>We can achieve 100% paperless</a:t>
            </a:r>
          </a:p>
          <a:p>
            <a:r>
              <a:rPr lang="en-US">
                <a:cs typeface="Arial" panose="020B0604020202020204"/>
              </a:rPr>
              <a:t>We can progress to Pharma 4.0</a:t>
            </a:r>
          </a:p>
          <a:p>
            <a:r>
              <a:rPr lang="en-US">
                <a:cs typeface="Arial" panose="020B0604020202020204"/>
              </a:rPr>
              <a:t>We can integrate with other systems to share data and functionality</a:t>
            </a:r>
          </a:p>
        </p:txBody>
      </p:sp>
    </p:spTree>
    <p:extLst>
      <p:ext uri="{BB962C8B-B14F-4D97-AF65-F5344CB8AC3E}">
        <p14:creationId xmlns:p14="http://schemas.microsoft.com/office/powerpoint/2010/main" val="26352650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26E57A-E40A-E5FF-2E1D-32C99B6664D7}"/>
              </a:ext>
            </a:extLst>
          </p:cNvPr>
          <p:cNvSpPr>
            <a:spLocks noGrp="1"/>
          </p:cNvSpPr>
          <p:nvPr>
            <p:ph type="body" idx="1"/>
          </p:nvPr>
        </p:nvSpPr>
        <p:spPr>
          <a:xfrm>
            <a:off x="2388782" y="5060558"/>
            <a:ext cx="6450418" cy="1330513"/>
          </a:xfrm>
        </p:spPr>
        <p:txBody>
          <a:bodyPr vert="horz" lIns="365760" tIns="45720" rIns="91440" bIns="45720" rtlCol="0" anchor="t">
            <a:normAutofit/>
          </a:bodyPr>
          <a:lstStyle/>
          <a:p>
            <a:pPr marL="285750" indent="-285750">
              <a:buFont typeface="Calibri" panose="020B0604020202020204" pitchFamily="34" charset="0"/>
              <a:buChar char="-"/>
            </a:pPr>
            <a:r>
              <a:rPr lang="en-US">
                <a:cs typeface="Arial"/>
              </a:rPr>
              <a:t>ValGenesis customer</a:t>
            </a:r>
          </a:p>
        </p:txBody>
      </p:sp>
      <p:sp>
        <p:nvSpPr>
          <p:cNvPr id="6" name="Text Placeholder 5">
            <a:extLst>
              <a:ext uri="{FF2B5EF4-FFF2-40B4-BE49-F238E27FC236}">
                <a16:creationId xmlns:a16="http://schemas.microsoft.com/office/drawing/2014/main" id="{39F6479C-4050-FF91-54D8-A8B35527C7C0}"/>
              </a:ext>
            </a:extLst>
          </p:cNvPr>
          <p:cNvSpPr>
            <a:spLocks noGrp="1"/>
          </p:cNvSpPr>
          <p:nvPr>
            <p:ph type="body" sz="quarter" idx="10"/>
          </p:nvPr>
        </p:nvSpPr>
        <p:spPr/>
        <p:txBody>
          <a:bodyPr>
            <a:normAutofit fontScale="85000" lnSpcReduction="20000"/>
          </a:bodyPr>
          <a:lstStyle/>
          <a:p>
            <a:r>
              <a:rPr lang="en-US"/>
              <a:t>ValGenesis VLMS has tremendously reduced manual work. It is contemporaneous, easy to execute, and we can quickly access executed documents. More importantly, it has improved compliance through system-driven interlocks.</a:t>
            </a:r>
          </a:p>
        </p:txBody>
      </p:sp>
    </p:spTree>
    <p:extLst>
      <p:ext uri="{BB962C8B-B14F-4D97-AF65-F5344CB8AC3E}">
        <p14:creationId xmlns:p14="http://schemas.microsoft.com/office/powerpoint/2010/main" val="2964333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1B352C-E627-C66A-2698-64379F44D26C}"/>
              </a:ext>
            </a:extLst>
          </p:cNvPr>
          <p:cNvSpPr>
            <a:spLocks noGrp="1"/>
          </p:cNvSpPr>
          <p:nvPr>
            <p:ph type="title"/>
          </p:nvPr>
        </p:nvSpPr>
        <p:spPr/>
        <p:txBody>
          <a:bodyPr/>
          <a:lstStyle/>
          <a:p>
            <a:r>
              <a:rPr lang="en-US"/>
              <a:t>How does digitized validation transform organizations? </a:t>
            </a:r>
          </a:p>
        </p:txBody>
      </p:sp>
      <p:graphicFrame>
        <p:nvGraphicFramePr>
          <p:cNvPr id="5" name="Table 5">
            <a:extLst>
              <a:ext uri="{FF2B5EF4-FFF2-40B4-BE49-F238E27FC236}">
                <a16:creationId xmlns:a16="http://schemas.microsoft.com/office/drawing/2014/main" id="{5A5E34C5-5F4A-B8C4-3CEA-6CA3D842B335}"/>
              </a:ext>
            </a:extLst>
          </p:cNvPr>
          <p:cNvGraphicFramePr>
            <a:graphicFrameLocks noGrp="1"/>
          </p:cNvGraphicFramePr>
          <p:nvPr>
            <p:extLst>
              <p:ext uri="{D42A27DB-BD31-4B8C-83A1-F6EECF244321}">
                <p14:modId xmlns:p14="http://schemas.microsoft.com/office/powerpoint/2010/main" val="415724143"/>
              </p:ext>
            </p:extLst>
          </p:nvPr>
        </p:nvGraphicFramePr>
        <p:xfrm>
          <a:off x="731519" y="1371600"/>
          <a:ext cx="10698480" cy="4673043"/>
        </p:xfrm>
        <a:graphic>
          <a:graphicData uri="http://schemas.openxmlformats.org/drawingml/2006/table">
            <a:tbl>
              <a:tblPr firstRow="1" bandRow="1">
                <a:tableStyleId>{6E25E649-3F16-4E02-A733-19D2CDBF48F0}</a:tableStyleId>
              </a:tblPr>
              <a:tblGrid>
                <a:gridCol w="5029200">
                  <a:extLst>
                    <a:ext uri="{9D8B030D-6E8A-4147-A177-3AD203B41FA5}">
                      <a16:colId xmlns:a16="http://schemas.microsoft.com/office/drawing/2014/main" val="1249154846"/>
                    </a:ext>
                  </a:extLst>
                </a:gridCol>
                <a:gridCol w="640080">
                  <a:extLst>
                    <a:ext uri="{9D8B030D-6E8A-4147-A177-3AD203B41FA5}">
                      <a16:colId xmlns:a16="http://schemas.microsoft.com/office/drawing/2014/main" val="658495199"/>
                    </a:ext>
                  </a:extLst>
                </a:gridCol>
                <a:gridCol w="5029200">
                  <a:extLst>
                    <a:ext uri="{9D8B030D-6E8A-4147-A177-3AD203B41FA5}">
                      <a16:colId xmlns:a16="http://schemas.microsoft.com/office/drawing/2014/main" val="1254795697"/>
                    </a:ext>
                  </a:extLst>
                </a:gridCol>
              </a:tblGrid>
              <a:tr h="558243">
                <a:tc>
                  <a:txBody>
                    <a:bodyPr/>
                    <a:lstStyle/>
                    <a:p>
                      <a:r>
                        <a:rPr lang="en-US"/>
                        <a:t>Before</a:t>
                      </a:r>
                    </a:p>
                  </a:txBody>
                  <a:tcPr marL="137160" marR="137160" marT="137160" marB="137160" anchor="ctr">
                    <a:lnL>
                      <a:noFill/>
                    </a:lnL>
                    <a:lnR>
                      <a:noFill/>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a:p>
                  </a:txBody>
                  <a:tcPr marL="137160" marR="137160" marT="137160" marB="137160" anchor="ctr">
                    <a:lnL>
                      <a:noFill/>
                    </a:lnL>
                    <a:lnR>
                      <a:noFill/>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t>After</a:t>
                      </a:r>
                    </a:p>
                  </a:txBody>
                  <a:tcPr marL="137160" marR="137160" marT="137160" marB="137160" anchor="ctr">
                    <a:lnL>
                      <a:noFill/>
                    </a:lnL>
                    <a:lnR>
                      <a:noFill/>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1737535"/>
                  </a:ext>
                </a:extLst>
              </a:tr>
              <a:tr h="558243">
                <a:tc>
                  <a:txBody>
                    <a:bodyPr/>
                    <a:lstStyle/>
                    <a:p>
                      <a:r>
                        <a:rPr lang="en-US"/>
                        <a:t>All requirements are tested as high risk, wasting time and creating over-documentation</a:t>
                      </a:r>
                    </a:p>
                  </a:txBody>
                  <a:tcPr marL="137160" marR="137160" marT="137160" marB="13716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2400" b="0" i="0" u="none" strike="noStrike" kern="1200" cap="none" spc="0" normalizeH="0" baseline="0" noProof="0">
                          <a:ln>
                            <a:noFill/>
                          </a:ln>
                          <a:solidFill>
                            <a:srgbClr val="13D0FF"/>
                          </a:solidFill>
                          <a:effectLst/>
                          <a:uLnTx/>
                          <a:uFillTx/>
                          <a:latin typeface="Arial" panose="020B0604020202020204"/>
                          <a:ea typeface="+mn-ea"/>
                          <a:cs typeface="+mn-cs"/>
                          <a:sym typeface="Wingdings" panose="05000000000000000000" pitchFamily="2" charset="2"/>
                        </a:rPr>
                        <a:t></a:t>
                      </a:r>
                      <a:endParaRPr lang="en-US"/>
                    </a:p>
                  </a:txBody>
                  <a:tcPr marL="137160" marR="137160" marT="137160" marB="13716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t>Assess risk early and prioritize high risk requirements to remove 80% of over-testing</a:t>
                      </a:r>
                    </a:p>
                  </a:txBody>
                  <a:tcPr marL="137160" marR="137160" marT="137160" marB="13716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46320459"/>
                  </a:ext>
                </a:extLst>
              </a:tr>
              <a:tr h="558243">
                <a:tc>
                  <a:txBody>
                    <a:bodyPr/>
                    <a:lstStyle/>
                    <a:p>
                      <a:r>
                        <a:rPr lang="en-US"/>
                        <a:t>Misalignment with QA on correct templates creates frustration</a:t>
                      </a:r>
                    </a:p>
                  </a:txBody>
                  <a:tcPr marL="137160" marR="137160" marT="137160" marB="13716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2400" b="0" i="0" u="none" strike="noStrike" kern="1200" cap="none" spc="0" normalizeH="0" baseline="0" noProof="0" dirty="0">
                          <a:ln>
                            <a:noFill/>
                          </a:ln>
                          <a:solidFill>
                            <a:srgbClr val="13D0FF"/>
                          </a:solidFill>
                          <a:effectLst/>
                          <a:uLnTx/>
                          <a:uFillTx/>
                          <a:latin typeface="Arial" panose="020B0604020202020204"/>
                          <a:ea typeface="+mn-ea"/>
                          <a:cs typeface="+mn-cs"/>
                          <a:sym typeface="Wingdings" panose="05000000000000000000" pitchFamily="2" charset="2"/>
                        </a:rPr>
                        <a:t></a:t>
                      </a:r>
                      <a:endParaRPr lang="en-US" dirty="0"/>
                    </a:p>
                  </a:txBody>
                  <a:tcPr marL="137160" marR="137160" marT="137160" marB="13716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t>Correct template is used every time and delivered consistently, streamlining QA</a:t>
                      </a:r>
                    </a:p>
                  </a:txBody>
                  <a:tcPr marL="137160" marR="137160" marT="137160" marB="13716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04675418"/>
                  </a:ext>
                </a:extLst>
              </a:tr>
              <a:tr h="558243">
                <a:tc>
                  <a:txBody>
                    <a:bodyPr/>
                    <a:lstStyle/>
                    <a:p>
                      <a:r>
                        <a:rPr lang="en-US"/>
                        <a:t>Handwritten evidence, unsecure Office documents, and paper threaten data integrity</a:t>
                      </a:r>
                    </a:p>
                  </a:txBody>
                  <a:tcPr marL="137160" marR="137160" marT="137160" marB="13716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a:solidFill>
                            <a:schemeClr val="accent1"/>
                          </a:solidFill>
                          <a:sym typeface="Wingdings" panose="05000000000000000000" pitchFamily="2" charset="2"/>
                        </a:rPr>
                        <a:t></a:t>
                      </a:r>
                      <a:endParaRPr lang="en-US">
                        <a:solidFill>
                          <a:schemeClr val="accent1"/>
                        </a:solidFill>
                      </a:endParaRPr>
                    </a:p>
                  </a:txBody>
                  <a:tcPr marL="137160" marR="137160" marT="137160" marB="13716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t>Every deliverable follows ALCOA++ data integrity principles</a:t>
                      </a:r>
                    </a:p>
                  </a:txBody>
                  <a:tcPr marL="137160" marR="137160" marT="137160" marB="13716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41110251"/>
                  </a:ext>
                </a:extLst>
              </a:tr>
              <a:tr h="558243">
                <a:tc>
                  <a:txBody>
                    <a:bodyPr/>
                    <a:lstStyle/>
                    <a:p>
                      <a:r>
                        <a:rPr lang="en-US" dirty="0"/>
                        <a:t>Preparing for audits takes days of manual data collation with risk of missing information</a:t>
                      </a:r>
                    </a:p>
                  </a:txBody>
                  <a:tcPr marL="137160" marR="137160" marT="137160" marB="13716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2400" b="0" i="0" u="none" strike="noStrike" kern="1200" cap="none" spc="0" normalizeH="0" baseline="0" noProof="0" dirty="0">
                          <a:ln>
                            <a:noFill/>
                          </a:ln>
                          <a:solidFill>
                            <a:srgbClr val="13D0FF"/>
                          </a:solidFill>
                          <a:effectLst/>
                          <a:uLnTx/>
                          <a:uFillTx/>
                          <a:latin typeface="+mn-lt"/>
                          <a:ea typeface="+mn-ea"/>
                          <a:cs typeface="+mn-cs"/>
                          <a:sym typeface="Wingdings" panose="05000000000000000000" pitchFamily="2" charset="2"/>
                        </a:rPr>
                        <a:t></a:t>
                      </a:r>
                      <a:endParaRPr lang="en-US" dirty="0"/>
                    </a:p>
                  </a:txBody>
                  <a:tcPr marL="137160" marR="137160" marT="137160" marB="13716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t>Preparing for audits takes minutes with all data automatically assembled for reviewers</a:t>
                      </a:r>
                    </a:p>
                  </a:txBody>
                  <a:tcPr marL="137160" marR="137160" marT="137160" marB="13716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8216105"/>
                  </a:ext>
                </a:extLst>
              </a:tr>
              <a:tr h="558243">
                <a:tc>
                  <a:txBody>
                    <a:bodyPr/>
                    <a:lstStyle/>
                    <a:p>
                      <a:r>
                        <a:rPr lang="en-US"/>
                        <a:t>Validation is time-consuming and stops frequently based on team availability</a:t>
                      </a:r>
                    </a:p>
                  </a:txBody>
                  <a:tcPr marL="137160" marR="137160" marT="137160" marB="13716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2400" b="0" i="0" u="none" strike="noStrike" kern="1200" cap="none" spc="0" normalizeH="0" baseline="0" noProof="0">
                          <a:ln>
                            <a:noFill/>
                          </a:ln>
                          <a:solidFill>
                            <a:srgbClr val="13D0FF"/>
                          </a:solidFill>
                          <a:effectLst/>
                          <a:uLnTx/>
                          <a:uFillTx/>
                          <a:latin typeface="+mn-lt"/>
                          <a:ea typeface="+mn-ea"/>
                          <a:cs typeface="+mn-cs"/>
                          <a:sym typeface="Wingdings" panose="05000000000000000000" pitchFamily="2" charset="2"/>
                        </a:rPr>
                        <a:t></a:t>
                      </a:r>
                      <a:endParaRPr lang="en-US"/>
                    </a:p>
                  </a:txBody>
                  <a:tcPr marL="137160" marR="137160" marT="137160" marB="13716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Collaborate virtually in a single application and perform follow-the-sun validation (365/24/7)</a:t>
                      </a:r>
                    </a:p>
                  </a:txBody>
                  <a:tcPr marL="137160" marR="137160" marT="137160" marB="13716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9926895"/>
                  </a:ext>
                </a:extLst>
              </a:tr>
            </a:tbl>
          </a:graphicData>
        </a:graphic>
      </p:graphicFrame>
    </p:spTree>
    <p:extLst>
      <p:ext uri="{BB962C8B-B14F-4D97-AF65-F5344CB8AC3E}">
        <p14:creationId xmlns:p14="http://schemas.microsoft.com/office/powerpoint/2010/main" val="31514307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 name="Title 255">
            <a:extLst>
              <a:ext uri="{FF2B5EF4-FFF2-40B4-BE49-F238E27FC236}">
                <a16:creationId xmlns:a16="http://schemas.microsoft.com/office/drawing/2014/main" id="{E9E1DD27-45CE-3677-923C-F1472DFBC129}"/>
              </a:ext>
            </a:extLst>
          </p:cNvPr>
          <p:cNvSpPr>
            <a:spLocks noGrp="1"/>
          </p:cNvSpPr>
          <p:nvPr>
            <p:ph type="title"/>
          </p:nvPr>
        </p:nvSpPr>
        <p:spPr/>
        <p:txBody>
          <a:bodyPr/>
          <a:lstStyle/>
          <a:p>
            <a:r>
              <a:rPr lang="en-US"/>
              <a:t>Equipment Lifecyle in the ValGenesis platform</a:t>
            </a:r>
          </a:p>
        </p:txBody>
      </p:sp>
      <p:sp>
        <p:nvSpPr>
          <p:cNvPr id="4" name="Slide Number Placeholder 3">
            <a:extLst>
              <a:ext uri="{FF2B5EF4-FFF2-40B4-BE49-F238E27FC236}">
                <a16:creationId xmlns:a16="http://schemas.microsoft.com/office/drawing/2014/main" id="{BC6A3558-74D4-4A22-90F1-4696A39EF528}"/>
              </a:ext>
            </a:extLst>
          </p:cNvPr>
          <p:cNvSpPr>
            <a:spLocks noGrp="1"/>
          </p:cNvSpPr>
          <p:nvPr>
            <p:ph type="sldNum" sz="quarter" idx="4294967295"/>
          </p:nvPr>
        </p:nvSpPr>
        <p:spPr>
          <a:xfrm>
            <a:off x="9448800" y="6356350"/>
            <a:ext cx="2743200" cy="365125"/>
          </a:xfrm>
        </p:spPr>
        <p:txBody>
          <a:bodyPr/>
          <a:lstStyle/>
          <a:p>
            <a:pPr defTabSz="822960"/>
            <a:fld id="{DCBC74A0-7A2A-4DDD-BEA9-A47B45B41240}" type="slidenum">
              <a:rPr lang="en-US">
                <a:solidFill>
                  <a:srgbClr val="FFFFFF"/>
                </a:solidFill>
              </a:rPr>
              <a:pPr defTabSz="822960"/>
              <a:t>37</a:t>
            </a:fld>
            <a:endParaRPr lang="en-US">
              <a:solidFill>
                <a:srgbClr val="FFFFFF"/>
              </a:solidFill>
            </a:endParaRPr>
          </a:p>
        </p:txBody>
      </p:sp>
      <p:grpSp>
        <p:nvGrpSpPr>
          <p:cNvPr id="280" name="Group 279">
            <a:extLst>
              <a:ext uri="{FF2B5EF4-FFF2-40B4-BE49-F238E27FC236}">
                <a16:creationId xmlns:a16="http://schemas.microsoft.com/office/drawing/2014/main" id="{9C1E4393-F825-F4CD-34B8-C06C78D21108}"/>
              </a:ext>
            </a:extLst>
          </p:cNvPr>
          <p:cNvGrpSpPr/>
          <p:nvPr/>
        </p:nvGrpSpPr>
        <p:grpSpPr>
          <a:xfrm>
            <a:off x="731519" y="1115806"/>
            <a:ext cx="10727856" cy="5082747"/>
            <a:chOff x="731519" y="1031582"/>
            <a:chExt cx="10727856" cy="5082747"/>
          </a:xfrm>
        </p:grpSpPr>
        <p:sp>
          <p:nvSpPr>
            <p:cNvPr id="193" name="Rectangle: Rounded Corners 192">
              <a:extLst>
                <a:ext uri="{FF2B5EF4-FFF2-40B4-BE49-F238E27FC236}">
                  <a16:creationId xmlns:a16="http://schemas.microsoft.com/office/drawing/2014/main" id="{0C08FD32-7A81-4AAD-AC1A-8E09F6F21E78}"/>
                </a:ext>
              </a:extLst>
            </p:cNvPr>
            <p:cNvSpPr/>
            <p:nvPr/>
          </p:nvSpPr>
          <p:spPr>
            <a:xfrm>
              <a:off x="731519" y="1482223"/>
              <a:ext cx="5258649" cy="716170"/>
            </a:xfrm>
            <a:prstGeom prst="roundRect">
              <a:avLst>
                <a:gd name="adj" fmla="val 3589"/>
              </a:avLst>
            </a:prstGeom>
            <a:noFill/>
            <a:ln w="6350">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US" sz="1620">
                <a:solidFill>
                  <a:prstClr val="white"/>
                </a:solidFill>
                <a:latin typeface="Calibri" panose="020F0502020204030204"/>
              </a:endParaRPr>
            </a:p>
          </p:txBody>
        </p:sp>
        <p:sp>
          <p:nvSpPr>
            <p:cNvPr id="208" name="TextBox 207">
              <a:extLst>
                <a:ext uri="{FF2B5EF4-FFF2-40B4-BE49-F238E27FC236}">
                  <a16:creationId xmlns:a16="http://schemas.microsoft.com/office/drawing/2014/main" id="{BF74BEB6-250E-410B-8CBC-E9923DED33FD}"/>
                </a:ext>
              </a:extLst>
            </p:cNvPr>
            <p:cNvSpPr txBox="1">
              <a:spLocks/>
            </p:cNvSpPr>
            <p:nvPr/>
          </p:nvSpPr>
          <p:spPr>
            <a:xfrm>
              <a:off x="3632557" y="1544843"/>
              <a:ext cx="2034860" cy="590930"/>
            </a:xfrm>
            <a:prstGeom prst="rect">
              <a:avLst/>
            </a:prstGeom>
            <a:solidFill>
              <a:schemeClr val="tx1"/>
            </a:solidFill>
          </p:spPr>
          <p:txBody>
            <a:bodyPr wrap="square" rtlCol="0" anchor="ctr">
              <a:spAutoFit/>
            </a:bodyPr>
            <a:lstStyle/>
            <a:p>
              <a:pPr algn="ctr" defTabSz="822960"/>
              <a:r>
                <a:rPr lang="en-US" sz="1260" b="1">
                  <a:solidFill>
                    <a:schemeClr val="bg1"/>
                  </a:solidFill>
                  <a:cs typeface="Arial" panose="020B0604020202020204" pitchFamily="34" charset="0"/>
                </a:rPr>
                <a:t>Process Manager</a:t>
              </a:r>
            </a:p>
            <a:p>
              <a:pPr algn="ctr" defTabSz="822960"/>
              <a:r>
                <a:rPr lang="en-US" sz="990">
                  <a:solidFill>
                    <a:schemeClr val="tx1">
                      <a:lumMod val="20000"/>
                      <a:lumOff val="80000"/>
                    </a:schemeClr>
                  </a:solidFill>
                  <a:cs typeface="Arial" panose="020B0604020202020204" pitchFamily="34" charset="0"/>
                </a:rPr>
                <a:t>Cleaning and Process Validation</a:t>
              </a:r>
            </a:p>
          </p:txBody>
        </p:sp>
        <p:sp>
          <p:nvSpPr>
            <p:cNvPr id="204" name="TextBox 203">
              <a:extLst>
                <a:ext uri="{FF2B5EF4-FFF2-40B4-BE49-F238E27FC236}">
                  <a16:creationId xmlns:a16="http://schemas.microsoft.com/office/drawing/2014/main" id="{D2B72CFC-EB5F-4789-B426-805BB8EDA1D2}"/>
                </a:ext>
              </a:extLst>
            </p:cNvPr>
            <p:cNvSpPr txBox="1">
              <a:spLocks/>
            </p:cNvSpPr>
            <p:nvPr/>
          </p:nvSpPr>
          <p:spPr>
            <a:xfrm>
              <a:off x="1054269" y="1544843"/>
              <a:ext cx="2030171" cy="590930"/>
            </a:xfrm>
            <a:prstGeom prst="rect">
              <a:avLst/>
            </a:prstGeom>
            <a:solidFill>
              <a:schemeClr val="tx1"/>
            </a:solidFill>
          </p:spPr>
          <p:txBody>
            <a:bodyPr wrap="square" rtlCol="0" anchor="ctr">
              <a:spAutoFit/>
            </a:bodyPr>
            <a:lstStyle/>
            <a:p>
              <a:pPr algn="ctr" defTabSz="822960"/>
              <a:r>
                <a:rPr lang="en-US" sz="1260" b="1">
                  <a:solidFill>
                    <a:schemeClr val="bg1"/>
                  </a:solidFill>
                  <a:cs typeface="Arial" panose="020B0604020202020204" pitchFamily="34" charset="0"/>
                </a:rPr>
                <a:t>VLMS</a:t>
              </a:r>
            </a:p>
            <a:p>
              <a:pPr algn="ctr" defTabSz="822960"/>
              <a:r>
                <a:rPr lang="en-US" sz="990">
                  <a:solidFill>
                    <a:schemeClr val="tx1">
                      <a:lumMod val="20000"/>
                      <a:lumOff val="80000"/>
                    </a:schemeClr>
                  </a:solidFill>
                  <a:cs typeface="Arial" panose="020B0604020202020204" pitchFamily="34" charset="0"/>
                </a:rPr>
                <a:t>Validation Lifecycle Management</a:t>
              </a:r>
            </a:p>
          </p:txBody>
        </p:sp>
        <p:sp>
          <p:nvSpPr>
            <p:cNvPr id="217" name="Rectangle: Rounded Corners 216">
              <a:extLst>
                <a:ext uri="{FF2B5EF4-FFF2-40B4-BE49-F238E27FC236}">
                  <a16:creationId xmlns:a16="http://schemas.microsoft.com/office/drawing/2014/main" id="{997F372C-B27C-449B-816D-D7BE2C1C994F}"/>
                </a:ext>
              </a:extLst>
            </p:cNvPr>
            <p:cNvSpPr/>
            <p:nvPr/>
          </p:nvSpPr>
          <p:spPr>
            <a:xfrm>
              <a:off x="1054268" y="1031582"/>
              <a:ext cx="10082355" cy="38301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260" b="1" i="0" u="none" strike="noStrike" kern="1200" cap="none" spc="0" normalizeH="0" baseline="0" noProof="0" err="1">
                  <a:ln>
                    <a:noFill/>
                  </a:ln>
                  <a:solidFill>
                    <a:schemeClr val="tx1"/>
                  </a:solidFill>
                  <a:effectLst/>
                  <a:uLnTx/>
                  <a:uFillTx/>
                  <a:latin typeface="+mj-lt"/>
                  <a:ea typeface="+mn-ea"/>
                  <a:cs typeface="Arial" panose="020B0604020202020204" pitchFamily="34" charset="0"/>
                </a:rPr>
                <a:t>iRisk</a:t>
              </a:r>
              <a:r>
                <a:rPr lang="en-US" sz="1260" b="1">
                  <a:solidFill>
                    <a:schemeClr val="tx1"/>
                  </a:solidFill>
                  <a:latin typeface="+mj-lt"/>
                  <a:cs typeface="Arial" panose="020B0604020202020204" pitchFamily="34" charset="0"/>
                </a:rPr>
                <a:t>: </a:t>
              </a:r>
              <a:r>
                <a:rPr kumimoji="0" lang="en-US" sz="1260" b="1" i="0" u="none" strike="noStrike" kern="1200" cap="none" spc="0" normalizeH="0" baseline="0" noProof="0">
                  <a:ln>
                    <a:noFill/>
                  </a:ln>
                  <a:solidFill>
                    <a:schemeClr val="tx1"/>
                  </a:solidFill>
                  <a:effectLst/>
                  <a:uLnTx/>
                  <a:uFillTx/>
                  <a:latin typeface="+mj-lt"/>
                  <a:ea typeface="+mn-ea"/>
                  <a:cs typeface="Arial" panose="020B0604020202020204" pitchFamily="34" charset="0"/>
                </a:rPr>
                <a:t>Risk Lifecycle Management </a:t>
              </a:r>
              <a:r>
                <a:rPr lang="en-US" sz="1260">
                  <a:solidFill>
                    <a:schemeClr val="tx1"/>
                  </a:solidFill>
                  <a:latin typeface="+mj-lt"/>
                </a:rPr>
                <a:t>  </a:t>
              </a:r>
            </a:p>
          </p:txBody>
        </p:sp>
        <p:sp>
          <p:nvSpPr>
            <p:cNvPr id="209" name="Rectangle 208">
              <a:extLst>
                <a:ext uri="{FF2B5EF4-FFF2-40B4-BE49-F238E27FC236}">
                  <a16:creationId xmlns:a16="http://schemas.microsoft.com/office/drawing/2014/main" id="{880FC0B6-EC4A-4242-A8B6-99A0E2D30F8C}"/>
                </a:ext>
              </a:extLst>
            </p:cNvPr>
            <p:cNvSpPr/>
            <p:nvPr/>
          </p:nvSpPr>
          <p:spPr>
            <a:xfrm>
              <a:off x="9127891" y="1539676"/>
              <a:ext cx="2008733" cy="602921"/>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260" b="1" i="0" u="none" strike="noStrike" kern="1200" cap="none" spc="0" normalizeH="0" baseline="0" noProof="0">
                  <a:ln>
                    <a:noFill/>
                  </a:ln>
                  <a:solidFill>
                    <a:schemeClr val="bg1"/>
                  </a:solidFill>
                  <a:effectLst/>
                  <a:uLnTx/>
                  <a:uFillTx/>
                  <a:ea typeface="+mn-ea"/>
                  <a:cs typeface="Arial" panose="020B0604020202020204" pitchFamily="34" charset="0"/>
                </a:rPr>
                <a:t>Process Insight </a:t>
              </a:r>
              <a:r>
                <a:rPr lang="en-US" sz="1620">
                  <a:solidFill>
                    <a:schemeClr val="bg1"/>
                  </a:solidFill>
                </a:rPr>
                <a:t>  </a:t>
              </a:r>
            </a:p>
          </p:txBody>
        </p:sp>
        <p:sp>
          <p:nvSpPr>
            <p:cNvPr id="205" name="Rectangle 204">
              <a:extLst>
                <a:ext uri="{FF2B5EF4-FFF2-40B4-BE49-F238E27FC236}">
                  <a16:creationId xmlns:a16="http://schemas.microsoft.com/office/drawing/2014/main" id="{98FA08C4-2D84-4F34-9BD3-489F49AFBFD8}"/>
                </a:ext>
              </a:extLst>
            </p:cNvPr>
            <p:cNvSpPr/>
            <p:nvPr/>
          </p:nvSpPr>
          <p:spPr>
            <a:xfrm>
              <a:off x="6523476" y="1538019"/>
              <a:ext cx="2029959" cy="602921"/>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lang="en-US" sz="1260" b="1">
                  <a:solidFill>
                    <a:schemeClr val="bg1"/>
                  </a:solidFill>
                  <a:cs typeface="Arial" panose="020B0604020202020204" pitchFamily="34" charset="0"/>
                </a:rPr>
                <a:t>e</a:t>
              </a:r>
              <a:r>
                <a:rPr kumimoji="0" lang="en-US" sz="1260" b="1" i="0" u="none" strike="noStrike" kern="1200" cap="none" spc="0" normalizeH="0" baseline="0" noProof="0">
                  <a:ln>
                    <a:noFill/>
                  </a:ln>
                  <a:solidFill>
                    <a:schemeClr val="bg1"/>
                  </a:solidFill>
                  <a:effectLst/>
                  <a:uLnTx/>
                  <a:uFillTx/>
                  <a:ea typeface="+mn-ea"/>
                  <a:cs typeface="Arial" panose="020B0604020202020204" pitchFamily="34" charset="0"/>
                </a:rPr>
                <a:t>-Logbook</a:t>
              </a:r>
            </a:p>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990" i="0" u="none" strike="noStrike" kern="1200" cap="none" spc="0" normalizeH="0" baseline="0" noProof="0">
                  <a:ln>
                    <a:noFill/>
                  </a:ln>
                  <a:solidFill>
                    <a:schemeClr val="tx1">
                      <a:lumMod val="20000"/>
                      <a:lumOff val="80000"/>
                    </a:schemeClr>
                  </a:solidFill>
                  <a:effectLst/>
                  <a:uLnTx/>
                  <a:uFillTx/>
                  <a:ea typeface="+mn-ea"/>
                  <a:cs typeface="Arial" panose="020B0604020202020204" pitchFamily="34" charset="0"/>
                </a:rPr>
                <a:t>e-Logbook and </a:t>
              </a:r>
              <a:r>
                <a:rPr kumimoji="0" lang="en-US" sz="990" i="0" u="none" strike="noStrike" kern="1200" cap="none" spc="0" normalizeH="0" baseline="0" noProof="0" err="1">
                  <a:ln>
                    <a:noFill/>
                  </a:ln>
                  <a:solidFill>
                    <a:schemeClr val="tx1">
                      <a:lumMod val="20000"/>
                      <a:lumOff val="80000"/>
                    </a:schemeClr>
                  </a:solidFill>
                  <a:effectLst/>
                  <a:uLnTx/>
                  <a:uFillTx/>
                  <a:ea typeface="+mn-ea"/>
                  <a:cs typeface="Arial" panose="020B0604020202020204" pitchFamily="34" charset="0"/>
                </a:rPr>
                <a:t>eBR</a:t>
              </a:r>
              <a:endParaRPr kumimoji="0" lang="en-US" sz="990" i="0" u="none" strike="noStrike" kern="1200" cap="none" spc="0" normalizeH="0" baseline="0" noProof="0">
                <a:ln>
                  <a:noFill/>
                </a:ln>
                <a:solidFill>
                  <a:schemeClr val="tx1">
                    <a:lumMod val="20000"/>
                    <a:lumOff val="80000"/>
                  </a:schemeClr>
                </a:solidFill>
                <a:effectLst/>
                <a:uLnTx/>
                <a:uFillTx/>
                <a:ea typeface="+mn-ea"/>
                <a:cs typeface="Arial" panose="020B0604020202020204" pitchFamily="34" charset="0"/>
              </a:endParaRPr>
            </a:p>
          </p:txBody>
        </p:sp>
        <p:cxnSp>
          <p:nvCxnSpPr>
            <p:cNvPr id="244" name="Straight Arrow Connector 243">
              <a:extLst>
                <a:ext uri="{FF2B5EF4-FFF2-40B4-BE49-F238E27FC236}">
                  <a16:creationId xmlns:a16="http://schemas.microsoft.com/office/drawing/2014/main" id="{AA336F8C-31BB-D1A1-8173-7C2043BA58A6}"/>
                </a:ext>
              </a:extLst>
            </p:cNvPr>
            <p:cNvCxnSpPr>
              <a:cxnSpLocks/>
            </p:cNvCxnSpPr>
            <p:nvPr/>
          </p:nvCxnSpPr>
          <p:spPr>
            <a:xfrm>
              <a:off x="4655082" y="1416786"/>
              <a:ext cx="0" cy="174876"/>
            </a:xfrm>
            <a:prstGeom prst="straightConnector1">
              <a:avLst/>
            </a:prstGeom>
            <a:ln>
              <a:solidFill>
                <a:schemeClr val="tx2">
                  <a:lumMod val="50000"/>
                  <a:lumOff val="50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45" name="Straight Arrow Connector 244">
              <a:extLst>
                <a:ext uri="{FF2B5EF4-FFF2-40B4-BE49-F238E27FC236}">
                  <a16:creationId xmlns:a16="http://schemas.microsoft.com/office/drawing/2014/main" id="{F2C47204-60A0-9BF8-C185-258230D6F356}"/>
                </a:ext>
              </a:extLst>
            </p:cNvPr>
            <p:cNvCxnSpPr>
              <a:cxnSpLocks/>
            </p:cNvCxnSpPr>
            <p:nvPr/>
          </p:nvCxnSpPr>
          <p:spPr>
            <a:xfrm>
              <a:off x="7559302" y="1422462"/>
              <a:ext cx="0" cy="174876"/>
            </a:xfrm>
            <a:prstGeom prst="straightConnector1">
              <a:avLst/>
            </a:prstGeom>
            <a:ln>
              <a:solidFill>
                <a:schemeClr val="tx2">
                  <a:lumMod val="50000"/>
                  <a:lumOff val="50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46" name="Straight Arrow Connector 245">
              <a:extLst>
                <a:ext uri="{FF2B5EF4-FFF2-40B4-BE49-F238E27FC236}">
                  <a16:creationId xmlns:a16="http://schemas.microsoft.com/office/drawing/2014/main" id="{2FD5F452-DC62-BA55-216A-D53ACB514653}"/>
                </a:ext>
              </a:extLst>
            </p:cNvPr>
            <p:cNvCxnSpPr>
              <a:cxnSpLocks/>
            </p:cNvCxnSpPr>
            <p:nvPr/>
          </p:nvCxnSpPr>
          <p:spPr>
            <a:xfrm>
              <a:off x="10177109" y="1405433"/>
              <a:ext cx="0" cy="174876"/>
            </a:xfrm>
            <a:prstGeom prst="straightConnector1">
              <a:avLst/>
            </a:prstGeom>
            <a:ln>
              <a:solidFill>
                <a:schemeClr val="tx2">
                  <a:lumMod val="50000"/>
                  <a:lumOff val="50000"/>
                </a:schemeClr>
              </a:solidFill>
              <a:tailEnd type="stealth"/>
            </a:ln>
          </p:spPr>
          <p:style>
            <a:lnRef idx="1">
              <a:schemeClr val="accent1"/>
            </a:lnRef>
            <a:fillRef idx="0">
              <a:schemeClr val="accent1"/>
            </a:fillRef>
            <a:effectRef idx="0">
              <a:schemeClr val="accent1"/>
            </a:effectRef>
            <a:fontRef idx="minor">
              <a:schemeClr val="tx1"/>
            </a:fontRef>
          </p:style>
        </p:cxnSp>
        <p:sp>
          <p:nvSpPr>
            <p:cNvPr id="251" name="TextBox 250">
              <a:extLst>
                <a:ext uri="{FF2B5EF4-FFF2-40B4-BE49-F238E27FC236}">
                  <a16:creationId xmlns:a16="http://schemas.microsoft.com/office/drawing/2014/main" id="{23C8DB72-E50E-F525-50C5-B403AD42B120}"/>
                </a:ext>
              </a:extLst>
            </p:cNvPr>
            <p:cNvSpPr txBox="1"/>
            <p:nvPr/>
          </p:nvSpPr>
          <p:spPr>
            <a:xfrm>
              <a:off x="1054268" y="5412598"/>
              <a:ext cx="10092351" cy="701731"/>
            </a:xfrm>
            <a:prstGeom prst="rect">
              <a:avLst/>
            </a:prstGeom>
            <a:noFill/>
          </p:spPr>
          <p:txBody>
            <a:bodyPr wrap="square">
              <a:spAutoFit/>
            </a:bodyPr>
            <a:lstStyle/>
            <a:p>
              <a:pPr algn="ctr" defTabSz="822960">
                <a:lnSpc>
                  <a:spcPct val="110000"/>
                </a:lnSpc>
                <a:defRPr/>
              </a:pPr>
              <a:r>
                <a:rPr lang="en-IN" sz="1200" kern="0">
                  <a:solidFill>
                    <a:srgbClr val="000000">
                      <a:lumMod val="65000"/>
                      <a:lumOff val="35000"/>
                    </a:srgbClr>
                  </a:solidFill>
                  <a:cs typeface="Arial" panose="020B0604020202020204" pitchFamily="34" charset="0"/>
                </a:rPr>
                <a:t>Real-time status of facility and equipment cleaning and usage during production</a:t>
              </a:r>
            </a:p>
            <a:p>
              <a:pPr algn="ctr" defTabSz="822960">
                <a:lnSpc>
                  <a:spcPct val="110000"/>
                </a:lnSpc>
                <a:defRPr/>
              </a:pPr>
              <a:r>
                <a:rPr lang="en-IN" sz="1200" kern="0">
                  <a:solidFill>
                    <a:srgbClr val="000000">
                      <a:lumMod val="65000"/>
                      <a:lumOff val="35000"/>
                    </a:srgbClr>
                  </a:solidFill>
                  <a:cs typeface="Arial" panose="020B0604020202020204" pitchFamily="34" charset="0"/>
                </a:rPr>
                <a:t>Holistic view of the equipment lifecycle and overall equipment efficiency (OEE)</a:t>
              </a:r>
            </a:p>
            <a:p>
              <a:pPr algn="ctr" defTabSz="822960">
                <a:lnSpc>
                  <a:spcPct val="110000"/>
                </a:lnSpc>
                <a:defRPr/>
              </a:pPr>
              <a:r>
                <a:rPr lang="en-IN" sz="1200" kern="0">
                  <a:solidFill>
                    <a:srgbClr val="000000">
                      <a:lumMod val="65000"/>
                      <a:lumOff val="35000"/>
                    </a:srgbClr>
                  </a:solidFill>
                  <a:cs typeface="Arial" panose="020B0604020202020204" pitchFamily="34" charset="0"/>
                </a:rPr>
                <a:t>Predictive maintenance for equipment </a:t>
              </a:r>
            </a:p>
          </p:txBody>
        </p:sp>
        <p:sp>
          <p:nvSpPr>
            <p:cNvPr id="12" name="Rectangle: Rounded Corners 11">
              <a:extLst>
                <a:ext uri="{FF2B5EF4-FFF2-40B4-BE49-F238E27FC236}">
                  <a16:creationId xmlns:a16="http://schemas.microsoft.com/office/drawing/2014/main" id="{E819507A-3312-E72E-E977-205BF5C67753}"/>
                </a:ext>
              </a:extLst>
            </p:cNvPr>
            <p:cNvSpPr/>
            <p:nvPr/>
          </p:nvSpPr>
          <p:spPr>
            <a:xfrm>
              <a:off x="6200726" y="1482223"/>
              <a:ext cx="5258649" cy="716170"/>
            </a:xfrm>
            <a:prstGeom prst="roundRect">
              <a:avLst>
                <a:gd name="adj" fmla="val 3589"/>
              </a:avLst>
            </a:prstGeom>
            <a:noFill/>
            <a:ln w="6350">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US" sz="1620">
                <a:solidFill>
                  <a:prstClr val="white"/>
                </a:solidFill>
                <a:latin typeface="Calibri" panose="020F0502020204030204"/>
              </a:endParaRPr>
            </a:p>
          </p:txBody>
        </p:sp>
        <p:cxnSp>
          <p:nvCxnSpPr>
            <p:cNvPr id="169" name="Straight Arrow Connector 168">
              <a:extLst>
                <a:ext uri="{FF2B5EF4-FFF2-40B4-BE49-F238E27FC236}">
                  <a16:creationId xmlns:a16="http://schemas.microsoft.com/office/drawing/2014/main" id="{9CDFC97B-44FE-AA48-BB6B-211CB4C4D49C}"/>
                </a:ext>
              </a:extLst>
            </p:cNvPr>
            <p:cNvCxnSpPr>
              <a:cxnSpLocks/>
            </p:cNvCxnSpPr>
            <p:nvPr/>
          </p:nvCxnSpPr>
          <p:spPr>
            <a:xfrm>
              <a:off x="2069354" y="1416786"/>
              <a:ext cx="0" cy="174876"/>
            </a:xfrm>
            <a:prstGeom prst="straightConnector1">
              <a:avLst/>
            </a:prstGeom>
            <a:ln>
              <a:solidFill>
                <a:schemeClr val="tx2">
                  <a:lumMod val="50000"/>
                  <a:lumOff val="50000"/>
                </a:schemeClr>
              </a:solidFill>
              <a:tailEnd type="stealth"/>
            </a:ln>
          </p:spPr>
          <p:style>
            <a:lnRef idx="1">
              <a:schemeClr val="accent1"/>
            </a:lnRef>
            <a:fillRef idx="0">
              <a:schemeClr val="accent1"/>
            </a:fillRef>
            <a:effectRef idx="0">
              <a:schemeClr val="accent1"/>
            </a:effectRef>
            <a:fontRef idx="minor">
              <a:schemeClr val="tx1"/>
            </a:fontRef>
          </p:style>
        </p:cxnSp>
        <p:grpSp>
          <p:nvGrpSpPr>
            <p:cNvPr id="213" name="Group 212">
              <a:extLst>
                <a:ext uri="{FF2B5EF4-FFF2-40B4-BE49-F238E27FC236}">
                  <a16:creationId xmlns:a16="http://schemas.microsoft.com/office/drawing/2014/main" id="{5A4DADA2-5B3F-0AE5-8DD1-1FAFB71BF1AA}"/>
                </a:ext>
              </a:extLst>
            </p:cNvPr>
            <p:cNvGrpSpPr/>
            <p:nvPr/>
          </p:nvGrpSpPr>
          <p:grpSpPr>
            <a:xfrm>
              <a:off x="8896144" y="2382138"/>
              <a:ext cx="2240480" cy="2062289"/>
              <a:chOff x="8805031" y="2371607"/>
              <a:chExt cx="2240480" cy="2062289"/>
            </a:xfrm>
          </p:grpSpPr>
          <p:sp>
            <p:nvSpPr>
              <p:cNvPr id="71" name="Rectangle: Diagonal Corners Rounded 70">
                <a:extLst>
                  <a:ext uri="{FF2B5EF4-FFF2-40B4-BE49-F238E27FC236}">
                    <a16:creationId xmlns:a16="http://schemas.microsoft.com/office/drawing/2014/main" id="{0D5783D7-C3FA-4593-A604-C60C6404DE21}"/>
                  </a:ext>
                </a:extLst>
              </p:cNvPr>
              <p:cNvSpPr/>
              <p:nvPr/>
            </p:nvSpPr>
            <p:spPr>
              <a:xfrm>
                <a:off x="9016790" y="2371607"/>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Continuous Process Verification</a:t>
                </a:r>
              </a:p>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IN" sz="900" i="0" u="none" strike="noStrike" kern="0" cap="none" spc="0" normalizeH="0" baseline="0" noProof="0">
                    <a:ln>
                      <a:noFill/>
                    </a:ln>
                    <a:solidFill>
                      <a:schemeClr val="tx1"/>
                    </a:solidFill>
                    <a:effectLst/>
                    <a:uLnTx/>
                    <a:uFillTx/>
                    <a:ea typeface="+mn-ea"/>
                    <a:cs typeface="Arial" panose="020B0604020202020204" pitchFamily="34" charset="0"/>
                  </a:rPr>
                  <a:t>Process Validation – Stage 3</a:t>
                </a:r>
              </a:p>
            </p:txBody>
          </p:sp>
          <p:sp>
            <p:nvSpPr>
              <p:cNvPr id="170" name="Oval 169">
                <a:extLst>
                  <a:ext uri="{FF2B5EF4-FFF2-40B4-BE49-F238E27FC236}">
                    <a16:creationId xmlns:a16="http://schemas.microsoft.com/office/drawing/2014/main" id="{D59D0174-25A9-9BA3-F5B7-ED41E29F9BBF}"/>
                  </a:ext>
                </a:extLst>
              </p:cNvPr>
              <p:cNvSpPr/>
              <p:nvPr/>
            </p:nvSpPr>
            <p:spPr>
              <a:xfrm>
                <a:off x="8805031" y="2469564"/>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13</a:t>
                </a:r>
              </a:p>
            </p:txBody>
          </p:sp>
          <p:sp>
            <p:nvSpPr>
              <p:cNvPr id="69" name="Rectangle: Diagonal Corners Rounded 68">
                <a:extLst>
                  <a:ext uri="{FF2B5EF4-FFF2-40B4-BE49-F238E27FC236}">
                    <a16:creationId xmlns:a16="http://schemas.microsoft.com/office/drawing/2014/main" id="{20AB5199-68AF-48EE-9FF2-47917F3763C8}"/>
                  </a:ext>
                </a:extLst>
              </p:cNvPr>
              <p:cNvSpPr/>
              <p:nvPr/>
            </p:nvSpPr>
            <p:spPr>
              <a:xfrm>
                <a:off x="9016790" y="2905340"/>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APQR</a:t>
                </a:r>
                <a:endParaRPr lang="en-US" sz="900" b="1">
                  <a:solidFill>
                    <a:schemeClr val="bg2">
                      <a:lumMod val="10000"/>
                    </a:schemeClr>
                  </a:solidFill>
                </a:endParaRPr>
              </a:p>
            </p:txBody>
          </p:sp>
          <p:sp>
            <p:nvSpPr>
              <p:cNvPr id="171" name="Oval 170">
                <a:extLst>
                  <a:ext uri="{FF2B5EF4-FFF2-40B4-BE49-F238E27FC236}">
                    <a16:creationId xmlns:a16="http://schemas.microsoft.com/office/drawing/2014/main" id="{21D1AA5A-6339-75BE-F7F4-66D41E004028}"/>
                  </a:ext>
                </a:extLst>
              </p:cNvPr>
              <p:cNvSpPr/>
              <p:nvPr/>
            </p:nvSpPr>
            <p:spPr>
              <a:xfrm>
                <a:off x="8805031" y="3003297"/>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14</a:t>
                </a:r>
              </a:p>
            </p:txBody>
          </p:sp>
          <p:sp>
            <p:nvSpPr>
              <p:cNvPr id="177" name="Rectangle: Diagonal Corners Rounded 176">
                <a:extLst>
                  <a:ext uri="{FF2B5EF4-FFF2-40B4-BE49-F238E27FC236}">
                    <a16:creationId xmlns:a16="http://schemas.microsoft.com/office/drawing/2014/main" id="{60A0F336-5E34-75EF-7EDB-2BAEC606E6AA}"/>
                  </a:ext>
                </a:extLst>
              </p:cNvPr>
              <p:cNvSpPr/>
              <p:nvPr/>
            </p:nvSpPr>
            <p:spPr>
              <a:xfrm>
                <a:off x="9016790" y="3439073"/>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Quality Metrics</a:t>
                </a:r>
              </a:p>
            </p:txBody>
          </p:sp>
          <p:sp>
            <p:nvSpPr>
              <p:cNvPr id="180" name="Oval 179">
                <a:extLst>
                  <a:ext uri="{FF2B5EF4-FFF2-40B4-BE49-F238E27FC236}">
                    <a16:creationId xmlns:a16="http://schemas.microsoft.com/office/drawing/2014/main" id="{6539DF10-D046-3FD2-7CEF-DFE9E4490EFC}"/>
                  </a:ext>
                </a:extLst>
              </p:cNvPr>
              <p:cNvSpPr/>
              <p:nvPr/>
            </p:nvSpPr>
            <p:spPr>
              <a:xfrm>
                <a:off x="8805031" y="3537030"/>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15</a:t>
                </a:r>
              </a:p>
            </p:txBody>
          </p:sp>
          <p:sp>
            <p:nvSpPr>
              <p:cNvPr id="182" name="Rectangle: Diagonal Corners Rounded 181">
                <a:extLst>
                  <a:ext uri="{FF2B5EF4-FFF2-40B4-BE49-F238E27FC236}">
                    <a16:creationId xmlns:a16="http://schemas.microsoft.com/office/drawing/2014/main" id="{ADC78329-8A12-B811-D160-F7D6F2E1EE59}"/>
                  </a:ext>
                </a:extLst>
              </p:cNvPr>
              <p:cNvSpPr/>
              <p:nvPr/>
            </p:nvSpPr>
            <p:spPr>
              <a:xfrm>
                <a:off x="9016790" y="3972806"/>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Predictive Maintenance </a:t>
                </a:r>
                <a:b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br>
                <a: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(AI/ML)</a:t>
                </a:r>
              </a:p>
            </p:txBody>
          </p:sp>
          <p:sp>
            <p:nvSpPr>
              <p:cNvPr id="183" name="Oval 182">
                <a:extLst>
                  <a:ext uri="{FF2B5EF4-FFF2-40B4-BE49-F238E27FC236}">
                    <a16:creationId xmlns:a16="http://schemas.microsoft.com/office/drawing/2014/main" id="{D17A4EE0-27F7-E0AB-349C-7D3E878D48A6}"/>
                  </a:ext>
                </a:extLst>
              </p:cNvPr>
              <p:cNvSpPr/>
              <p:nvPr/>
            </p:nvSpPr>
            <p:spPr>
              <a:xfrm>
                <a:off x="8805031" y="4070763"/>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16</a:t>
                </a:r>
              </a:p>
            </p:txBody>
          </p:sp>
          <p:cxnSp>
            <p:nvCxnSpPr>
              <p:cNvPr id="196" name="Straight Arrow Connector 195">
                <a:extLst>
                  <a:ext uri="{FF2B5EF4-FFF2-40B4-BE49-F238E27FC236}">
                    <a16:creationId xmlns:a16="http://schemas.microsoft.com/office/drawing/2014/main" id="{5E8991C8-69B1-43C6-162C-BFAC5EA4D224}"/>
                  </a:ext>
                </a:extLst>
              </p:cNvPr>
              <p:cNvCxnSpPr>
                <a:stCxn id="170" idx="4"/>
                <a:endCxn id="171" idx="0"/>
              </p:cNvCxnSpPr>
              <p:nvPr/>
            </p:nvCxnSpPr>
            <p:spPr>
              <a:xfrm>
                <a:off x="8937619" y="2734740"/>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a:extLst>
                  <a:ext uri="{FF2B5EF4-FFF2-40B4-BE49-F238E27FC236}">
                    <a16:creationId xmlns:a16="http://schemas.microsoft.com/office/drawing/2014/main" id="{BBC994BD-0ED4-8148-96E3-9CFBD66618D5}"/>
                  </a:ext>
                </a:extLst>
              </p:cNvPr>
              <p:cNvCxnSpPr>
                <a:stCxn id="171" idx="4"/>
                <a:endCxn id="180" idx="0"/>
              </p:cNvCxnSpPr>
              <p:nvPr/>
            </p:nvCxnSpPr>
            <p:spPr>
              <a:xfrm>
                <a:off x="8937619" y="3268473"/>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12" name="Straight Arrow Connector 211">
                <a:extLst>
                  <a:ext uri="{FF2B5EF4-FFF2-40B4-BE49-F238E27FC236}">
                    <a16:creationId xmlns:a16="http://schemas.microsoft.com/office/drawing/2014/main" id="{28ADEBAB-4A05-E18A-07E2-A7E067A02CA5}"/>
                  </a:ext>
                </a:extLst>
              </p:cNvPr>
              <p:cNvCxnSpPr>
                <a:stCxn id="180" idx="4"/>
                <a:endCxn id="183" idx="0"/>
              </p:cNvCxnSpPr>
              <p:nvPr/>
            </p:nvCxnSpPr>
            <p:spPr>
              <a:xfrm>
                <a:off x="8937619" y="3802206"/>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4" name="Group 213">
              <a:extLst>
                <a:ext uri="{FF2B5EF4-FFF2-40B4-BE49-F238E27FC236}">
                  <a16:creationId xmlns:a16="http://schemas.microsoft.com/office/drawing/2014/main" id="{FCAE2502-7E1D-99CF-738B-11F007ED74A8}"/>
                </a:ext>
              </a:extLst>
            </p:cNvPr>
            <p:cNvGrpSpPr/>
            <p:nvPr/>
          </p:nvGrpSpPr>
          <p:grpSpPr>
            <a:xfrm>
              <a:off x="6312955" y="2379269"/>
              <a:ext cx="2240480" cy="2062289"/>
              <a:chOff x="8805031" y="2371607"/>
              <a:chExt cx="2240480" cy="2062289"/>
            </a:xfrm>
          </p:grpSpPr>
          <p:sp>
            <p:nvSpPr>
              <p:cNvPr id="215" name="Rectangle: Diagonal Corners Rounded 214">
                <a:extLst>
                  <a:ext uri="{FF2B5EF4-FFF2-40B4-BE49-F238E27FC236}">
                    <a16:creationId xmlns:a16="http://schemas.microsoft.com/office/drawing/2014/main" id="{BCB0633C-0E40-8988-3DE3-ACA211D7B2EA}"/>
                  </a:ext>
                </a:extLst>
              </p:cNvPr>
              <p:cNvSpPr/>
              <p:nvPr/>
            </p:nvSpPr>
            <p:spPr>
              <a:xfrm>
                <a:off x="9016790" y="2371607"/>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Cleaning Batch Records </a:t>
                </a:r>
              </a:p>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tx1"/>
                    </a:solidFill>
                    <a:effectLst/>
                    <a:uLnTx/>
                    <a:uFillTx/>
                    <a:ea typeface="+mn-ea"/>
                    <a:cs typeface="Arial" panose="020B0604020202020204" pitchFamily="34" charset="0"/>
                  </a:rPr>
                  <a:t>Cleaning Validation – Stage 3</a:t>
                </a:r>
              </a:p>
            </p:txBody>
          </p:sp>
          <p:sp>
            <p:nvSpPr>
              <p:cNvPr id="216" name="Oval 215">
                <a:extLst>
                  <a:ext uri="{FF2B5EF4-FFF2-40B4-BE49-F238E27FC236}">
                    <a16:creationId xmlns:a16="http://schemas.microsoft.com/office/drawing/2014/main" id="{861AEB3B-C920-1929-1F1C-397C9AA1649C}"/>
                  </a:ext>
                </a:extLst>
              </p:cNvPr>
              <p:cNvSpPr/>
              <p:nvPr/>
            </p:nvSpPr>
            <p:spPr>
              <a:xfrm>
                <a:off x="8805031" y="2469564"/>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09</a:t>
                </a:r>
              </a:p>
            </p:txBody>
          </p:sp>
          <p:sp>
            <p:nvSpPr>
              <p:cNvPr id="218" name="Rectangle: Diagonal Corners Rounded 217">
                <a:extLst>
                  <a:ext uri="{FF2B5EF4-FFF2-40B4-BE49-F238E27FC236}">
                    <a16:creationId xmlns:a16="http://schemas.microsoft.com/office/drawing/2014/main" id="{42EB5D46-E289-7127-0692-A7DBF1AD18BC}"/>
                  </a:ext>
                </a:extLst>
              </p:cNvPr>
              <p:cNvSpPr/>
              <p:nvPr/>
            </p:nvSpPr>
            <p:spPr>
              <a:xfrm>
                <a:off x="9016790" y="2905340"/>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Electronic Batch Records</a:t>
                </a:r>
              </a:p>
              <a:p>
                <a:pPr algn="ctr" defTabSz="822960"/>
                <a:r>
                  <a:rPr kumimoji="0" lang="en-US" sz="900" b="0" i="0" u="none" strike="noStrike" kern="0" cap="none" spc="0" normalizeH="0" baseline="0" noProof="0">
                    <a:ln>
                      <a:noFill/>
                    </a:ln>
                    <a:solidFill>
                      <a:schemeClr val="tx1"/>
                    </a:solidFill>
                    <a:effectLst/>
                    <a:uLnTx/>
                    <a:uFillTx/>
                    <a:ea typeface="+mn-ea"/>
                    <a:cs typeface="Arial" panose="020B0604020202020204" pitchFamily="34" charset="0"/>
                  </a:rPr>
                  <a:t>Process Validation – Stage 3</a:t>
                </a:r>
              </a:p>
            </p:txBody>
          </p:sp>
          <p:sp>
            <p:nvSpPr>
              <p:cNvPr id="219" name="Oval 218">
                <a:extLst>
                  <a:ext uri="{FF2B5EF4-FFF2-40B4-BE49-F238E27FC236}">
                    <a16:creationId xmlns:a16="http://schemas.microsoft.com/office/drawing/2014/main" id="{9DFBDC45-4E26-FD54-9FA2-AE7BB208892E}"/>
                  </a:ext>
                </a:extLst>
              </p:cNvPr>
              <p:cNvSpPr/>
              <p:nvPr/>
            </p:nvSpPr>
            <p:spPr>
              <a:xfrm>
                <a:off x="8805031" y="3003297"/>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10</a:t>
                </a:r>
              </a:p>
            </p:txBody>
          </p:sp>
          <p:sp>
            <p:nvSpPr>
              <p:cNvPr id="220" name="Rectangle: Diagonal Corners Rounded 219">
                <a:extLst>
                  <a:ext uri="{FF2B5EF4-FFF2-40B4-BE49-F238E27FC236}">
                    <a16:creationId xmlns:a16="http://schemas.microsoft.com/office/drawing/2014/main" id="{4995BE3B-C18C-23FB-1E1D-5F26F5FA808E}"/>
                  </a:ext>
                </a:extLst>
              </p:cNvPr>
              <p:cNvSpPr/>
              <p:nvPr/>
            </p:nvSpPr>
            <p:spPr>
              <a:xfrm>
                <a:off x="9016790" y="3439073"/>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Digital Logbook</a:t>
                </a:r>
              </a:p>
            </p:txBody>
          </p:sp>
          <p:sp>
            <p:nvSpPr>
              <p:cNvPr id="221" name="Oval 220">
                <a:extLst>
                  <a:ext uri="{FF2B5EF4-FFF2-40B4-BE49-F238E27FC236}">
                    <a16:creationId xmlns:a16="http://schemas.microsoft.com/office/drawing/2014/main" id="{03044CB2-8FF3-466A-A9B9-496CB4B5B72C}"/>
                  </a:ext>
                </a:extLst>
              </p:cNvPr>
              <p:cNvSpPr/>
              <p:nvPr/>
            </p:nvSpPr>
            <p:spPr>
              <a:xfrm>
                <a:off x="8805031" y="3537030"/>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11</a:t>
                </a:r>
              </a:p>
            </p:txBody>
          </p:sp>
          <p:sp>
            <p:nvSpPr>
              <p:cNvPr id="222" name="Rectangle: Diagonal Corners Rounded 221">
                <a:extLst>
                  <a:ext uri="{FF2B5EF4-FFF2-40B4-BE49-F238E27FC236}">
                    <a16:creationId xmlns:a16="http://schemas.microsoft.com/office/drawing/2014/main" id="{BD0B4F1D-FDF9-C330-FEC6-19798605927E}"/>
                  </a:ext>
                </a:extLst>
              </p:cNvPr>
              <p:cNvSpPr/>
              <p:nvPr/>
            </p:nvSpPr>
            <p:spPr>
              <a:xfrm>
                <a:off x="9016790" y="3972806"/>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Knowledge Management</a:t>
                </a:r>
              </a:p>
            </p:txBody>
          </p:sp>
          <p:sp>
            <p:nvSpPr>
              <p:cNvPr id="223" name="Oval 222">
                <a:extLst>
                  <a:ext uri="{FF2B5EF4-FFF2-40B4-BE49-F238E27FC236}">
                    <a16:creationId xmlns:a16="http://schemas.microsoft.com/office/drawing/2014/main" id="{94FB8E20-9142-C7F2-1EA4-4AC6C41BF501}"/>
                  </a:ext>
                </a:extLst>
              </p:cNvPr>
              <p:cNvSpPr/>
              <p:nvPr/>
            </p:nvSpPr>
            <p:spPr>
              <a:xfrm>
                <a:off x="8805031" y="4070763"/>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12</a:t>
                </a:r>
              </a:p>
            </p:txBody>
          </p:sp>
          <p:cxnSp>
            <p:nvCxnSpPr>
              <p:cNvPr id="224" name="Straight Arrow Connector 223">
                <a:extLst>
                  <a:ext uri="{FF2B5EF4-FFF2-40B4-BE49-F238E27FC236}">
                    <a16:creationId xmlns:a16="http://schemas.microsoft.com/office/drawing/2014/main" id="{ECA21F4A-D85F-A39F-6014-B567AFA888EF}"/>
                  </a:ext>
                </a:extLst>
              </p:cNvPr>
              <p:cNvCxnSpPr>
                <a:stCxn id="216" idx="4"/>
                <a:endCxn id="219" idx="0"/>
              </p:cNvCxnSpPr>
              <p:nvPr/>
            </p:nvCxnSpPr>
            <p:spPr>
              <a:xfrm>
                <a:off x="8937619" y="2734740"/>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26" name="Straight Arrow Connector 225">
                <a:extLst>
                  <a:ext uri="{FF2B5EF4-FFF2-40B4-BE49-F238E27FC236}">
                    <a16:creationId xmlns:a16="http://schemas.microsoft.com/office/drawing/2014/main" id="{C907269D-32FA-A188-5D2A-666F6DF74B36}"/>
                  </a:ext>
                </a:extLst>
              </p:cNvPr>
              <p:cNvCxnSpPr>
                <a:stCxn id="219" idx="4"/>
                <a:endCxn id="221" idx="0"/>
              </p:cNvCxnSpPr>
              <p:nvPr/>
            </p:nvCxnSpPr>
            <p:spPr>
              <a:xfrm>
                <a:off x="8937619" y="3268473"/>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27" name="Straight Arrow Connector 226">
                <a:extLst>
                  <a:ext uri="{FF2B5EF4-FFF2-40B4-BE49-F238E27FC236}">
                    <a16:creationId xmlns:a16="http://schemas.microsoft.com/office/drawing/2014/main" id="{226C50EE-302B-FCE5-F0D9-401FC9037345}"/>
                  </a:ext>
                </a:extLst>
              </p:cNvPr>
              <p:cNvCxnSpPr>
                <a:stCxn id="221" idx="4"/>
                <a:endCxn id="223" idx="0"/>
              </p:cNvCxnSpPr>
              <p:nvPr/>
            </p:nvCxnSpPr>
            <p:spPr>
              <a:xfrm>
                <a:off x="8937619" y="3802206"/>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0" name="Group 229">
              <a:extLst>
                <a:ext uri="{FF2B5EF4-FFF2-40B4-BE49-F238E27FC236}">
                  <a16:creationId xmlns:a16="http://schemas.microsoft.com/office/drawing/2014/main" id="{4F6CA738-DB91-E1CD-01BE-AFCD343A4127}"/>
                </a:ext>
              </a:extLst>
            </p:cNvPr>
            <p:cNvGrpSpPr/>
            <p:nvPr/>
          </p:nvGrpSpPr>
          <p:grpSpPr>
            <a:xfrm>
              <a:off x="3426937" y="2379269"/>
              <a:ext cx="2240480" cy="2062289"/>
              <a:chOff x="8805031" y="2371607"/>
              <a:chExt cx="2240480" cy="2062289"/>
            </a:xfrm>
          </p:grpSpPr>
          <p:sp>
            <p:nvSpPr>
              <p:cNvPr id="231" name="Rectangle: Diagonal Corners Rounded 230">
                <a:extLst>
                  <a:ext uri="{FF2B5EF4-FFF2-40B4-BE49-F238E27FC236}">
                    <a16:creationId xmlns:a16="http://schemas.microsoft.com/office/drawing/2014/main" id="{34B5FD27-FCC1-5A26-C2B3-745E6B0DAE45}"/>
                  </a:ext>
                </a:extLst>
              </p:cNvPr>
              <p:cNvSpPr/>
              <p:nvPr/>
            </p:nvSpPr>
            <p:spPr>
              <a:xfrm>
                <a:off x="9016790" y="2371607"/>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Cleaning Validation</a:t>
                </a:r>
              </a:p>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tx1"/>
                    </a:solidFill>
                    <a:effectLst/>
                    <a:uLnTx/>
                    <a:uFillTx/>
                    <a:ea typeface="+mn-ea"/>
                    <a:cs typeface="Arial" panose="020B0604020202020204" pitchFamily="34" charset="0"/>
                  </a:rPr>
                  <a:t>Equipment Design + Grouping</a:t>
                </a:r>
              </a:p>
            </p:txBody>
          </p:sp>
          <p:sp>
            <p:nvSpPr>
              <p:cNvPr id="232" name="Oval 231">
                <a:extLst>
                  <a:ext uri="{FF2B5EF4-FFF2-40B4-BE49-F238E27FC236}">
                    <a16:creationId xmlns:a16="http://schemas.microsoft.com/office/drawing/2014/main" id="{1C49A205-CC6B-842E-884D-E3B3349586A3}"/>
                  </a:ext>
                </a:extLst>
              </p:cNvPr>
              <p:cNvSpPr/>
              <p:nvPr/>
            </p:nvSpPr>
            <p:spPr>
              <a:xfrm>
                <a:off x="8805031" y="2469564"/>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05</a:t>
                </a:r>
              </a:p>
            </p:txBody>
          </p:sp>
          <p:sp>
            <p:nvSpPr>
              <p:cNvPr id="233" name="Rectangle: Diagonal Corners Rounded 232">
                <a:extLst>
                  <a:ext uri="{FF2B5EF4-FFF2-40B4-BE49-F238E27FC236}">
                    <a16:creationId xmlns:a16="http://schemas.microsoft.com/office/drawing/2014/main" id="{E34F0A40-7A52-7AFD-EAEF-236D916AE8F1}"/>
                  </a:ext>
                </a:extLst>
              </p:cNvPr>
              <p:cNvSpPr/>
              <p:nvPr/>
            </p:nvSpPr>
            <p:spPr>
              <a:xfrm>
                <a:off x="9016790" y="2905340"/>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Cleaning Validation</a:t>
                </a:r>
              </a:p>
              <a:p>
                <a:pPr algn="ctr" defTabSz="822960"/>
                <a:r>
                  <a:rPr kumimoji="0" lang="en-US" sz="900" b="0" i="0" u="none" strike="noStrike" kern="0" cap="none" spc="0" normalizeH="0" baseline="0" noProof="0">
                    <a:ln>
                      <a:noFill/>
                    </a:ln>
                    <a:solidFill>
                      <a:schemeClr val="tx1"/>
                    </a:solidFill>
                    <a:effectLst/>
                    <a:uLnTx/>
                    <a:uFillTx/>
                    <a:ea typeface="+mn-ea"/>
                    <a:cs typeface="Arial" panose="020B0604020202020204" pitchFamily="34" charset="0"/>
                  </a:rPr>
                  <a:t>PPQ</a:t>
                </a:r>
              </a:p>
            </p:txBody>
          </p:sp>
          <p:sp>
            <p:nvSpPr>
              <p:cNvPr id="234" name="Oval 233">
                <a:extLst>
                  <a:ext uri="{FF2B5EF4-FFF2-40B4-BE49-F238E27FC236}">
                    <a16:creationId xmlns:a16="http://schemas.microsoft.com/office/drawing/2014/main" id="{8DDF5CE2-20FE-7ACD-80DD-2604242BB202}"/>
                  </a:ext>
                </a:extLst>
              </p:cNvPr>
              <p:cNvSpPr/>
              <p:nvPr/>
            </p:nvSpPr>
            <p:spPr>
              <a:xfrm>
                <a:off x="8805031" y="3003297"/>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06</a:t>
                </a:r>
              </a:p>
            </p:txBody>
          </p:sp>
          <p:sp>
            <p:nvSpPr>
              <p:cNvPr id="235" name="Rectangle: Diagonal Corners Rounded 234">
                <a:extLst>
                  <a:ext uri="{FF2B5EF4-FFF2-40B4-BE49-F238E27FC236}">
                    <a16:creationId xmlns:a16="http://schemas.microsoft.com/office/drawing/2014/main" id="{E9F5C5AB-C851-61C2-78D3-AFF7B8AAEA11}"/>
                  </a:ext>
                </a:extLst>
              </p:cNvPr>
              <p:cNvSpPr/>
              <p:nvPr/>
            </p:nvSpPr>
            <p:spPr>
              <a:xfrm>
                <a:off x="9016790" y="3439073"/>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Process Validation</a:t>
                </a:r>
              </a:p>
              <a:p>
                <a:pPr algn="ctr" defTabSz="822960"/>
                <a:r>
                  <a:rPr kumimoji="0" lang="en-US" sz="900" b="0" i="0" u="none" strike="noStrike" kern="0" cap="none" spc="0" normalizeH="0" baseline="0" noProof="0">
                    <a:ln>
                      <a:noFill/>
                    </a:ln>
                    <a:solidFill>
                      <a:schemeClr val="tx1"/>
                    </a:solidFill>
                    <a:effectLst/>
                    <a:uLnTx/>
                    <a:uFillTx/>
                    <a:ea typeface="+mn-ea"/>
                    <a:cs typeface="Arial" panose="020B0604020202020204" pitchFamily="34" charset="0"/>
                  </a:rPr>
                  <a:t>Equipment + Facility Readiness</a:t>
                </a:r>
              </a:p>
            </p:txBody>
          </p:sp>
          <p:sp>
            <p:nvSpPr>
              <p:cNvPr id="238" name="Oval 237">
                <a:extLst>
                  <a:ext uri="{FF2B5EF4-FFF2-40B4-BE49-F238E27FC236}">
                    <a16:creationId xmlns:a16="http://schemas.microsoft.com/office/drawing/2014/main" id="{53D22DB8-3911-0308-9FB6-B893B54FD0F4}"/>
                  </a:ext>
                </a:extLst>
              </p:cNvPr>
              <p:cNvSpPr/>
              <p:nvPr/>
            </p:nvSpPr>
            <p:spPr>
              <a:xfrm>
                <a:off x="8805031" y="3537030"/>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07</a:t>
                </a:r>
              </a:p>
            </p:txBody>
          </p:sp>
          <p:sp>
            <p:nvSpPr>
              <p:cNvPr id="239" name="Rectangle: Diagonal Corners Rounded 238">
                <a:extLst>
                  <a:ext uri="{FF2B5EF4-FFF2-40B4-BE49-F238E27FC236}">
                    <a16:creationId xmlns:a16="http://schemas.microsoft.com/office/drawing/2014/main" id="{2F5CAD8F-99F4-7F34-F112-BB9BAF7D387C}"/>
                  </a:ext>
                </a:extLst>
              </p:cNvPr>
              <p:cNvSpPr/>
              <p:nvPr/>
            </p:nvSpPr>
            <p:spPr>
              <a:xfrm>
                <a:off x="9016790" y="3972806"/>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Process Validation</a:t>
                </a:r>
              </a:p>
              <a:p>
                <a:pPr algn="ctr" defTabSz="822960"/>
                <a:r>
                  <a:rPr kumimoji="0" lang="en-IN" sz="900" b="0" i="0" u="none" strike="noStrike" kern="0" cap="none" spc="0" normalizeH="0" baseline="0" noProof="0">
                    <a:ln>
                      <a:noFill/>
                    </a:ln>
                    <a:solidFill>
                      <a:schemeClr val="tx1"/>
                    </a:solidFill>
                    <a:effectLst/>
                    <a:uLnTx/>
                    <a:uFillTx/>
                    <a:ea typeface="+mn-ea"/>
                    <a:cs typeface="Arial" panose="020B0604020202020204" pitchFamily="34" charset="0"/>
                  </a:rPr>
                  <a:t>PPQ</a:t>
                </a:r>
              </a:p>
            </p:txBody>
          </p:sp>
          <p:sp>
            <p:nvSpPr>
              <p:cNvPr id="240" name="Oval 239">
                <a:extLst>
                  <a:ext uri="{FF2B5EF4-FFF2-40B4-BE49-F238E27FC236}">
                    <a16:creationId xmlns:a16="http://schemas.microsoft.com/office/drawing/2014/main" id="{838A6E24-CB46-E5F1-054C-7E4A2DD2D470}"/>
                  </a:ext>
                </a:extLst>
              </p:cNvPr>
              <p:cNvSpPr/>
              <p:nvPr/>
            </p:nvSpPr>
            <p:spPr>
              <a:xfrm>
                <a:off x="8805031" y="4070763"/>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08</a:t>
                </a:r>
              </a:p>
            </p:txBody>
          </p:sp>
          <p:cxnSp>
            <p:nvCxnSpPr>
              <p:cNvPr id="241" name="Straight Arrow Connector 240">
                <a:extLst>
                  <a:ext uri="{FF2B5EF4-FFF2-40B4-BE49-F238E27FC236}">
                    <a16:creationId xmlns:a16="http://schemas.microsoft.com/office/drawing/2014/main" id="{85F3110D-A2DD-B4B2-B5C5-DEF72C113230}"/>
                  </a:ext>
                </a:extLst>
              </p:cNvPr>
              <p:cNvCxnSpPr>
                <a:stCxn id="232" idx="4"/>
                <a:endCxn id="234" idx="0"/>
              </p:cNvCxnSpPr>
              <p:nvPr/>
            </p:nvCxnSpPr>
            <p:spPr>
              <a:xfrm>
                <a:off x="8937619" y="2734740"/>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42" name="Straight Arrow Connector 241">
                <a:extLst>
                  <a:ext uri="{FF2B5EF4-FFF2-40B4-BE49-F238E27FC236}">
                    <a16:creationId xmlns:a16="http://schemas.microsoft.com/office/drawing/2014/main" id="{84649313-4A3A-2F25-B000-0E1BDDA42C1F}"/>
                  </a:ext>
                </a:extLst>
              </p:cNvPr>
              <p:cNvCxnSpPr>
                <a:stCxn id="234" idx="4"/>
                <a:endCxn id="238" idx="0"/>
              </p:cNvCxnSpPr>
              <p:nvPr/>
            </p:nvCxnSpPr>
            <p:spPr>
              <a:xfrm>
                <a:off x="8937619" y="3268473"/>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43" name="Straight Arrow Connector 242">
                <a:extLst>
                  <a:ext uri="{FF2B5EF4-FFF2-40B4-BE49-F238E27FC236}">
                    <a16:creationId xmlns:a16="http://schemas.microsoft.com/office/drawing/2014/main" id="{3B276970-6EBC-0EF9-CE21-1F3A759F1A2F}"/>
                  </a:ext>
                </a:extLst>
              </p:cNvPr>
              <p:cNvCxnSpPr>
                <a:stCxn id="238" idx="4"/>
                <a:endCxn id="240" idx="0"/>
              </p:cNvCxnSpPr>
              <p:nvPr/>
            </p:nvCxnSpPr>
            <p:spPr>
              <a:xfrm>
                <a:off x="8937619" y="3802206"/>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7" name="Group 246">
              <a:extLst>
                <a:ext uri="{FF2B5EF4-FFF2-40B4-BE49-F238E27FC236}">
                  <a16:creationId xmlns:a16="http://schemas.microsoft.com/office/drawing/2014/main" id="{C9831CD1-BB0E-36CB-BF12-9DBAFC2FAF6B}"/>
                </a:ext>
              </a:extLst>
            </p:cNvPr>
            <p:cNvGrpSpPr/>
            <p:nvPr/>
          </p:nvGrpSpPr>
          <p:grpSpPr>
            <a:xfrm>
              <a:off x="843960" y="2379269"/>
              <a:ext cx="2240480" cy="2062289"/>
              <a:chOff x="8805031" y="2371607"/>
              <a:chExt cx="2240480" cy="2062289"/>
            </a:xfrm>
          </p:grpSpPr>
          <p:sp>
            <p:nvSpPr>
              <p:cNvPr id="248" name="Rectangle: Diagonal Corners Rounded 247">
                <a:extLst>
                  <a:ext uri="{FF2B5EF4-FFF2-40B4-BE49-F238E27FC236}">
                    <a16:creationId xmlns:a16="http://schemas.microsoft.com/office/drawing/2014/main" id="{42934C16-02F2-5960-5E17-EB583B5C9331}"/>
                  </a:ext>
                </a:extLst>
              </p:cNvPr>
              <p:cNvSpPr/>
              <p:nvPr/>
            </p:nvSpPr>
            <p:spPr>
              <a:xfrm>
                <a:off x="9016790" y="2371607"/>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Commissioning</a:t>
                </a:r>
                <a:endParaRPr kumimoji="0" lang="en-US" sz="900" b="1" i="0" u="none" strike="noStrike" kern="0" cap="none" spc="0" normalizeH="0" baseline="0" noProof="0">
                  <a:ln>
                    <a:noFill/>
                  </a:ln>
                  <a:solidFill>
                    <a:schemeClr val="accent6"/>
                  </a:solidFill>
                  <a:effectLst/>
                  <a:uLnTx/>
                  <a:uFillTx/>
                  <a:ea typeface="+mn-ea"/>
                  <a:cs typeface="Arial" panose="020B0604020202020204" pitchFamily="34" charset="0"/>
                </a:endParaRPr>
              </a:p>
            </p:txBody>
          </p:sp>
          <p:sp>
            <p:nvSpPr>
              <p:cNvPr id="249" name="Oval 248">
                <a:extLst>
                  <a:ext uri="{FF2B5EF4-FFF2-40B4-BE49-F238E27FC236}">
                    <a16:creationId xmlns:a16="http://schemas.microsoft.com/office/drawing/2014/main" id="{F32AF922-B74C-88E1-9266-D5E5ED081C75}"/>
                  </a:ext>
                </a:extLst>
              </p:cNvPr>
              <p:cNvSpPr/>
              <p:nvPr/>
            </p:nvSpPr>
            <p:spPr>
              <a:xfrm>
                <a:off x="8805031" y="2469564"/>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01</a:t>
                </a:r>
              </a:p>
            </p:txBody>
          </p:sp>
          <p:sp>
            <p:nvSpPr>
              <p:cNvPr id="250" name="Rectangle: Diagonal Corners Rounded 249">
                <a:extLst>
                  <a:ext uri="{FF2B5EF4-FFF2-40B4-BE49-F238E27FC236}">
                    <a16:creationId xmlns:a16="http://schemas.microsoft.com/office/drawing/2014/main" id="{3A4B21B1-DF79-1090-EBEC-ACAB0E6108B0}"/>
                  </a:ext>
                </a:extLst>
              </p:cNvPr>
              <p:cNvSpPr/>
              <p:nvPr/>
            </p:nvSpPr>
            <p:spPr>
              <a:xfrm>
                <a:off x="9016790" y="2905340"/>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Qualification</a:t>
                </a:r>
                <a:endParaRPr kumimoji="0" lang="en-US" sz="900" b="1" i="0" u="none" strike="noStrike" kern="0" cap="none" spc="0" normalizeH="0" baseline="0" noProof="0">
                  <a:ln>
                    <a:noFill/>
                  </a:ln>
                  <a:solidFill>
                    <a:schemeClr val="accent6"/>
                  </a:solidFill>
                  <a:effectLst/>
                  <a:uLnTx/>
                  <a:uFillTx/>
                  <a:ea typeface="+mn-ea"/>
                  <a:cs typeface="Arial" panose="020B0604020202020204" pitchFamily="34" charset="0"/>
                </a:endParaRPr>
              </a:p>
            </p:txBody>
          </p:sp>
          <p:sp>
            <p:nvSpPr>
              <p:cNvPr id="252" name="Oval 251">
                <a:extLst>
                  <a:ext uri="{FF2B5EF4-FFF2-40B4-BE49-F238E27FC236}">
                    <a16:creationId xmlns:a16="http://schemas.microsoft.com/office/drawing/2014/main" id="{024AE774-01CB-D4B0-1ECF-DA9D163702E1}"/>
                  </a:ext>
                </a:extLst>
              </p:cNvPr>
              <p:cNvSpPr/>
              <p:nvPr/>
            </p:nvSpPr>
            <p:spPr>
              <a:xfrm>
                <a:off x="8805031" y="3003297"/>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02</a:t>
                </a:r>
              </a:p>
            </p:txBody>
          </p:sp>
          <p:sp>
            <p:nvSpPr>
              <p:cNvPr id="253" name="Rectangle: Diagonal Corners Rounded 252">
                <a:extLst>
                  <a:ext uri="{FF2B5EF4-FFF2-40B4-BE49-F238E27FC236}">
                    <a16:creationId xmlns:a16="http://schemas.microsoft.com/office/drawing/2014/main" id="{BC866060-A0CE-9A12-21A7-83480347FAA0}"/>
                  </a:ext>
                </a:extLst>
              </p:cNvPr>
              <p:cNvSpPr/>
              <p:nvPr/>
            </p:nvSpPr>
            <p:spPr>
              <a:xfrm>
                <a:off x="9016790" y="3439073"/>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Periodic Review and </a:t>
                </a:r>
              </a:p>
              <a:p>
                <a:pPr algn="ctr" defTabSz="822960"/>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Re Qualification</a:t>
                </a:r>
              </a:p>
            </p:txBody>
          </p:sp>
          <p:sp>
            <p:nvSpPr>
              <p:cNvPr id="255" name="Oval 254">
                <a:extLst>
                  <a:ext uri="{FF2B5EF4-FFF2-40B4-BE49-F238E27FC236}">
                    <a16:creationId xmlns:a16="http://schemas.microsoft.com/office/drawing/2014/main" id="{30A6FBE4-1E3F-DA20-CC26-47D13C145EE3}"/>
                  </a:ext>
                </a:extLst>
              </p:cNvPr>
              <p:cNvSpPr/>
              <p:nvPr/>
            </p:nvSpPr>
            <p:spPr>
              <a:xfrm>
                <a:off x="8805031" y="3537030"/>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03</a:t>
                </a:r>
              </a:p>
            </p:txBody>
          </p:sp>
          <p:sp>
            <p:nvSpPr>
              <p:cNvPr id="257" name="Rectangle: Diagonal Corners Rounded 256">
                <a:extLst>
                  <a:ext uri="{FF2B5EF4-FFF2-40B4-BE49-F238E27FC236}">
                    <a16:creationId xmlns:a16="http://schemas.microsoft.com/office/drawing/2014/main" id="{541C9B59-F232-3717-0B53-962EF89224AC}"/>
                  </a:ext>
                </a:extLst>
              </p:cNvPr>
              <p:cNvSpPr/>
              <p:nvPr/>
            </p:nvSpPr>
            <p:spPr>
              <a:xfrm>
                <a:off x="9016790" y="3972806"/>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Change Impact Assessment</a:t>
                </a:r>
              </a:p>
            </p:txBody>
          </p:sp>
          <p:sp>
            <p:nvSpPr>
              <p:cNvPr id="258" name="Oval 257">
                <a:extLst>
                  <a:ext uri="{FF2B5EF4-FFF2-40B4-BE49-F238E27FC236}">
                    <a16:creationId xmlns:a16="http://schemas.microsoft.com/office/drawing/2014/main" id="{FAB02D6A-BE81-21F1-BE03-EC5E660D02B3}"/>
                  </a:ext>
                </a:extLst>
              </p:cNvPr>
              <p:cNvSpPr/>
              <p:nvPr/>
            </p:nvSpPr>
            <p:spPr>
              <a:xfrm>
                <a:off x="8805031" y="4070763"/>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04</a:t>
                </a:r>
              </a:p>
            </p:txBody>
          </p:sp>
          <p:cxnSp>
            <p:nvCxnSpPr>
              <p:cNvPr id="259" name="Straight Arrow Connector 258">
                <a:extLst>
                  <a:ext uri="{FF2B5EF4-FFF2-40B4-BE49-F238E27FC236}">
                    <a16:creationId xmlns:a16="http://schemas.microsoft.com/office/drawing/2014/main" id="{71097313-DCF1-6374-F74D-440B7CFFFCB1}"/>
                  </a:ext>
                </a:extLst>
              </p:cNvPr>
              <p:cNvCxnSpPr>
                <a:stCxn id="249" idx="4"/>
                <a:endCxn id="252" idx="0"/>
              </p:cNvCxnSpPr>
              <p:nvPr/>
            </p:nvCxnSpPr>
            <p:spPr>
              <a:xfrm>
                <a:off x="8937619" y="2734740"/>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60" name="Straight Arrow Connector 259">
                <a:extLst>
                  <a:ext uri="{FF2B5EF4-FFF2-40B4-BE49-F238E27FC236}">
                    <a16:creationId xmlns:a16="http://schemas.microsoft.com/office/drawing/2014/main" id="{0609F00E-F5A3-E0DB-1BC7-40576D035666}"/>
                  </a:ext>
                </a:extLst>
              </p:cNvPr>
              <p:cNvCxnSpPr>
                <a:stCxn id="252" idx="4"/>
                <a:endCxn id="255" idx="0"/>
              </p:cNvCxnSpPr>
              <p:nvPr/>
            </p:nvCxnSpPr>
            <p:spPr>
              <a:xfrm>
                <a:off x="8937619" y="3268473"/>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61" name="Straight Arrow Connector 260">
                <a:extLst>
                  <a:ext uri="{FF2B5EF4-FFF2-40B4-BE49-F238E27FC236}">
                    <a16:creationId xmlns:a16="http://schemas.microsoft.com/office/drawing/2014/main" id="{0ACE280B-74A5-917E-6CA4-EC670A356485}"/>
                  </a:ext>
                </a:extLst>
              </p:cNvPr>
              <p:cNvCxnSpPr>
                <a:stCxn id="255" idx="4"/>
                <a:endCxn id="258" idx="0"/>
              </p:cNvCxnSpPr>
              <p:nvPr/>
            </p:nvCxnSpPr>
            <p:spPr>
              <a:xfrm>
                <a:off x="8937619" y="3802206"/>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67" name="Connector: Elbow 266">
              <a:extLst>
                <a:ext uri="{FF2B5EF4-FFF2-40B4-BE49-F238E27FC236}">
                  <a16:creationId xmlns:a16="http://schemas.microsoft.com/office/drawing/2014/main" id="{75F6B426-2D55-8126-AE61-4034FA3FE608}"/>
                </a:ext>
              </a:extLst>
            </p:cNvPr>
            <p:cNvCxnSpPr>
              <a:stCxn id="257" idx="0"/>
              <a:endCxn id="232" idx="2"/>
            </p:cNvCxnSpPr>
            <p:nvPr/>
          </p:nvCxnSpPr>
          <p:spPr>
            <a:xfrm flipV="1">
              <a:off x="3084440" y="2609814"/>
              <a:ext cx="342497" cy="1601199"/>
            </a:xfrm>
            <a:prstGeom prst="bentConnector3">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71" name="Connector: Elbow 270">
              <a:extLst>
                <a:ext uri="{FF2B5EF4-FFF2-40B4-BE49-F238E27FC236}">
                  <a16:creationId xmlns:a16="http://schemas.microsoft.com/office/drawing/2014/main" id="{DB88AB7D-1D1E-1740-E895-FB8E409E1580}"/>
                </a:ext>
              </a:extLst>
            </p:cNvPr>
            <p:cNvCxnSpPr>
              <a:stCxn id="239" idx="0"/>
              <a:endCxn id="216" idx="2"/>
            </p:cNvCxnSpPr>
            <p:nvPr/>
          </p:nvCxnSpPr>
          <p:spPr>
            <a:xfrm flipV="1">
              <a:off x="5667417" y="2609814"/>
              <a:ext cx="645538" cy="1601199"/>
            </a:xfrm>
            <a:prstGeom prst="bentConnector3">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73" name="Connector: Elbow 272">
              <a:extLst>
                <a:ext uri="{FF2B5EF4-FFF2-40B4-BE49-F238E27FC236}">
                  <a16:creationId xmlns:a16="http://schemas.microsoft.com/office/drawing/2014/main" id="{63B911F2-3654-D5FD-6A00-EDE2D0081520}"/>
                </a:ext>
              </a:extLst>
            </p:cNvPr>
            <p:cNvCxnSpPr>
              <a:stCxn id="222" idx="0"/>
              <a:endCxn id="170" idx="2"/>
            </p:cNvCxnSpPr>
            <p:nvPr/>
          </p:nvCxnSpPr>
          <p:spPr>
            <a:xfrm flipV="1">
              <a:off x="8553435" y="2612683"/>
              <a:ext cx="342709" cy="1598330"/>
            </a:xfrm>
            <a:prstGeom prst="bentConnector3">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74" name="Rectangle: Rounded Corners 273">
              <a:extLst>
                <a:ext uri="{FF2B5EF4-FFF2-40B4-BE49-F238E27FC236}">
                  <a16:creationId xmlns:a16="http://schemas.microsoft.com/office/drawing/2014/main" id="{005E2FF6-0C05-14EB-BEB8-48BB724DBA51}"/>
                </a:ext>
              </a:extLst>
            </p:cNvPr>
            <p:cNvSpPr/>
            <p:nvPr/>
          </p:nvSpPr>
          <p:spPr>
            <a:xfrm>
              <a:off x="1054269" y="4926627"/>
              <a:ext cx="10082355" cy="383013"/>
            </a:xfrm>
            <a:prstGeom prst="roundRect">
              <a:avLst>
                <a:gd name="adj"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260" b="1" i="0" u="none" strike="noStrike" kern="1200" cap="none" spc="0" normalizeH="0" baseline="0" noProof="0">
                  <a:ln>
                    <a:noFill/>
                  </a:ln>
                  <a:solidFill>
                    <a:schemeClr val="bg1"/>
                  </a:solidFill>
                  <a:effectLst/>
                  <a:uLnTx/>
                  <a:uFillTx/>
                  <a:latin typeface="+mj-lt"/>
                  <a:ea typeface="+mn-ea"/>
                  <a:cs typeface="Arial" panose="020B0604020202020204" pitchFamily="34" charset="0"/>
                </a:rPr>
                <a:t> </a:t>
              </a:r>
              <a:r>
                <a:rPr kumimoji="0" lang="en-US" sz="1260" b="1" i="0" u="none" strike="noStrike" kern="1200" cap="none" spc="0" normalizeH="0" baseline="0" noProof="0" err="1">
                  <a:ln>
                    <a:noFill/>
                  </a:ln>
                  <a:solidFill>
                    <a:schemeClr val="bg1"/>
                  </a:solidFill>
                  <a:effectLst/>
                  <a:uLnTx/>
                  <a:uFillTx/>
                  <a:latin typeface="+mj-lt"/>
                  <a:ea typeface="+mn-ea"/>
                  <a:cs typeface="Arial" panose="020B0604020202020204" pitchFamily="34" charset="0"/>
                </a:rPr>
                <a:t>VConnect</a:t>
              </a:r>
              <a:r>
                <a:rPr kumimoji="0" lang="en-US" sz="1260" b="1" i="0" u="none" strike="noStrike" kern="1200" cap="none" spc="0" normalizeH="0" baseline="0" noProof="0">
                  <a:ln>
                    <a:noFill/>
                  </a:ln>
                  <a:solidFill>
                    <a:schemeClr val="bg1"/>
                  </a:solidFill>
                  <a:effectLst/>
                  <a:uLnTx/>
                  <a:uFillTx/>
                  <a:latin typeface="+mj-lt"/>
                  <a:ea typeface="+mn-ea"/>
                  <a:cs typeface="Arial" panose="020B0604020202020204" pitchFamily="34" charset="0"/>
                </a:rPr>
                <a:t>: Direct Data Access from Equipment and Instruments</a:t>
              </a:r>
            </a:p>
          </p:txBody>
        </p:sp>
        <p:sp>
          <p:nvSpPr>
            <p:cNvPr id="275" name="Isosceles Triangle 274">
              <a:extLst>
                <a:ext uri="{FF2B5EF4-FFF2-40B4-BE49-F238E27FC236}">
                  <a16:creationId xmlns:a16="http://schemas.microsoft.com/office/drawing/2014/main" id="{A721997D-C340-4D67-9CD3-B874E3CF7A81}"/>
                </a:ext>
              </a:extLst>
            </p:cNvPr>
            <p:cNvSpPr/>
            <p:nvPr/>
          </p:nvSpPr>
          <p:spPr>
            <a:xfrm rot="10800000">
              <a:off x="1054269" y="4491706"/>
              <a:ext cx="2028722" cy="308334"/>
            </a:xfrm>
            <a:prstGeom prst="triangl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276" name="Isosceles Triangle 275">
              <a:extLst>
                <a:ext uri="{FF2B5EF4-FFF2-40B4-BE49-F238E27FC236}">
                  <a16:creationId xmlns:a16="http://schemas.microsoft.com/office/drawing/2014/main" id="{DE753E87-681B-F298-977B-237A950982DC}"/>
                </a:ext>
              </a:extLst>
            </p:cNvPr>
            <p:cNvSpPr/>
            <p:nvPr/>
          </p:nvSpPr>
          <p:spPr>
            <a:xfrm rot="10800000">
              <a:off x="3665361" y="4513393"/>
              <a:ext cx="2028722" cy="308334"/>
            </a:xfrm>
            <a:prstGeom prst="triangl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277" name="Isosceles Triangle 276">
              <a:extLst>
                <a:ext uri="{FF2B5EF4-FFF2-40B4-BE49-F238E27FC236}">
                  <a16:creationId xmlns:a16="http://schemas.microsoft.com/office/drawing/2014/main" id="{454AD735-CA73-1106-7D67-D1400650B676}"/>
                </a:ext>
              </a:extLst>
            </p:cNvPr>
            <p:cNvSpPr/>
            <p:nvPr/>
          </p:nvSpPr>
          <p:spPr>
            <a:xfrm rot="10800000">
              <a:off x="6524713" y="4515534"/>
              <a:ext cx="2028722" cy="308334"/>
            </a:xfrm>
            <a:prstGeom prst="triangl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278" name="Isosceles Triangle 277">
              <a:extLst>
                <a:ext uri="{FF2B5EF4-FFF2-40B4-BE49-F238E27FC236}">
                  <a16:creationId xmlns:a16="http://schemas.microsoft.com/office/drawing/2014/main" id="{DA468F16-F9AC-EAE9-3927-52E492D0729A}"/>
                </a:ext>
              </a:extLst>
            </p:cNvPr>
            <p:cNvSpPr/>
            <p:nvPr/>
          </p:nvSpPr>
          <p:spPr>
            <a:xfrm rot="10800000">
              <a:off x="9117896" y="4509690"/>
              <a:ext cx="2028722" cy="308334"/>
            </a:xfrm>
            <a:prstGeom prst="triangl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grpSp>
    </p:spTree>
    <p:extLst>
      <p:ext uri="{BB962C8B-B14F-4D97-AF65-F5344CB8AC3E}">
        <p14:creationId xmlns:p14="http://schemas.microsoft.com/office/powerpoint/2010/main" val="31564296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 name="Title 255">
            <a:extLst>
              <a:ext uri="{FF2B5EF4-FFF2-40B4-BE49-F238E27FC236}">
                <a16:creationId xmlns:a16="http://schemas.microsoft.com/office/drawing/2014/main" id="{E9E1DD27-45CE-3677-923C-F1472DFBC129}"/>
              </a:ext>
            </a:extLst>
          </p:cNvPr>
          <p:cNvSpPr>
            <a:spLocks noGrp="1"/>
          </p:cNvSpPr>
          <p:nvPr>
            <p:ph type="title"/>
          </p:nvPr>
        </p:nvSpPr>
        <p:spPr/>
        <p:txBody>
          <a:bodyPr/>
          <a:lstStyle/>
          <a:p>
            <a:r>
              <a:rPr lang="en-US"/>
              <a:t>Product Lifecyle in the ValGenesis platform</a:t>
            </a:r>
          </a:p>
        </p:txBody>
      </p:sp>
      <p:sp>
        <p:nvSpPr>
          <p:cNvPr id="4" name="Slide Number Placeholder 3">
            <a:extLst>
              <a:ext uri="{FF2B5EF4-FFF2-40B4-BE49-F238E27FC236}">
                <a16:creationId xmlns:a16="http://schemas.microsoft.com/office/drawing/2014/main" id="{BC6A3558-74D4-4A22-90F1-4696A39EF528}"/>
              </a:ext>
            </a:extLst>
          </p:cNvPr>
          <p:cNvSpPr>
            <a:spLocks noGrp="1"/>
          </p:cNvSpPr>
          <p:nvPr>
            <p:ph type="sldNum" sz="quarter" idx="4294967295"/>
          </p:nvPr>
        </p:nvSpPr>
        <p:spPr>
          <a:xfrm>
            <a:off x="9448800" y="6356350"/>
            <a:ext cx="2743200" cy="365125"/>
          </a:xfrm>
        </p:spPr>
        <p:txBody>
          <a:bodyPr/>
          <a:lstStyle/>
          <a:p>
            <a:pPr defTabSz="822960"/>
            <a:fld id="{DCBC74A0-7A2A-4DDD-BEA9-A47B45B41240}" type="slidenum">
              <a:rPr lang="en-US">
                <a:solidFill>
                  <a:srgbClr val="FFFFFF"/>
                </a:solidFill>
              </a:rPr>
              <a:pPr defTabSz="822960"/>
              <a:t>38</a:t>
            </a:fld>
            <a:endParaRPr lang="en-US">
              <a:solidFill>
                <a:srgbClr val="FFFFFF"/>
              </a:solidFill>
            </a:endParaRPr>
          </a:p>
        </p:txBody>
      </p:sp>
      <p:sp>
        <p:nvSpPr>
          <p:cNvPr id="193" name="Rectangle: Rounded Corners 192">
            <a:extLst>
              <a:ext uri="{FF2B5EF4-FFF2-40B4-BE49-F238E27FC236}">
                <a16:creationId xmlns:a16="http://schemas.microsoft.com/office/drawing/2014/main" id="{0C08FD32-7A81-4AAD-AC1A-8E09F6F21E78}"/>
              </a:ext>
            </a:extLst>
          </p:cNvPr>
          <p:cNvSpPr/>
          <p:nvPr/>
        </p:nvSpPr>
        <p:spPr>
          <a:xfrm>
            <a:off x="731519" y="1566447"/>
            <a:ext cx="5258649" cy="716170"/>
          </a:xfrm>
          <a:prstGeom prst="roundRect">
            <a:avLst>
              <a:gd name="adj" fmla="val 3589"/>
            </a:avLst>
          </a:prstGeom>
          <a:noFill/>
          <a:ln w="6350">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US" sz="1620">
              <a:solidFill>
                <a:prstClr val="white"/>
              </a:solidFill>
              <a:latin typeface="Calibri" panose="020F0502020204030204"/>
            </a:endParaRPr>
          </a:p>
        </p:txBody>
      </p:sp>
      <p:sp>
        <p:nvSpPr>
          <p:cNvPr id="208" name="TextBox 207">
            <a:extLst>
              <a:ext uri="{FF2B5EF4-FFF2-40B4-BE49-F238E27FC236}">
                <a16:creationId xmlns:a16="http://schemas.microsoft.com/office/drawing/2014/main" id="{BF74BEB6-250E-410B-8CBC-E9923DED33FD}"/>
              </a:ext>
            </a:extLst>
          </p:cNvPr>
          <p:cNvSpPr txBox="1">
            <a:spLocks/>
          </p:cNvSpPr>
          <p:nvPr/>
        </p:nvSpPr>
        <p:spPr>
          <a:xfrm>
            <a:off x="3632557" y="1629066"/>
            <a:ext cx="2034860" cy="590931"/>
          </a:xfrm>
          <a:prstGeom prst="rect">
            <a:avLst/>
          </a:prstGeom>
          <a:solidFill>
            <a:schemeClr val="tx1"/>
          </a:solidFill>
        </p:spPr>
        <p:txBody>
          <a:bodyPr wrap="square" rtlCol="0" anchor="ctr">
            <a:noAutofit/>
          </a:bodyPr>
          <a:lstStyle/>
          <a:p>
            <a:pPr algn="ctr" defTabSz="822960"/>
            <a:r>
              <a:rPr lang="en-US" sz="1260" b="1">
                <a:solidFill>
                  <a:schemeClr val="bg1"/>
                </a:solidFill>
                <a:cs typeface="Arial" panose="020B0604020202020204" pitchFamily="34" charset="0"/>
              </a:rPr>
              <a:t>Process </a:t>
            </a:r>
            <a:r>
              <a:rPr lang="en-US" sz="1260" b="1" err="1">
                <a:solidFill>
                  <a:schemeClr val="bg1"/>
                </a:solidFill>
                <a:cs typeface="Arial" panose="020B0604020202020204" pitchFamily="34" charset="0"/>
              </a:rPr>
              <a:t>Mngr</a:t>
            </a:r>
            <a:r>
              <a:rPr lang="en-US" sz="1260" b="1">
                <a:solidFill>
                  <a:schemeClr val="bg1"/>
                </a:solidFill>
                <a:cs typeface="Arial" panose="020B0604020202020204" pitchFamily="34" charset="0"/>
              </a:rPr>
              <a:t> + VLMS</a:t>
            </a:r>
          </a:p>
          <a:p>
            <a:pPr algn="ctr" defTabSz="822960"/>
            <a:r>
              <a:rPr lang="en-US" sz="990">
                <a:solidFill>
                  <a:schemeClr val="tx1">
                    <a:lumMod val="20000"/>
                    <a:lumOff val="80000"/>
                  </a:schemeClr>
                </a:solidFill>
                <a:cs typeface="Arial" panose="020B0604020202020204" pitchFamily="34" charset="0"/>
              </a:rPr>
              <a:t>Cleaning and Process Validation</a:t>
            </a:r>
          </a:p>
        </p:txBody>
      </p:sp>
      <p:sp>
        <p:nvSpPr>
          <p:cNvPr id="204" name="TextBox 203">
            <a:extLst>
              <a:ext uri="{FF2B5EF4-FFF2-40B4-BE49-F238E27FC236}">
                <a16:creationId xmlns:a16="http://schemas.microsoft.com/office/drawing/2014/main" id="{D2B72CFC-EB5F-4789-B426-805BB8EDA1D2}"/>
              </a:ext>
            </a:extLst>
          </p:cNvPr>
          <p:cNvSpPr txBox="1">
            <a:spLocks/>
          </p:cNvSpPr>
          <p:nvPr/>
        </p:nvSpPr>
        <p:spPr>
          <a:xfrm>
            <a:off x="1054269" y="1629067"/>
            <a:ext cx="2030171" cy="590931"/>
          </a:xfrm>
          <a:prstGeom prst="rect">
            <a:avLst/>
          </a:prstGeom>
          <a:solidFill>
            <a:schemeClr val="tx1"/>
          </a:solidFill>
        </p:spPr>
        <p:txBody>
          <a:bodyPr wrap="square" rtlCol="0" anchor="ctr">
            <a:noAutofit/>
          </a:bodyPr>
          <a:lstStyle/>
          <a:p>
            <a:pPr algn="ctr" defTabSz="822960"/>
            <a:r>
              <a:rPr lang="en-US" sz="1260" b="1">
                <a:solidFill>
                  <a:schemeClr val="bg1"/>
                </a:solidFill>
                <a:cs typeface="Arial" panose="020B0604020202020204" pitchFamily="34" charset="0"/>
              </a:rPr>
              <a:t>Process Manager</a:t>
            </a:r>
          </a:p>
          <a:p>
            <a:pPr algn="ctr" defTabSz="822960"/>
            <a:r>
              <a:rPr lang="en-US" sz="990">
                <a:solidFill>
                  <a:schemeClr val="tx1">
                    <a:lumMod val="20000"/>
                    <a:lumOff val="80000"/>
                  </a:schemeClr>
                </a:solidFill>
                <a:cs typeface="Arial" panose="020B0604020202020204" pitchFamily="34" charset="0"/>
              </a:rPr>
              <a:t>Cleaning and Process </a:t>
            </a:r>
            <a:br>
              <a:rPr lang="en-US" sz="990">
                <a:solidFill>
                  <a:schemeClr val="tx1">
                    <a:lumMod val="20000"/>
                    <a:lumOff val="80000"/>
                  </a:schemeClr>
                </a:solidFill>
                <a:cs typeface="Arial" panose="020B0604020202020204" pitchFamily="34" charset="0"/>
              </a:rPr>
            </a:br>
            <a:r>
              <a:rPr lang="en-US" sz="990">
                <a:solidFill>
                  <a:schemeClr val="tx1">
                    <a:lumMod val="20000"/>
                    <a:lumOff val="80000"/>
                  </a:schemeClr>
                </a:solidFill>
                <a:cs typeface="Arial" panose="020B0604020202020204" pitchFamily="34" charset="0"/>
              </a:rPr>
              <a:t>Validation</a:t>
            </a:r>
          </a:p>
        </p:txBody>
      </p:sp>
      <p:sp>
        <p:nvSpPr>
          <p:cNvPr id="217" name="Rectangle: Rounded Corners 216">
            <a:extLst>
              <a:ext uri="{FF2B5EF4-FFF2-40B4-BE49-F238E27FC236}">
                <a16:creationId xmlns:a16="http://schemas.microsoft.com/office/drawing/2014/main" id="{997F372C-B27C-449B-816D-D7BE2C1C994F}"/>
              </a:ext>
            </a:extLst>
          </p:cNvPr>
          <p:cNvSpPr/>
          <p:nvPr/>
        </p:nvSpPr>
        <p:spPr>
          <a:xfrm>
            <a:off x="1054268" y="1115806"/>
            <a:ext cx="10082355" cy="38301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260" b="1" i="0" u="none" strike="noStrike" kern="1200" cap="none" spc="0" normalizeH="0" baseline="0" noProof="0" err="1">
                <a:ln>
                  <a:noFill/>
                </a:ln>
                <a:solidFill>
                  <a:schemeClr val="tx1"/>
                </a:solidFill>
                <a:effectLst/>
                <a:uLnTx/>
                <a:uFillTx/>
                <a:latin typeface="+mj-lt"/>
                <a:ea typeface="+mn-ea"/>
                <a:cs typeface="Arial" panose="020B0604020202020204" pitchFamily="34" charset="0"/>
              </a:rPr>
              <a:t>iRisk</a:t>
            </a:r>
            <a:r>
              <a:rPr lang="en-US" sz="1260" b="1">
                <a:solidFill>
                  <a:schemeClr val="tx1"/>
                </a:solidFill>
                <a:latin typeface="+mj-lt"/>
                <a:cs typeface="Arial" panose="020B0604020202020204" pitchFamily="34" charset="0"/>
              </a:rPr>
              <a:t>: </a:t>
            </a:r>
            <a:r>
              <a:rPr kumimoji="0" lang="en-US" sz="1260" b="1" i="0" u="none" strike="noStrike" kern="1200" cap="none" spc="0" normalizeH="0" baseline="0" noProof="0">
                <a:ln>
                  <a:noFill/>
                </a:ln>
                <a:solidFill>
                  <a:schemeClr val="tx1"/>
                </a:solidFill>
                <a:effectLst/>
                <a:uLnTx/>
                <a:uFillTx/>
                <a:latin typeface="+mj-lt"/>
                <a:ea typeface="+mn-ea"/>
                <a:cs typeface="Arial" panose="020B0604020202020204" pitchFamily="34" charset="0"/>
              </a:rPr>
              <a:t>Risk Lifecycle Management </a:t>
            </a:r>
            <a:r>
              <a:rPr lang="en-US" sz="1260">
                <a:solidFill>
                  <a:schemeClr val="tx1"/>
                </a:solidFill>
                <a:latin typeface="+mj-lt"/>
              </a:rPr>
              <a:t>  </a:t>
            </a:r>
          </a:p>
        </p:txBody>
      </p:sp>
      <p:sp>
        <p:nvSpPr>
          <p:cNvPr id="209" name="Rectangle 208">
            <a:extLst>
              <a:ext uri="{FF2B5EF4-FFF2-40B4-BE49-F238E27FC236}">
                <a16:creationId xmlns:a16="http://schemas.microsoft.com/office/drawing/2014/main" id="{880FC0B6-EC4A-4242-A8B6-99A0E2D30F8C}"/>
              </a:ext>
            </a:extLst>
          </p:cNvPr>
          <p:cNvSpPr/>
          <p:nvPr/>
        </p:nvSpPr>
        <p:spPr>
          <a:xfrm>
            <a:off x="9127891" y="1623900"/>
            <a:ext cx="2008733" cy="602921"/>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260" b="1" i="0" u="none" strike="noStrike" kern="1200" cap="none" spc="0" normalizeH="0" baseline="0" noProof="0">
                <a:ln>
                  <a:noFill/>
                </a:ln>
                <a:solidFill>
                  <a:schemeClr val="bg1"/>
                </a:solidFill>
                <a:effectLst/>
                <a:uLnTx/>
                <a:uFillTx/>
                <a:ea typeface="+mn-ea"/>
                <a:cs typeface="Arial" panose="020B0604020202020204" pitchFamily="34" charset="0"/>
              </a:rPr>
              <a:t>Process Insight </a:t>
            </a:r>
            <a:r>
              <a:rPr lang="en-US" sz="1620">
                <a:solidFill>
                  <a:schemeClr val="bg1"/>
                </a:solidFill>
              </a:rPr>
              <a:t>  </a:t>
            </a:r>
          </a:p>
        </p:txBody>
      </p:sp>
      <p:sp>
        <p:nvSpPr>
          <p:cNvPr id="205" name="Rectangle 204">
            <a:extLst>
              <a:ext uri="{FF2B5EF4-FFF2-40B4-BE49-F238E27FC236}">
                <a16:creationId xmlns:a16="http://schemas.microsoft.com/office/drawing/2014/main" id="{98FA08C4-2D84-4F34-9BD3-489F49AFBFD8}"/>
              </a:ext>
            </a:extLst>
          </p:cNvPr>
          <p:cNvSpPr/>
          <p:nvPr/>
        </p:nvSpPr>
        <p:spPr>
          <a:xfrm>
            <a:off x="6523476" y="1622243"/>
            <a:ext cx="2029959" cy="602921"/>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lang="en-US" sz="1260" b="1">
                <a:solidFill>
                  <a:schemeClr val="bg1"/>
                </a:solidFill>
                <a:cs typeface="Arial" panose="020B0604020202020204" pitchFamily="34" charset="0"/>
              </a:rPr>
              <a:t>e</a:t>
            </a:r>
            <a:r>
              <a:rPr kumimoji="0" lang="en-US" sz="1260" b="1" i="0" u="none" strike="noStrike" kern="1200" cap="none" spc="0" normalizeH="0" baseline="0" noProof="0">
                <a:ln>
                  <a:noFill/>
                </a:ln>
                <a:solidFill>
                  <a:schemeClr val="bg1"/>
                </a:solidFill>
                <a:effectLst/>
                <a:uLnTx/>
                <a:uFillTx/>
                <a:ea typeface="+mn-ea"/>
                <a:cs typeface="Arial" panose="020B0604020202020204" pitchFamily="34" charset="0"/>
              </a:rPr>
              <a:t>-Logbook</a:t>
            </a:r>
          </a:p>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990" i="0" u="none" strike="noStrike" kern="1200" cap="none" spc="0" normalizeH="0" baseline="0" noProof="0">
                <a:ln>
                  <a:noFill/>
                </a:ln>
                <a:solidFill>
                  <a:schemeClr val="tx1">
                    <a:lumMod val="20000"/>
                    <a:lumOff val="80000"/>
                  </a:schemeClr>
                </a:solidFill>
                <a:effectLst/>
                <a:uLnTx/>
                <a:uFillTx/>
                <a:ea typeface="+mn-ea"/>
                <a:cs typeface="Arial" panose="020B0604020202020204" pitchFamily="34" charset="0"/>
              </a:rPr>
              <a:t>e-Logbook and </a:t>
            </a:r>
            <a:r>
              <a:rPr kumimoji="0" lang="en-US" sz="990" i="0" u="none" strike="noStrike" kern="1200" cap="none" spc="0" normalizeH="0" baseline="0" noProof="0" err="1">
                <a:ln>
                  <a:noFill/>
                </a:ln>
                <a:solidFill>
                  <a:schemeClr val="tx1">
                    <a:lumMod val="20000"/>
                    <a:lumOff val="80000"/>
                  </a:schemeClr>
                </a:solidFill>
                <a:effectLst/>
                <a:uLnTx/>
                <a:uFillTx/>
                <a:ea typeface="+mn-ea"/>
                <a:cs typeface="Arial" panose="020B0604020202020204" pitchFamily="34" charset="0"/>
              </a:rPr>
              <a:t>eBR</a:t>
            </a:r>
            <a:endParaRPr kumimoji="0" lang="en-US" sz="990" i="0" u="none" strike="noStrike" kern="1200" cap="none" spc="0" normalizeH="0" baseline="0" noProof="0">
              <a:ln>
                <a:noFill/>
              </a:ln>
              <a:solidFill>
                <a:schemeClr val="tx1">
                  <a:lumMod val="20000"/>
                  <a:lumOff val="80000"/>
                </a:schemeClr>
              </a:solidFill>
              <a:effectLst/>
              <a:uLnTx/>
              <a:uFillTx/>
              <a:ea typeface="+mn-ea"/>
              <a:cs typeface="Arial" panose="020B0604020202020204" pitchFamily="34" charset="0"/>
            </a:endParaRPr>
          </a:p>
        </p:txBody>
      </p:sp>
      <p:cxnSp>
        <p:nvCxnSpPr>
          <p:cNvPr id="244" name="Straight Arrow Connector 243">
            <a:extLst>
              <a:ext uri="{FF2B5EF4-FFF2-40B4-BE49-F238E27FC236}">
                <a16:creationId xmlns:a16="http://schemas.microsoft.com/office/drawing/2014/main" id="{AA336F8C-31BB-D1A1-8173-7C2043BA58A6}"/>
              </a:ext>
            </a:extLst>
          </p:cNvPr>
          <p:cNvCxnSpPr>
            <a:cxnSpLocks/>
          </p:cNvCxnSpPr>
          <p:nvPr/>
        </p:nvCxnSpPr>
        <p:spPr>
          <a:xfrm>
            <a:off x="4655082" y="1501010"/>
            <a:ext cx="0" cy="174876"/>
          </a:xfrm>
          <a:prstGeom prst="straightConnector1">
            <a:avLst/>
          </a:prstGeom>
          <a:ln>
            <a:solidFill>
              <a:schemeClr val="tx2">
                <a:lumMod val="50000"/>
                <a:lumOff val="50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45" name="Straight Arrow Connector 244">
            <a:extLst>
              <a:ext uri="{FF2B5EF4-FFF2-40B4-BE49-F238E27FC236}">
                <a16:creationId xmlns:a16="http://schemas.microsoft.com/office/drawing/2014/main" id="{F2C47204-60A0-9BF8-C185-258230D6F356}"/>
              </a:ext>
            </a:extLst>
          </p:cNvPr>
          <p:cNvCxnSpPr>
            <a:cxnSpLocks/>
          </p:cNvCxnSpPr>
          <p:nvPr/>
        </p:nvCxnSpPr>
        <p:spPr>
          <a:xfrm>
            <a:off x="7559302" y="1506686"/>
            <a:ext cx="0" cy="174876"/>
          </a:xfrm>
          <a:prstGeom prst="straightConnector1">
            <a:avLst/>
          </a:prstGeom>
          <a:ln>
            <a:solidFill>
              <a:schemeClr val="tx2">
                <a:lumMod val="50000"/>
                <a:lumOff val="50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46" name="Straight Arrow Connector 245">
            <a:extLst>
              <a:ext uri="{FF2B5EF4-FFF2-40B4-BE49-F238E27FC236}">
                <a16:creationId xmlns:a16="http://schemas.microsoft.com/office/drawing/2014/main" id="{2FD5F452-DC62-BA55-216A-D53ACB514653}"/>
              </a:ext>
            </a:extLst>
          </p:cNvPr>
          <p:cNvCxnSpPr>
            <a:cxnSpLocks/>
          </p:cNvCxnSpPr>
          <p:nvPr/>
        </p:nvCxnSpPr>
        <p:spPr>
          <a:xfrm>
            <a:off x="10177109" y="1489657"/>
            <a:ext cx="0" cy="174876"/>
          </a:xfrm>
          <a:prstGeom prst="straightConnector1">
            <a:avLst/>
          </a:prstGeom>
          <a:ln>
            <a:solidFill>
              <a:schemeClr val="tx2">
                <a:lumMod val="50000"/>
                <a:lumOff val="50000"/>
              </a:schemeClr>
            </a:solidFill>
            <a:tailEnd type="stealth"/>
          </a:ln>
        </p:spPr>
        <p:style>
          <a:lnRef idx="1">
            <a:schemeClr val="accent1"/>
          </a:lnRef>
          <a:fillRef idx="0">
            <a:schemeClr val="accent1"/>
          </a:fillRef>
          <a:effectRef idx="0">
            <a:schemeClr val="accent1"/>
          </a:effectRef>
          <a:fontRef idx="minor">
            <a:schemeClr val="tx1"/>
          </a:fontRef>
        </p:style>
      </p:cxnSp>
      <p:sp>
        <p:nvSpPr>
          <p:cNvPr id="251" name="TextBox 250">
            <a:extLst>
              <a:ext uri="{FF2B5EF4-FFF2-40B4-BE49-F238E27FC236}">
                <a16:creationId xmlns:a16="http://schemas.microsoft.com/office/drawing/2014/main" id="{23C8DB72-E50E-F525-50C5-B403AD42B120}"/>
              </a:ext>
            </a:extLst>
          </p:cNvPr>
          <p:cNvSpPr txBox="1"/>
          <p:nvPr/>
        </p:nvSpPr>
        <p:spPr>
          <a:xfrm>
            <a:off x="1054268" y="5496822"/>
            <a:ext cx="10092351" cy="686022"/>
          </a:xfrm>
          <a:prstGeom prst="rect">
            <a:avLst/>
          </a:prstGeom>
          <a:noFill/>
        </p:spPr>
        <p:txBody>
          <a:bodyPr wrap="square">
            <a:spAutoFit/>
          </a:bodyPr>
          <a:lstStyle/>
          <a:p>
            <a:pPr algn="ctr" defTabSz="822960">
              <a:lnSpc>
                <a:spcPct val="110000"/>
              </a:lnSpc>
              <a:defRPr/>
            </a:pPr>
            <a:r>
              <a:rPr lang="en-US" sz="1200" kern="0">
                <a:solidFill>
                  <a:srgbClr val="000000">
                    <a:lumMod val="65000"/>
                    <a:lumOff val="35000"/>
                  </a:srgbClr>
                </a:solidFill>
                <a:cs typeface="Arial" panose="020B0604020202020204" pitchFamily="34" charset="0"/>
              </a:rPr>
              <a:t>Realtime Status of Product Lifecycle</a:t>
            </a:r>
          </a:p>
          <a:p>
            <a:pPr algn="ctr" defTabSz="822960">
              <a:lnSpc>
                <a:spcPct val="110000"/>
              </a:lnSpc>
              <a:defRPr/>
            </a:pPr>
            <a:r>
              <a:rPr lang="en-US" sz="1200" kern="0">
                <a:solidFill>
                  <a:srgbClr val="000000">
                    <a:lumMod val="65000"/>
                    <a:lumOff val="35000"/>
                  </a:srgbClr>
                </a:solidFill>
                <a:cs typeface="Arial" panose="020B0604020202020204" pitchFamily="34" charset="0"/>
              </a:rPr>
              <a:t>Eliminate Batch Failures</a:t>
            </a:r>
          </a:p>
          <a:p>
            <a:pPr algn="ctr" defTabSz="822960">
              <a:lnSpc>
                <a:spcPct val="110000"/>
              </a:lnSpc>
              <a:defRPr/>
            </a:pPr>
            <a:r>
              <a:rPr lang="en-US" sz="1200" kern="0">
                <a:solidFill>
                  <a:srgbClr val="000000">
                    <a:lumMod val="65000"/>
                    <a:lumOff val="35000"/>
                  </a:srgbClr>
                </a:solidFill>
                <a:cs typeface="Arial" panose="020B0604020202020204" pitchFamily="34" charset="0"/>
              </a:rPr>
              <a:t>Predictive Maintenance</a:t>
            </a:r>
          </a:p>
        </p:txBody>
      </p:sp>
      <p:sp>
        <p:nvSpPr>
          <p:cNvPr id="12" name="Rectangle: Rounded Corners 11">
            <a:extLst>
              <a:ext uri="{FF2B5EF4-FFF2-40B4-BE49-F238E27FC236}">
                <a16:creationId xmlns:a16="http://schemas.microsoft.com/office/drawing/2014/main" id="{E819507A-3312-E72E-E977-205BF5C67753}"/>
              </a:ext>
            </a:extLst>
          </p:cNvPr>
          <p:cNvSpPr/>
          <p:nvPr/>
        </p:nvSpPr>
        <p:spPr>
          <a:xfrm>
            <a:off x="6200726" y="1566447"/>
            <a:ext cx="5258649" cy="716170"/>
          </a:xfrm>
          <a:prstGeom prst="roundRect">
            <a:avLst>
              <a:gd name="adj" fmla="val 3589"/>
            </a:avLst>
          </a:prstGeom>
          <a:noFill/>
          <a:ln w="6350">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US" sz="1620">
              <a:solidFill>
                <a:prstClr val="white"/>
              </a:solidFill>
              <a:latin typeface="Calibri" panose="020F0502020204030204"/>
            </a:endParaRPr>
          </a:p>
        </p:txBody>
      </p:sp>
      <p:cxnSp>
        <p:nvCxnSpPr>
          <p:cNvPr id="169" name="Straight Arrow Connector 168">
            <a:extLst>
              <a:ext uri="{FF2B5EF4-FFF2-40B4-BE49-F238E27FC236}">
                <a16:creationId xmlns:a16="http://schemas.microsoft.com/office/drawing/2014/main" id="{9CDFC97B-44FE-AA48-BB6B-211CB4C4D49C}"/>
              </a:ext>
            </a:extLst>
          </p:cNvPr>
          <p:cNvCxnSpPr>
            <a:cxnSpLocks/>
          </p:cNvCxnSpPr>
          <p:nvPr/>
        </p:nvCxnSpPr>
        <p:spPr>
          <a:xfrm>
            <a:off x="2069354" y="1501010"/>
            <a:ext cx="0" cy="174876"/>
          </a:xfrm>
          <a:prstGeom prst="straightConnector1">
            <a:avLst/>
          </a:prstGeom>
          <a:ln>
            <a:solidFill>
              <a:schemeClr val="tx2">
                <a:lumMod val="50000"/>
                <a:lumOff val="50000"/>
              </a:schemeClr>
            </a:solidFill>
            <a:tailEnd type="stealth"/>
          </a:ln>
        </p:spPr>
        <p:style>
          <a:lnRef idx="1">
            <a:schemeClr val="accent1"/>
          </a:lnRef>
          <a:fillRef idx="0">
            <a:schemeClr val="accent1"/>
          </a:fillRef>
          <a:effectRef idx="0">
            <a:schemeClr val="accent1"/>
          </a:effectRef>
          <a:fontRef idx="minor">
            <a:schemeClr val="tx1"/>
          </a:fontRef>
        </p:style>
      </p:cxnSp>
      <p:grpSp>
        <p:nvGrpSpPr>
          <p:cNvPr id="213" name="Group 212">
            <a:extLst>
              <a:ext uri="{FF2B5EF4-FFF2-40B4-BE49-F238E27FC236}">
                <a16:creationId xmlns:a16="http://schemas.microsoft.com/office/drawing/2014/main" id="{5A4DADA2-5B3F-0AE5-8DD1-1FAFB71BF1AA}"/>
              </a:ext>
            </a:extLst>
          </p:cNvPr>
          <p:cNvGrpSpPr/>
          <p:nvPr/>
        </p:nvGrpSpPr>
        <p:grpSpPr>
          <a:xfrm>
            <a:off x="8896144" y="2466362"/>
            <a:ext cx="2240480" cy="2062289"/>
            <a:chOff x="8805031" y="2371607"/>
            <a:chExt cx="2240480" cy="2062289"/>
          </a:xfrm>
        </p:grpSpPr>
        <p:sp>
          <p:nvSpPr>
            <p:cNvPr id="71" name="Rectangle: Diagonal Corners Rounded 70">
              <a:extLst>
                <a:ext uri="{FF2B5EF4-FFF2-40B4-BE49-F238E27FC236}">
                  <a16:creationId xmlns:a16="http://schemas.microsoft.com/office/drawing/2014/main" id="{0D5783D7-C3FA-4593-A604-C60C6404DE21}"/>
                </a:ext>
              </a:extLst>
            </p:cNvPr>
            <p:cNvSpPr/>
            <p:nvPr/>
          </p:nvSpPr>
          <p:spPr>
            <a:xfrm>
              <a:off x="9016790" y="2371607"/>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Continuous Process Verification</a:t>
              </a:r>
            </a:p>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IN" sz="900" i="0" u="none" strike="noStrike" kern="0" cap="none" spc="0" normalizeH="0" baseline="0" noProof="0">
                  <a:ln>
                    <a:noFill/>
                  </a:ln>
                  <a:solidFill>
                    <a:schemeClr val="tx1"/>
                  </a:solidFill>
                  <a:effectLst/>
                  <a:uLnTx/>
                  <a:uFillTx/>
                  <a:ea typeface="+mn-ea"/>
                  <a:cs typeface="Arial" panose="020B0604020202020204" pitchFamily="34" charset="0"/>
                </a:rPr>
                <a:t>Process Validation – Stage 3</a:t>
              </a:r>
            </a:p>
          </p:txBody>
        </p:sp>
        <p:sp>
          <p:nvSpPr>
            <p:cNvPr id="170" name="Oval 169">
              <a:extLst>
                <a:ext uri="{FF2B5EF4-FFF2-40B4-BE49-F238E27FC236}">
                  <a16:creationId xmlns:a16="http://schemas.microsoft.com/office/drawing/2014/main" id="{D59D0174-25A9-9BA3-F5B7-ED41E29F9BBF}"/>
                </a:ext>
              </a:extLst>
            </p:cNvPr>
            <p:cNvSpPr/>
            <p:nvPr/>
          </p:nvSpPr>
          <p:spPr>
            <a:xfrm>
              <a:off x="8805031" y="2469564"/>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13</a:t>
              </a:r>
            </a:p>
          </p:txBody>
        </p:sp>
        <p:sp>
          <p:nvSpPr>
            <p:cNvPr id="69" name="Rectangle: Diagonal Corners Rounded 68">
              <a:extLst>
                <a:ext uri="{FF2B5EF4-FFF2-40B4-BE49-F238E27FC236}">
                  <a16:creationId xmlns:a16="http://schemas.microsoft.com/office/drawing/2014/main" id="{20AB5199-68AF-48EE-9FF2-47917F3763C8}"/>
                </a:ext>
              </a:extLst>
            </p:cNvPr>
            <p:cNvSpPr/>
            <p:nvPr/>
          </p:nvSpPr>
          <p:spPr>
            <a:xfrm>
              <a:off x="9016790" y="2905340"/>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APQR</a:t>
              </a:r>
              <a:endParaRPr lang="en-US" sz="900" b="1">
                <a:solidFill>
                  <a:schemeClr val="bg2">
                    <a:lumMod val="10000"/>
                  </a:schemeClr>
                </a:solidFill>
              </a:endParaRPr>
            </a:p>
          </p:txBody>
        </p:sp>
        <p:sp>
          <p:nvSpPr>
            <p:cNvPr id="171" name="Oval 170">
              <a:extLst>
                <a:ext uri="{FF2B5EF4-FFF2-40B4-BE49-F238E27FC236}">
                  <a16:creationId xmlns:a16="http://schemas.microsoft.com/office/drawing/2014/main" id="{21D1AA5A-6339-75BE-F7F4-66D41E004028}"/>
                </a:ext>
              </a:extLst>
            </p:cNvPr>
            <p:cNvSpPr/>
            <p:nvPr/>
          </p:nvSpPr>
          <p:spPr>
            <a:xfrm>
              <a:off x="8805031" y="3003297"/>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14</a:t>
              </a:r>
            </a:p>
          </p:txBody>
        </p:sp>
        <p:sp>
          <p:nvSpPr>
            <p:cNvPr id="177" name="Rectangle: Diagonal Corners Rounded 176">
              <a:extLst>
                <a:ext uri="{FF2B5EF4-FFF2-40B4-BE49-F238E27FC236}">
                  <a16:creationId xmlns:a16="http://schemas.microsoft.com/office/drawing/2014/main" id="{60A0F336-5E34-75EF-7EDB-2BAEC606E6AA}"/>
                </a:ext>
              </a:extLst>
            </p:cNvPr>
            <p:cNvSpPr/>
            <p:nvPr/>
          </p:nvSpPr>
          <p:spPr>
            <a:xfrm>
              <a:off x="9016790" y="3439073"/>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Quality Metrics</a:t>
              </a:r>
            </a:p>
          </p:txBody>
        </p:sp>
        <p:sp>
          <p:nvSpPr>
            <p:cNvPr id="180" name="Oval 179">
              <a:extLst>
                <a:ext uri="{FF2B5EF4-FFF2-40B4-BE49-F238E27FC236}">
                  <a16:creationId xmlns:a16="http://schemas.microsoft.com/office/drawing/2014/main" id="{6539DF10-D046-3FD2-7CEF-DFE9E4490EFC}"/>
                </a:ext>
              </a:extLst>
            </p:cNvPr>
            <p:cNvSpPr/>
            <p:nvPr/>
          </p:nvSpPr>
          <p:spPr>
            <a:xfrm>
              <a:off x="8805031" y="3537030"/>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15</a:t>
              </a:r>
            </a:p>
          </p:txBody>
        </p:sp>
        <p:sp>
          <p:nvSpPr>
            <p:cNvPr id="182" name="Rectangle: Diagonal Corners Rounded 181">
              <a:extLst>
                <a:ext uri="{FF2B5EF4-FFF2-40B4-BE49-F238E27FC236}">
                  <a16:creationId xmlns:a16="http://schemas.microsoft.com/office/drawing/2014/main" id="{ADC78329-8A12-B811-D160-F7D6F2E1EE59}"/>
                </a:ext>
              </a:extLst>
            </p:cNvPr>
            <p:cNvSpPr/>
            <p:nvPr/>
          </p:nvSpPr>
          <p:spPr>
            <a:xfrm>
              <a:off x="9016790" y="3972806"/>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Predictive Maintenance </a:t>
              </a:r>
              <a:b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br>
              <a: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(AI/ML)</a:t>
              </a:r>
            </a:p>
          </p:txBody>
        </p:sp>
        <p:sp>
          <p:nvSpPr>
            <p:cNvPr id="183" name="Oval 182">
              <a:extLst>
                <a:ext uri="{FF2B5EF4-FFF2-40B4-BE49-F238E27FC236}">
                  <a16:creationId xmlns:a16="http://schemas.microsoft.com/office/drawing/2014/main" id="{D17A4EE0-27F7-E0AB-349C-7D3E878D48A6}"/>
                </a:ext>
              </a:extLst>
            </p:cNvPr>
            <p:cNvSpPr/>
            <p:nvPr/>
          </p:nvSpPr>
          <p:spPr>
            <a:xfrm>
              <a:off x="8805031" y="4070763"/>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16</a:t>
              </a:r>
            </a:p>
          </p:txBody>
        </p:sp>
        <p:cxnSp>
          <p:nvCxnSpPr>
            <p:cNvPr id="196" name="Straight Arrow Connector 195">
              <a:extLst>
                <a:ext uri="{FF2B5EF4-FFF2-40B4-BE49-F238E27FC236}">
                  <a16:creationId xmlns:a16="http://schemas.microsoft.com/office/drawing/2014/main" id="{5E8991C8-69B1-43C6-162C-BFAC5EA4D224}"/>
                </a:ext>
              </a:extLst>
            </p:cNvPr>
            <p:cNvCxnSpPr>
              <a:stCxn id="170" idx="4"/>
              <a:endCxn id="171" idx="0"/>
            </p:cNvCxnSpPr>
            <p:nvPr/>
          </p:nvCxnSpPr>
          <p:spPr>
            <a:xfrm>
              <a:off x="8937619" y="2734740"/>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a:extLst>
                <a:ext uri="{FF2B5EF4-FFF2-40B4-BE49-F238E27FC236}">
                  <a16:creationId xmlns:a16="http://schemas.microsoft.com/office/drawing/2014/main" id="{BBC994BD-0ED4-8148-96E3-9CFBD66618D5}"/>
                </a:ext>
              </a:extLst>
            </p:cNvPr>
            <p:cNvCxnSpPr>
              <a:stCxn id="171" idx="4"/>
              <a:endCxn id="180" idx="0"/>
            </p:cNvCxnSpPr>
            <p:nvPr/>
          </p:nvCxnSpPr>
          <p:spPr>
            <a:xfrm>
              <a:off x="8937619" y="3268473"/>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12" name="Straight Arrow Connector 211">
              <a:extLst>
                <a:ext uri="{FF2B5EF4-FFF2-40B4-BE49-F238E27FC236}">
                  <a16:creationId xmlns:a16="http://schemas.microsoft.com/office/drawing/2014/main" id="{28ADEBAB-4A05-E18A-07E2-A7E067A02CA5}"/>
                </a:ext>
              </a:extLst>
            </p:cNvPr>
            <p:cNvCxnSpPr>
              <a:stCxn id="180" idx="4"/>
              <a:endCxn id="183" idx="0"/>
            </p:cNvCxnSpPr>
            <p:nvPr/>
          </p:nvCxnSpPr>
          <p:spPr>
            <a:xfrm>
              <a:off x="8937619" y="3802206"/>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4" name="Group 213">
            <a:extLst>
              <a:ext uri="{FF2B5EF4-FFF2-40B4-BE49-F238E27FC236}">
                <a16:creationId xmlns:a16="http://schemas.microsoft.com/office/drawing/2014/main" id="{FCAE2502-7E1D-99CF-738B-11F007ED74A8}"/>
              </a:ext>
            </a:extLst>
          </p:cNvPr>
          <p:cNvGrpSpPr/>
          <p:nvPr/>
        </p:nvGrpSpPr>
        <p:grpSpPr>
          <a:xfrm>
            <a:off x="6312955" y="2463493"/>
            <a:ext cx="2240480" cy="2062289"/>
            <a:chOff x="8805031" y="2371607"/>
            <a:chExt cx="2240480" cy="2062289"/>
          </a:xfrm>
        </p:grpSpPr>
        <p:sp>
          <p:nvSpPr>
            <p:cNvPr id="215" name="Rectangle: Diagonal Corners Rounded 214">
              <a:extLst>
                <a:ext uri="{FF2B5EF4-FFF2-40B4-BE49-F238E27FC236}">
                  <a16:creationId xmlns:a16="http://schemas.microsoft.com/office/drawing/2014/main" id="{BCB0633C-0E40-8988-3DE3-ACA211D7B2EA}"/>
                </a:ext>
              </a:extLst>
            </p:cNvPr>
            <p:cNvSpPr/>
            <p:nvPr/>
          </p:nvSpPr>
          <p:spPr>
            <a:xfrm>
              <a:off x="9016790" y="2371607"/>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Cleaning Batch Records </a:t>
              </a:r>
            </a:p>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tx1"/>
                  </a:solidFill>
                  <a:effectLst/>
                  <a:uLnTx/>
                  <a:uFillTx/>
                  <a:ea typeface="+mn-ea"/>
                  <a:cs typeface="Arial" panose="020B0604020202020204" pitchFamily="34" charset="0"/>
                </a:rPr>
                <a:t>Cleaning Validation – Stage 3</a:t>
              </a:r>
            </a:p>
          </p:txBody>
        </p:sp>
        <p:sp>
          <p:nvSpPr>
            <p:cNvPr id="216" name="Oval 215">
              <a:extLst>
                <a:ext uri="{FF2B5EF4-FFF2-40B4-BE49-F238E27FC236}">
                  <a16:creationId xmlns:a16="http://schemas.microsoft.com/office/drawing/2014/main" id="{861AEB3B-C920-1929-1F1C-397C9AA1649C}"/>
                </a:ext>
              </a:extLst>
            </p:cNvPr>
            <p:cNvSpPr/>
            <p:nvPr/>
          </p:nvSpPr>
          <p:spPr>
            <a:xfrm>
              <a:off x="8805031" y="2469564"/>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09</a:t>
              </a:r>
            </a:p>
          </p:txBody>
        </p:sp>
        <p:sp>
          <p:nvSpPr>
            <p:cNvPr id="218" name="Rectangle: Diagonal Corners Rounded 217">
              <a:extLst>
                <a:ext uri="{FF2B5EF4-FFF2-40B4-BE49-F238E27FC236}">
                  <a16:creationId xmlns:a16="http://schemas.microsoft.com/office/drawing/2014/main" id="{42EB5D46-E289-7127-0692-A7DBF1AD18BC}"/>
                </a:ext>
              </a:extLst>
            </p:cNvPr>
            <p:cNvSpPr/>
            <p:nvPr/>
          </p:nvSpPr>
          <p:spPr>
            <a:xfrm>
              <a:off x="9016790" y="2905340"/>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Electronic Batch Records</a:t>
              </a:r>
            </a:p>
            <a:p>
              <a:pPr algn="ctr" defTabSz="822960"/>
              <a:r>
                <a:rPr kumimoji="0" lang="en-US" sz="900" b="0" i="0" u="none" strike="noStrike" kern="0" cap="none" spc="0" normalizeH="0" baseline="0" noProof="0">
                  <a:ln>
                    <a:noFill/>
                  </a:ln>
                  <a:solidFill>
                    <a:schemeClr val="tx1"/>
                  </a:solidFill>
                  <a:effectLst/>
                  <a:uLnTx/>
                  <a:uFillTx/>
                  <a:ea typeface="+mn-ea"/>
                  <a:cs typeface="Arial" panose="020B0604020202020204" pitchFamily="34" charset="0"/>
                </a:rPr>
                <a:t>Process Validation – Stage 3</a:t>
              </a:r>
            </a:p>
          </p:txBody>
        </p:sp>
        <p:sp>
          <p:nvSpPr>
            <p:cNvPr id="219" name="Oval 218">
              <a:extLst>
                <a:ext uri="{FF2B5EF4-FFF2-40B4-BE49-F238E27FC236}">
                  <a16:creationId xmlns:a16="http://schemas.microsoft.com/office/drawing/2014/main" id="{9DFBDC45-4E26-FD54-9FA2-AE7BB208892E}"/>
                </a:ext>
              </a:extLst>
            </p:cNvPr>
            <p:cNvSpPr/>
            <p:nvPr/>
          </p:nvSpPr>
          <p:spPr>
            <a:xfrm>
              <a:off x="8805031" y="3003297"/>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10</a:t>
              </a:r>
            </a:p>
          </p:txBody>
        </p:sp>
        <p:sp>
          <p:nvSpPr>
            <p:cNvPr id="220" name="Rectangle: Diagonal Corners Rounded 219">
              <a:extLst>
                <a:ext uri="{FF2B5EF4-FFF2-40B4-BE49-F238E27FC236}">
                  <a16:creationId xmlns:a16="http://schemas.microsoft.com/office/drawing/2014/main" id="{4995BE3B-C18C-23FB-1E1D-5F26F5FA808E}"/>
                </a:ext>
              </a:extLst>
            </p:cNvPr>
            <p:cNvSpPr/>
            <p:nvPr/>
          </p:nvSpPr>
          <p:spPr>
            <a:xfrm>
              <a:off x="9016790" y="3439073"/>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Digital Logbook</a:t>
              </a:r>
            </a:p>
          </p:txBody>
        </p:sp>
        <p:sp>
          <p:nvSpPr>
            <p:cNvPr id="221" name="Oval 220">
              <a:extLst>
                <a:ext uri="{FF2B5EF4-FFF2-40B4-BE49-F238E27FC236}">
                  <a16:creationId xmlns:a16="http://schemas.microsoft.com/office/drawing/2014/main" id="{03044CB2-8FF3-466A-A9B9-496CB4B5B72C}"/>
                </a:ext>
              </a:extLst>
            </p:cNvPr>
            <p:cNvSpPr/>
            <p:nvPr/>
          </p:nvSpPr>
          <p:spPr>
            <a:xfrm>
              <a:off x="8805031" y="3537030"/>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11</a:t>
              </a:r>
            </a:p>
          </p:txBody>
        </p:sp>
        <p:sp>
          <p:nvSpPr>
            <p:cNvPr id="222" name="Rectangle: Diagonal Corners Rounded 221">
              <a:extLst>
                <a:ext uri="{FF2B5EF4-FFF2-40B4-BE49-F238E27FC236}">
                  <a16:creationId xmlns:a16="http://schemas.microsoft.com/office/drawing/2014/main" id="{BD0B4F1D-FDF9-C330-FEC6-19798605927E}"/>
                </a:ext>
              </a:extLst>
            </p:cNvPr>
            <p:cNvSpPr/>
            <p:nvPr/>
          </p:nvSpPr>
          <p:spPr>
            <a:xfrm>
              <a:off x="9016790" y="3972806"/>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Knowledge Management</a:t>
              </a:r>
            </a:p>
          </p:txBody>
        </p:sp>
        <p:sp>
          <p:nvSpPr>
            <p:cNvPr id="223" name="Oval 222">
              <a:extLst>
                <a:ext uri="{FF2B5EF4-FFF2-40B4-BE49-F238E27FC236}">
                  <a16:creationId xmlns:a16="http://schemas.microsoft.com/office/drawing/2014/main" id="{94FB8E20-9142-C7F2-1EA4-4AC6C41BF501}"/>
                </a:ext>
              </a:extLst>
            </p:cNvPr>
            <p:cNvSpPr/>
            <p:nvPr/>
          </p:nvSpPr>
          <p:spPr>
            <a:xfrm>
              <a:off x="8805031" y="4070763"/>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12</a:t>
              </a:r>
            </a:p>
          </p:txBody>
        </p:sp>
        <p:cxnSp>
          <p:nvCxnSpPr>
            <p:cNvPr id="224" name="Straight Arrow Connector 223">
              <a:extLst>
                <a:ext uri="{FF2B5EF4-FFF2-40B4-BE49-F238E27FC236}">
                  <a16:creationId xmlns:a16="http://schemas.microsoft.com/office/drawing/2014/main" id="{ECA21F4A-D85F-A39F-6014-B567AFA888EF}"/>
                </a:ext>
              </a:extLst>
            </p:cNvPr>
            <p:cNvCxnSpPr>
              <a:stCxn id="216" idx="4"/>
              <a:endCxn id="219" idx="0"/>
            </p:cNvCxnSpPr>
            <p:nvPr/>
          </p:nvCxnSpPr>
          <p:spPr>
            <a:xfrm>
              <a:off x="8937619" y="2734740"/>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26" name="Straight Arrow Connector 225">
              <a:extLst>
                <a:ext uri="{FF2B5EF4-FFF2-40B4-BE49-F238E27FC236}">
                  <a16:creationId xmlns:a16="http://schemas.microsoft.com/office/drawing/2014/main" id="{C907269D-32FA-A188-5D2A-666F6DF74B36}"/>
                </a:ext>
              </a:extLst>
            </p:cNvPr>
            <p:cNvCxnSpPr>
              <a:stCxn id="219" idx="4"/>
              <a:endCxn id="221" idx="0"/>
            </p:cNvCxnSpPr>
            <p:nvPr/>
          </p:nvCxnSpPr>
          <p:spPr>
            <a:xfrm>
              <a:off x="8937619" y="3268473"/>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27" name="Straight Arrow Connector 226">
              <a:extLst>
                <a:ext uri="{FF2B5EF4-FFF2-40B4-BE49-F238E27FC236}">
                  <a16:creationId xmlns:a16="http://schemas.microsoft.com/office/drawing/2014/main" id="{226C50EE-302B-FCE5-F0D9-401FC9037345}"/>
                </a:ext>
              </a:extLst>
            </p:cNvPr>
            <p:cNvCxnSpPr>
              <a:stCxn id="221" idx="4"/>
              <a:endCxn id="223" idx="0"/>
            </p:cNvCxnSpPr>
            <p:nvPr/>
          </p:nvCxnSpPr>
          <p:spPr>
            <a:xfrm>
              <a:off x="8937619" y="3802206"/>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0" name="Group 229">
            <a:extLst>
              <a:ext uri="{FF2B5EF4-FFF2-40B4-BE49-F238E27FC236}">
                <a16:creationId xmlns:a16="http://schemas.microsoft.com/office/drawing/2014/main" id="{4F6CA738-DB91-E1CD-01BE-AFCD343A4127}"/>
              </a:ext>
            </a:extLst>
          </p:cNvPr>
          <p:cNvGrpSpPr/>
          <p:nvPr/>
        </p:nvGrpSpPr>
        <p:grpSpPr>
          <a:xfrm>
            <a:off x="3426937" y="2463493"/>
            <a:ext cx="2240480" cy="2062289"/>
            <a:chOff x="8805031" y="2371607"/>
            <a:chExt cx="2240480" cy="2062289"/>
          </a:xfrm>
        </p:grpSpPr>
        <p:sp>
          <p:nvSpPr>
            <p:cNvPr id="231" name="Rectangle: Diagonal Corners Rounded 230">
              <a:extLst>
                <a:ext uri="{FF2B5EF4-FFF2-40B4-BE49-F238E27FC236}">
                  <a16:creationId xmlns:a16="http://schemas.microsoft.com/office/drawing/2014/main" id="{34B5FD27-FCC1-5A26-C2B3-745E6B0DAE45}"/>
                </a:ext>
              </a:extLst>
            </p:cNvPr>
            <p:cNvSpPr/>
            <p:nvPr/>
          </p:nvSpPr>
          <p:spPr>
            <a:xfrm>
              <a:off x="9016790" y="2371607"/>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Cleaning Validation</a:t>
              </a:r>
            </a:p>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tx1"/>
                  </a:solidFill>
                  <a:effectLst/>
                  <a:uLnTx/>
                  <a:uFillTx/>
                  <a:ea typeface="+mn-ea"/>
                  <a:cs typeface="Arial" panose="020B0604020202020204" pitchFamily="34" charset="0"/>
                </a:rPr>
                <a:t>Equipment Design + Grouping</a:t>
              </a:r>
            </a:p>
          </p:txBody>
        </p:sp>
        <p:sp>
          <p:nvSpPr>
            <p:cNvPr id="232" name="Oval 231">
              <a:extLst>
                <a:ext uri="{FF2B5EF4-FFF2-40B4-BE49-F238E27FC236}">
                  <a16:creationId xmlns:a16="http://schemas.microsoft.com/office/drawing/2014/main" id="{1C49A205-CC6B-842E-884D-E3B3349586A3}"/>
                </a:ext>
              </a:extLst>
            </p:cNvPr>
            <p:cNvSpPr/>
            <p:nvPr/>
          </p:nvSpPr>
          <p:spPr>
            <a:xfrm>
              <a:off x="8805031" y="2469564"/>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05</a:t>
              </a:r>
            </a:p>
          </p:txBody>
        </p:sp>
        <p:sp>
          <p:nvSpPr>
            <p:cNvPr id="233" name="Rectangle: Diagonal Corners Rounded 232">
              <a:extLst>
                <a:ext uri="{FF2B5EF4-FFF2-40B4-BE49-F238E27FC236}">
                  <a16:creationId xmlns:a16="http://schemas.microsoft.com/office/drawing/2014/main" id="{E34F0A40-7A52-7AFD-EAEF-236D916AE8F1}"/>
                </a:ext>
              </a:extLst>
            </p:cNvPr>
            <p:cNvSpPr/>
            <p:nvPr/>
          </p:nvSpPr>
          <p:spPr>
            <a:xfrm>
              <a:off x="9016790" y="2905340"/>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Cleaning Validation</a:t>
              </a:r>
            </a:p>
            <a:p>
              <a:pPr algn="ctr" defTabSz="822960"/>
              <a:r>
                <a:rPr kumimoji="0" lang="en-US" sz="900" b="0" i="0" u="none" strike="noStrike" kern="0" cap="none" spc="0" normalizeH="0" baseline="0" noProof="0">
                  <a:ln>
                    <a:noFill/>
                  </a:ln>
                  <a:solidFill>
                    <a:schemeClr val="tx1"/>
                  </a:solidFill>
                  <a:effectLst/>
                  <a:uLnTx/>
                  <a:uFillTx/>
                  <a:ea typeface="+mn-ea"/>
                  <a:cs typeface="Arial" panose="020B0604020202020204" pitchFamily="34" charset="0"/>
                </a:rPr>
                <a:t>PPQ</a:t>
              </a:r>
            </a:p>
          </p:txBody>
        </p:sp>
        <p:sp>
          <p:nvSpPr>
            <p:cNvPr id="234" name="Oval 233">
              <a:extLst>
                <a:ext uri="{FF2B5EF4-FFF2-40B4-BE49-F238E27FC236}">
                  <a16:creationId xmlns:a16="http://schemas.microsoft.com/office/drawing/2014/main" id="{8DDF5CE2-20FE-7ACD-80DD-2604242BB202}"/>
                </a:ext>
              </a:extLst>
            </p:cNvPr>
            <p:cNvSpPr/>
            <p:nvPr/>
          </p:nvSpPr>
          <p:spPr>
            <a:xfrm>
              <a:off x="8805031" y="3003297"/>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06</a:t>
              </a:r>
            </a:p>
          </p:txBody>
        </p:sp>
        <p:sp>
          <p:nvSpPr>
            <p:cNvPr id="235" name="Rectangle: Diagonal Corners Rounded 234">
              <a:extLst>
                <a:ext uri="{FF2B5EF4-FFF2-40B4-BE49-F238E27FC236}">
                  <a16:creationId xmlns:a16="http://schemas.microsoft.com/office/drawing/2014/main" id="{E9F5C5AB-C851-61C2-78D3-AFF7B8AAEA11}"/>
                </a:ext>
              </a:extLst>
            </p:cNvPr>
            <p:cNvSpPr/>
            <p:nvPr/>
          </p:nvSpPr>
          <p:spPr>
            <a:xfrm>
              <a:off x="9016790" y="3439073"/>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Process Validation</a:t>
              </a:r>
            </a:p>
            <a:p>
              <a:pPr algn="ctr" defTabSz="822960"/>
              <a:r>
                <a:rPr kumimoji="0" lang="en-US" sz="900" b="0" i="0" u="none" strike="noStrike" kern="0" cap="none" spc="0" normalizeH="0" baseline="0" noProof="0">
                  <a:ln>
                    <a:noFill/>
                  </a:ln>
                  <a:solidFill>
                    <a:schemeClr val="tx1"/>
                  </a:solidFill>
                  <a:effectLst/>
                  <a:uLnTx/>
                  <a:uFillTx/>
                  <a:ea typeface="+mn-ea"/>
                  <a:cs typeface="Arial" panose="020B0604020202020204" pitchFamily="34" charset="0"/>
                </a:rPr>
                <a:t>Equipment + Facility Readiness</a:t>
              </a:r>
            </a:p>
          </p:txBody>
        </p:sp>
        <p:sp>
          <p:nvSpPr>
            <p:cNvPr id="238" name="Oval 237">
              <a:extLst>
                <a:ext uri="{FF2B5EF4-FFF2-40B4-BE49-F238E27FC236}">
                  <a16:creationId xmlns:a16="http://schemas.microsoft.com/office/drawing/2014/main" id="{53D22DB8-3911-0308-9FB6-B893B54FD0F4}"/>
                </a:ext>
              </a:extLst>
            </p:cNvPr>
            <p:cNvSpPr/>
            <p:nvPr/>
          </p:nvSpPr>
          <p:spPr>
            <a:xfrm>
              <a:off x="8805031" y="3537030"/>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07</a:t>
              </a:r>
            </a:p>
          </p:txBody>
        </p:sp>
        <p:sp>
          <p:nvSpPr>
            <p:cNvPr id="239" name="Rectangle: Diagonal Corners Rounded 238">
              <a:extLst>
                <a:ext uri="{FF2B5EF4-FFF2-40B4-BE49-F238E27FC236}">
                  <a16:creationId xmlns:a16="http://schemas.microsoft.com/office/drawing/2014/main" id="{2F5CAD8F-99F4-7F34-F112-BB9BAF7D387C}"/>
                </a:ext>
              </a:extLst>
            </p:cNvPr>
            <p:cNvSpPr/>
            <p:nvPr/>
          </p:nvSpPr>
          <p:spPr>
            <a:xfrm>
              <a:off x="9016790" y="3972806"/>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Process Validation</a:t>
              </a:r>
            </a:p>
            <a:p>
              <a:pPr algn="ctr" defTabSz="822960"/>
              <a:r>
                <a:rPr kumimoji="0" lang="en-IN" sz="900" b="0" i="0" u="none" strike="noStrike" kern="0" cap="none" spc="0" normalizeH="0" baseline="0" noProof="0">
                  <a:ln>
                    <a:noFill/>
                  </a:ln>
                  <a:solidFill>
                    <a:schemeClr val="tx1"/>
                  </a:solidFill>
                  <a:effectLst/>
                  <a:uLnTx/>
                  <a:uFillTx/>
                  <a:ea typeface="+mn-ea"/>
                  <a:cs typeface="Arial" panose="020B0604020202020204" pitchFamily="34" charset="0"/>
                </a:rPr>
                <a:t>PPQ</a:t>
              </a:r>
            </a:p>
          </p:txBody>
        </p:sp>
        <p:sp>
          <p:nvSpPr>
            <p:cNvPr id="240" name="Oval 239">
              <a:extLst>
                <a:ext uri="{FF2B5EF4-FFF2-40B4-BE49-F238E27FC236}">
                  <a16:creationId xmlns:a16="http://schemas.microsoft.com/office/drawing/2014/main" id="{838A6E24-CB46-E5F1-054C-7E4A2DD2D470}"/>
                </a:ext>
              </a:extLst>
            </p:cNvPr>
            <p:cNvSpPr/>
            <p:nvPr/>
          </p:nvSpPr>
          <p:spPr>
            <a:xfrm>
              <a:off x="8805031" y="4070763"/>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08</a:t>
              </a:r>
            </a:p>
          </p:txBody>
        </p:sp>
        <p:cxnSp>
          <p:nvCxnSpPr>
            <p:cNvPr id="241" name="Straight Arrow Connector 240">
              <a:extLst>
                <a:ext uri="{FF2B5EF4-FFF2-40B4-BE49-F238E27FC236}">
                  <a16:creationId xmlns:a16="http://schemas.microsoft.com/office/drawing/2014/main" id="{85F3110D-A2DD-B4B2-B5C5-DEF72C113230}"/>
                </a:ext>
              </a:extLst>
            </p:cNvPr>
            <p:cNvCxnSpPr>
              <a:stCxn id="232" idx="4"/>
              <a:endCxn id="234" idx="0"/>
            </p:cNvCxnSpPr>
            <p:nvPr/>
          </p:nvCxnSpPr>
          <p:spPr>
            <a:xfrm>
              <a:off x="8937619" y="2734740"/>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42" name="Straight Arrow Connector 241">
              <a:extLst>
                <a:ext uri="{FF2B5EF4-FFF2-40B4-BE49-F238E27FC236}">
                  <a16:creationId xmlns:a16="http://schemas.microsoft.com/office/drawing/2014/main" id="{84649313-4A3A-2F25-B000-0E1BDDA42C1F}"/>
                </a:ext>
              </a:extLst>
            </p:cNvPr>
            <p:cNvCxnSpPr>
              <a:stCxn id="234" idx="4"/>
              <a:endCxn id="238" idx="0"/>
            </p:cNvCxnSpPr>
            <p:nvPr/>
          </p:nvCxnSpPr>
          <p:spPr>
            <a:xfrm>
              <a:off x="8937619" y="3268473"/>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43" name="Straight Arrow Connector 242">
              <a:extLst>
                <a:ext uri="{FF2B5EF4-FFF2-40B4-BE49-F238E27FC236}">
                  <a16:creationId xmlns:a16="http://schemas.microsoft.com/office/drawing/2014/main" id="{3B276970-6EBC-0EF9-CE21-1F3A759F1A2F}"/>
                </a:ext>
              </a:extLst>
            </p:cNvPr>
            <p:cNvCxnSpPr>
              <a:stCxn id="238" idx="4"/>
              <a:endCxn id="240" idx="0"/>
            </p:cNvCxnSpPr>
            <p:nvPr/>
          </p:nvCxnSpPr>
          <p:spPr>
            <a:xfrm>
              <a:off x="8937619" y="3802206"/>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7" name="Group 246">
            <a:extLst>
              <a:ext uri="{FF2B5EF4-FFF2-40B4-BE49-F238E27FC236}">
                <a16:creationId xmlns:a16="http://schemas.microsoft.com/office/drawing/2014/main" id="{C9831CD1-BB0E-36CB-BF12-9DBAFC2FAF6B}"/>
              </a:ext>
            </a:extLst>
          </p:cNvPr>
          <p:cNvGrpSpPr/>
          <p:nvPr/>
        </p:nvGrpSpPr>
        <p:grpSpPr>
          <a:xfrm>
            <a:off x="843960" y="2463493"/>
            <a:ext cx="2240480" cy="2062289"/>
            <a:chOff x="8805031" y="2371607"/>
            <a:chExt cx="2240480" cy="2062289"/>
          </a:xfrm>
        </p:grpSpPr>
        <p:sp>
          <p:nvSpPr>
            <p:cNvPr id="248" name="Rectangle: Diagonal Corners Rounded 247">
              <a:extLst>
                <a:ext uri="{FF2B5EF4-FFF2-40B4-BE49-F238E27FC236}">
                  <a16:creationId xmlns:a16="http://schemas.microsoft.com/office/drawing/2014/main" id="{42934C16-02F2-5960-5E17-EB583B5C9331}"/>
                </a:ext>
              </a:extLst>
            </p:cNvPr>
            <p:cNvSpPr/>
            <p:nvPr/>
          </p:nvSpPr>
          <p:spPr>
            <a:xfrm>
              <a:off x="9016790" y="2371607"/>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Cleaning Validation </a:t>
              </a:r>
            </a:p>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Studies (Stage 1)</a:t>
              </a:r>
            </a:p>
          </p:txBody>
        </p:sp>
        <p:sp>
          <p:nvSpPr>
            <p:cNvPr id="249" name="Oval 248">
              <a:extLst>
                <a:ext uri="{FF2B5EF4-FFF2-40B4-BE49-F238E27FC236}">
                  <a16:creationId xmlns:a16="http://schemas.microsoft.com/office/drawing/2014/main" id="{F32AF922-B74C-88E1-9266-D5E5ED081C75}"/>
                </a:ext>
              </a:extLst>
            </p:cNvPr>
            <p:cNvSpPr/>
            <p:nvPr/>
          </p:nvSpPr>
          <p:spPr>
            <a:xfrm>
              <a:off x="8805031" y="2469564"/>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01</a:t>
              </a:r>
            </a:p>
          </p:txBody>
        </p:sp>
        <p:sp>
          <p:nvSpPr>
            <p:cNvPr id="250" name="Rectangle: Diagonal Corners Rounded 249">
              <a:extLst>
                <a:ext uri="{FF2B5EF4-FFF2-40B4-BE49-F238E27FC236}">
                  <a16:creationId xmlns:a16="http://schemas.microsoft.com/office/drawing/2014/main" id="{3A4B21B1-DF79-1090-EBEC-ACAB0E6108B0}"/>
                </a:ext>
              </a:extLst>
            </p:cNvPr>
            <p:cNvSpPr/>
            <p:nvPr/>
          </p:nvSpPr>
          <p:spPr>
            <a:xfrm>
              <a:off x="9016790" y="2905340"/>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 Equipment and Product </a:t>
              </a:r>
            </a:p>
            <a:p>
              <a:pPr algn="ctr" defTabSz="822960"/>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Grouping for CV</a:t>
              </a:r>
            </a:p>
          </p:txBody>
        </p:sp>
        <p:sp>
          <p:nvSpPr>
            <p:cNvPr id="252" name="Oval 251">
              <a:extLst>
                <a:ext uri="{FF2B5EF4-FFF2-40B4-BE49-F238E27FC236}">
                  <a16:creationId xmlns:a16="http://schemas.microsoft.com/office/drawing/2014/main" id="{024AE774-01CB-D4B0-1ECF-DA9D163702E1}"/>
                </a:ext>
              </a:extLst>
            </p:cNvPr>
            <p:cNvSpPr/>
            <p:nvPr/>
          </p:nvSpPr>
          <p:spPr>
            <a:xfrm>
              <a:off x="8805031" y="3003297"/>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02</a:t>
              </a:r>
            </a:p>
          </p:txBody>
        </p:sp>
        <p:sp>
          <p:nvSpPr>
            <p:cNvPr id="253" name="Rectangle: Diagonal Corners Rounded 252">
              <a:extLst>
                <a:ext uri="{FF2B5EF4-FFF2-40B4-BE49-F238E27FC236}">
                  <a16:creationId xmlns:a16="http://schemas.microsoft.com/office/drawing/2014/main" id="{BC866060-A0CE-9A12-21A7-83480347FAA0}"/>
                </a:ext>
              </a:extLst>
            </p:cNvPr>
            <p:cNvSpPr/>
            <p:nvPr/>
          </p:nvSpPr>
          <p:spPr>
            <a:xfrm>
              <a:off x="9016790" y="3439073"/>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US" sz="900" b="1" i="0" u="none" strike="noStrike" kern="0" cap="none" spc="0" normalizeH="0" baseline="0" noProof="0" err="1">
                  <a:ln>
                    <a:noFill/>
                  </a:ln>
                  <a:solidFill>
                    <a:schemeClr val="bg2">
                      <a:lumMod val="10000"/>
                    </a:schemeClr>
                  </a:solidFill>
                  <a:effectLst/>
                  <a:uLnTx/>
                  <a:uFillTx/>
                  <a:ea typeface="+mn-ea"/>
                  <a:cs typeface="Arial" panose="020B0604020202020204" pitchFamily="34" charset="0"/>
                </a:rPr>
                <a:t>QbD</a:t>
              </a:r>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 for Process Validation </a:t>
              </a:r>
            </a:p>
            <a:p>
              <a:pPr algn="ctr" defTabSz="822960"/>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  (Stage 1)</a:t>
              </a:r>
            </a:p>
          </p:txBody>
        </p:sp>
        <p:sp>
          <p:nvSpPr>
            <p:cNvPr id="255" name="Oval 254">
              <a:extLst>
                <a:ext uri="{FF2B5EF4-FFF2-40B4-BE49-F238E27FC236}">
                  <a16:creationId xmlns:a16="http://schemas.microsoft.com/office/drawing/2014/main" id="{30A6FBE4-1E3F-DA20-CC26-47D13C145EE3}"/>
                </a:ext>
              </a:extLst>
            </p:cNvPr>
            <p:cNvSpPr/>
            <p:nvPr/>
          </p:nvSpPr>
          <p:spPr>
            <a:xfrm>
              <a:off x="8805031" y="3537030"/>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03</a:t>
              </a:r>
            </a:p>
          </p:txBody>
        </p:sp>
        <p:sp>
          <p:nvSpPr>
            <p:cNvPr id="257" name="Rectangle: Diagonal Corners Rounded 256">
              <a:extLst>
                <a:ext uri="{FF2B5EF4-FFF2-40B4-BE49-F238E27FC236}">
                  <a16:creationId xmlns:a16="http://schemas.microsoft.com/office/drawing/2014/main" id="{541C9B59-F232-3717-0B53-962EF89224AC}"/>
                </a:ext>
              </a:extLst>
            </p:cNvPr>
            <p:cNvSpPr/>
            <p:nvPr/>
          </p:nvSpPr>
          <p:spPr>
            <a:xfrm>
              <a:off x="9016790" y="3972806"/>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Process Design, Scaleup and </a:t>
              </a:r>
            </a:p>
            <a:p>
              <a:pPr algn="ctr" defTabSz="822960"/>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Formulation Studies for PV</a:t>
              </a:r>
            </a:p>
          </p:txBody>
        </p:sp>
        <p:sp>
          <p:nvSpPr>
            <p:cNvPr id="258" name="Oval 257">
              <a:extLst>
                <a:ext uri="{FF2B5EF4-FFF2-40B4-BE49-F238E27FC236}">
                  <a16:creationId xmlns:a16="http://schemas.microsoft.com/office/drawing/2014/main" id="{FAB02D6A-BE81-21F1-BE03-EC5E660D02B3}"/>
                </a:ext>
              </a:extLst>
            </p:cNvPr>
            <p:cNvSpPr/>
            <p:nvPr/>
          </p:nvSpPr>
          <p:spPr>
            <a:xfrm>
              <a:off x="8805031" y="4070763"/>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04</a:t>
              </a:r>
            </a:p>
          </p:txBody>
        </p:sp>
        <p:cxnSp>
          <p:nvCxnSpPr>
            <p:cNvPr id="259" name="Straight Arrow Connector 258">
              <a:extLst>
                <a:ext uri="{FF2B5EF4-FFF2-40B4-BE49-F238E27FC236}">
                  <a16:creationId xmlns:a16="http://schemas.microsoft.com/office/drawing/2014/main" id="{71097313-DCF1-6374-F74D-440B7CFFFCB1}"/>
                </a:ext>
              </a:extLst>
            </p:cNvPr>
            <p:cNvCxnSpPr>
              <a:stCxn id="249" idx="4"/>
              <a:endCxn id="252" idx="0"/>
            </p:cNvCxnSpPr>
            <p:nvPr/>
          </p:nvCxnSpPr>
          <p:spPr>
            <a:xfrm>
              <a:off x="8937619" y="2734740"/>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60" name="Straight Arrow Connector 259">
              <a:extLst>
                <a:ext uri="{FF2B5EF4-FFF2-40B4-BE49-F238E27FC236}">
                  <a16:creationId xmlns:a16="http://schemas.microsoft.com/office/drawing/2014/main" id="{0609F00E-F5A3-E0DB-1BC7-40576D035666}"/>
                </a:ext>
              </a:extLst>
            </p:cNvPr>
            <p:cNvCxnSpPr>
              <a:stCxn id="252" idx="4"/>
              <a:endCxn id="255" idx="0"/>
            </p:cNvCxnSpPr>
            <p:nvPr/>
          </p:nvCxnSpPr>
          <p:spPr>
            <a:xfrm>
              <a:off x="8937619" y="3268473"/>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61" name="Straight Arrow Connector 260">
              <a:extLst>
                <a:ext uri="{FF2B5EF4-FFF2-40B4-BE49-F238E27FC236}">
                  <a16:creationId xmlns:a16="http://schemas.microsoft.com/office/drawing/2014/main" id="{0ACE280B-74A5-917E-6CA4-EC670A356485}"/>
                </a:ext>
              </a:extLst>
            </p:cNvPr>
            <p:cNvCxnSpPr>
              <a:stCxn id="255" idx="4"/>
              <a:endCxn id="258" idx="0"/>
            </p:cNvCxnSpPr>
            <p:nvPr/>
          </p:nvCxnSpPr>
          <p:spPr>
            <a:xfrm>
              <a:off x="8937619" y="3802206"/>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67" name="Connector: Elbow 266">
            <a:extLst>
              <a:ext uri="{FF2B5EF4-FFF2-40B4-BE49-F238E27FC236}">
                <a16:creationId xmlns:a16="http://schemas.microsoft.com/office/drawing/2014/main" id="{75F6B426-2D55-8126-AE61-4034FA3FE608}"/>
              </a:ext>
            </a:extLst>
          </p:cNvPr>
          <p:cNvCxnSpPr>
            <a:stCxn id="257" idx="0"/>
            <a:endCxn id="232" idx="2"/>
          </p:cNvCxnSpPr>
          <p:nvPr/>
        </p:nvCxnSpPr>
        <p:spPr>
          <a:xfrm flipV="1">
            <a:off x="3084440" y="2694038"/>
            <a:ext cx="342497" cy="1601199"/>
          </a:xfrm>
          <a:prstGeom prst="bentConnector3">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71" name="Connector: Elbow 270">
            <a:extLst>
              <a:ext uri="{FF2B5EF4-FFF2-40B4-BE49-F238E27FC236}">
                <a16:creationId xmlns:a16="http://schemas.microsoft.com/office/drawing/2014/main" id="{DB88AB7D-1D1E-1740-E895-FB8E409E1580}"/>
              </a:ext>
            </a:extLst>
          </p:cNvPr>
          <p:cNvCxnSpPr>
            <a:stCxn id="239" idx="0"/>
            <a:endCxn id="216" idx="2"/>
          </p:cNvCxnSpPr>
          <p:nvPr/>
        </p:nvCxnSpPr>
        <p:spPr>
          <a:xfrm flipV="1">
            <a:off x="5667417" y="2694038"/>
            <a:ext cx="645538" cy="1601199"/>
          </a:xfrm>
          <a:prstGeom prst="bentConnector3">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73" name="Connector: Elbow 272">
            <a:extLst>
              <a:ext uri="{FF2B5EF4-FFF2-40B4-BE49-F238E27FC236}">
                <a16:creationId xmlns:a16="http://schemas.microsoft.com/office/drawing/2014/main" id="{63B911F2-3654-D5FD-6A00-EDE2D0081520}"/>
              </a:ext>
            </a:extLst>
          </p:cNvPr>
          <p:cNvCxnSpPr>
            <a:stCxn id="222" idx="0"/>
            <a:endCxn id="170" idx="2"/>
          </p:cNvCxnSpPr>
          <p:nvPr/>
        </p:nvCxnSpPr>
        <p:spPr>
          <a:xfrm flipV="1">
            <a:off x="8553435" y="2696907"/>
            <a:ext cx="342709" cy="1598330"/>
          </a:xfrm>
          <a:prstGeom prst="bentConnector3">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74" name="Rectangle: Rounded Corners 273">
            <a:extLst>
              <a:ext uri="{FF2B5EF4-FFF2-40B4-BE49-F238E27FC236}">
                <a16:creationId xmlns:a16="http://schemas.microsoft.com/office/drawing/2014/main" id="{005E2FF6-0C05-14EB-BEB8-48BB724DBA51}"/>
              </a:ext>
            </a:extLst>
          </p:cNvPr>
          <p:cNvSpPr/>
          <p:nvPr/>
        </p:nvSpPr>
        <p:spPr>
          <a:xfrm>
            <a:off x="1054269" y="5010851"/>
            <a:ext cx="10082355" cy="383013"/>
          </a:xfrm>
          <a:prstGeom prst="roundRect">
            <a:avLst>
              <a:gd name="adj"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260" b="1" i="0" u="none" strike="noStrike" kern="1200" cap="none" spc="0" normalizeH="0" baseline="0" noProof="0" err="1">
                <a:ln>
                  <a:noFill/>
                </a:ln>
                <a:solidFill>
                  <a:schemeClr val="bg1"/>
                </a:solidFill>
                <a:effectLst/>
                <a:uLnTx/>
                <a:uFillTx/>
                <a:latin typeface="+mj-lt"/>
                <a:ea typeface="+mn-ea"/>
                <a:cs typeface="Arial" panose="020B0604020202020204" pitchFamily="34" charset="0"/>
              </a:rPr>
              <a:t>ValGenesis</a:t>
            </a:r>
            <a:r>
              <a:rPr kumimoji="0" lang="en-US" sz="1260" b="1" i="0" u="none" strike="noStrike" kern="1200" cap="none" spc="0" normalizeH="0" baseline="0" noProof="0">
                <a:ln>
                  <a:noFill/>
                </a:ln>
                <a:solidFill>
                  <a:schemeClr val="bg1"/>
                </a:solidFill>
                <a:effectLst/>
                <a:uLnTx/>
                <a:uFillTx/>
                <a:latin typeface="+mj-lt"/>
                <a:ea typeface="+mn-ea"/>
                <a:cs typeface="Arial" panose="020B0604020202020204" pitchFamily="34" charset="0"/>
              </a:rPr>
              <a:t> Gateway: API Layer for LIMS, SAP and QMS Systems</a:t>
            </a:r>
          </a:p>
        </p:txBody>
      </p:sp>
      <p:sp>
        <p:nvSpPr>
          <p:cNvPr id="275" name="Isosceles Triangle 274">
            <a:extLst>
              <a:ext uri="{FF2B5EF4-FFF2-40B4-BE49-F238E27FC236}">
                <a16:creationId xmlns:a16="http://schemas.microsoft.com/office/drawing/2014/main" id="{A721997D-C340-4D67-9CD3-B874E3CF7A81}"/>
              </a:ext>
            </a:extLst>
          </p:cNvPr>
          <p:cNvSpPr/>
          <p:nvPr/>
        </p:nvSpPr>
        <p:spPr>
          <a:xfrm rot="10800000">
            <a:off x="1054269" y="4575930"/>
            <a:ext cx="2028722" cy="308334"/>
          </a:xfrm>
          <a:prstGeom prst="triangl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276" name="Isosceles Triangle 275">
            <a:extLst>
              <a:ext uri="{FF2B5EF4-FFF2-40B4-BE49-F238E27FC236}">
                <a16:creationId xmlns:a16="http://schemas.microsoft.com/office/drawing/2014/main" id="{DE753E87-681B-F298-977B-237A950982DC}"/>
              </a:ext>
            </a:extLst>
          </p:cNvPr>
          <p:cNvSpPr/>
          <p:nvPr/>
        </p:nvSpPr>
        <p:spPr>
          <a:xfrm rot="10800000">
            <a:off x="3665361" y="4597617"/>
            <a:ext cx="2028722" cy="308334"/>
          </a:xfrm>
          <a:prstGeom prst="triangl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277" name="Isosceles Triangle 276">
            <a:extLst>
              <a:ext uri="{FF2B5EF4-FFF2-40B4-BE49-F238E27FC236}">
                <a16:creationId xmlns:a16="http://schemas.microsoft.com/office/drawing/2014/main" id="{454AD735-CA73-1106-7D67-D1400650B676}"/>
              </a:ext>
            </a:extLst>
          </p:cNvPr>
          <p:cNvSpPr/>
          <p:nvPr/>
        </p:nvSpPr>
        <p:spPr>
          <a:xfrm rot="10800000">
            <a:off x="6524713" y="4599758"/>
            <a:ext cx="2028722" cy="308334"/>
          </a:xfrm>
          <a:prstGeom prst="triangl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278" name="Isosceles Triangle 277">
            <a:extLst>
              <a:ext uri="{FF2B5EF4-FFF2-40B4-BE49-F238E27FC236}">
                <a16:creationId xmlns:a16="http://schemas.microsoft.com/office/drawing/2014/main" id="{DA468F16-F9AC-EAE9-3927-52E492D0729A}"/>
              </a:ext>
            </a:extLst>
          </p:cNvPr>
          <p:cNvSpPr/>
          <p:nvPr/>
        </p:nvSpPr>
        <p:spPr>
          <a:xfrm rot="10800000">
            <a:off x="9117896" y="4593914"/>
            <a:ext cx="2028722" cy="308334"/>
          </a:xfrm>
          <a:prstGeom prst="triangl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Tree>
    <p:extLst>
      <p:ext uri="{BB962C8B-B14F-4D97-AF65-F5344CB8AC3E}">
        <p14:creationId xmlns:p14="http://schemas.microsoft.com/office/powerpoint/2010/main" val="8296585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32612C2-06EF-5109-BBB7-331394A8D900}"/>
              </a:ext>
            </a:extLst>
          </p:cNvPr>
          <p:cNvSpPr>
            <a:spLocks noGrp="1"/>
          </p:cNvSpPr>
          <p:nvPr>
            <p:ph type="body" idx="4294967295"/>
          </p:nvPr>
        </p:nvSpPr>
        <p:spPr>
          <a:xfrm>
            <a:off x="1042416" y="3522663"/>
            <a:ext cx="9144000" cy="590550"/>
          </a:xfrm>
        </p:spPr>
        <p:txBody>
          <a:bodyPr>
            <a:normAutofit/>
          </a:bodyPr>
          <a:lstStyle/>
          <a:p>
            <a:pPr marL="0" indent="0">
              <a:buNone/>
            </a:pPr>
            <a:r>
              <a:rPr lang="en-US" sz="3600">
                <a:solidFill>
                  <a:schemeClr val="accent5"/>
                </a:solidFill>
              </a:rPr>
              <a:t>Backed by real customer efficiency studies. </a:t>
            </a:r>
          </a:p>
        </p:txBody>
      </p:sp>
      <p:sp>
        <p:nvSpPr>
          <p:cNvPr id="6" name="Title 5">
            <a:extLst>
              <a:ext uri="{FF2B5EF4-FFF2-40B4-BE49-F238E27FC236}">
                <a16:creationId xmlns:a16="http://schemas.microsoft.com/office/drawing/2014/main" id="{6CCCC96B-EFB4-08C2-E1C6-2818834E2252}"/>
              </a:ext>
            </a:extLst>
          </p:cNvPr>
          <p:cNvSpPr>
            <a:spLocks noGrp="1"/>
          </p:cNvSpPr>
          <p:nvPr>
            <p:ph type="ctrTitle" idx="4294967295"/>
          </p:nvPr>
        </p:nvSpPr>
        <p:spPr>
          <a:xfrm>
            <a:off x="1042416" y="2197100"/>
            <a:ext cx="9144000" cy="1231900"/>
          </a:xfrm>
        </p:spPr>
        <p:txBody>
          <a:bodyPr>
            <a:normAutofit/>
          </a:bodyPr>
          <a:lstStyle/>
          <a:p>
            <a:r>
              <a:rPr lang="en-US" sz="8000" b="1">
                <a:solidFill>
                  <a:schemeClr val="tx1"/>
                </a:solidFill>
              </a:rPr>
              <a:t>A real ROI of 54%</a:t>
            </a:r>
          </a:p>
        </p:txBody>
      </p:sp>
    </p:spTree>
    <p:extLst>
      <p:ext uri="{BB962C8B-B14F-4D97-AF65-F5344CB8AC3E}">
        <p14:creationId xmlns:p14="http://schemas.microsoft.com/office/powerpoint/2010/main" val="414913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2ECD9-EA3D-56AE-1068-66A5AF41E65B}"/>
              </a:ext>
            </a:extLst>
          </p:cNvPr>
          <p:cNvSpPr>
            <a:spLocks noGrp="1"/>
          </p:cNvSpPr>
          <p:nvPr>
            <p:ph type="title"/>
          </p:nvPr>
        </p:nvSpPr>
        <p:spPr/>
        <p:txBody>
          <a:bodyPr/>
          <a:lstStyle/>
          <a:p>
            <a:r>
              <a:rPr lang="en-US"/>
              <a:t>About the company</a:t>
            </a:r>
          </a:p>
        </p:txBody>
      </p:sp>
      <p:grpSp>
        <p:nvGrpSpPr>
          <p:cNvPr id="8" name="Group 7">
            <a:extLst>
              <a:ext uri="{FF2B5EF4-FFF2-40B4-BE49-F238E27FC236}">
                <a16:creationId xmlns:a16="http://schemas.microsoft.com/office/drawing/2014/main" id="{DCEC62C5-35B2-3DEF-9C4E-A47DAD7C8BEF}"/>
              </a:ext>
            </a:extLst>
          </p:cNvPr>
          <p:cNvGrpSpPr/>
          <p:nvPr/>
        </p:nvGrpSpPr>
        <p:grpSpPr>
          <a:xfrm>
            <a:off x="4786009" y="0"/>
            <a:ext cx="7405991" cy="6762469"/>
            <a:chOff x="4786009" y="0"/>
            <a:chExt cx="7405991" cy="6762469"/>
          </a:xfrm>
        </p:grpSpPr>
        <p:pic>
          <p:nvPicPr>
            <p:cNvPr id="6" name="Graphic 5">
              <a:extLst>
                <a:ext uri="{FF2B5EF4-FFF2-40B4-BE49-F238E27FC236}">
                  <a16:creationId xmlns:a16="http://schemas.microsoft.com/office/drawing/2014/main" id="{BDF75C82-15D6-B1B8-039F-B47B405169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9090" y="260487"/>
              <a:ext cx="6845916" cy="6501982"/>
            </a:xfrm>
            <a:prstGeom prst="rect">
              <a:avLst/>
            </a:prstGeom>
          </p:spPr>
        </p:pic>
        <p:sp>
          <p:nvSpPr>
            <p:cNvPr id="7" name="Rectangle 6">
              <a:extLst>
                <a:ext uri="{FF2B5EF4-FFF2-40B4-BE49-F238E27FC236}">
                  <a16:creationId xmlns:a16="http://schemas.microsoft.com/office/drawing/2014/main" id="{EBFBD6AF-21A9-BE08-EBB0-9542B945EE2C}"/>
                </a:ext>
              </a:extLst>
            </p:cNvPr>
            <p:cNvSpPr/>
            <p:nvPr/>
          </p:nvSpPr>
          <p:spPr>
            <a:xfrm>
              <a:off x="4786009" y="0"/>
              <a:ext cx="7405991" cy="6400800"/>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5" name="Content Placeholder 3">
            <a:extLst>
              <a:ext uri="{FF2B5EF4-FFF2-40B4-BE49-F238E27FC236}">
                <a16:creationId xmlns:a16="http://schemas.microsoft.com/office/drawing/2014/main" id="{32C7C99E-EFEC-7C7D-BD1F-2EADF642C1BE}"/>
              </a:ext>
            </a:extLst>
          </p:cNvPr>
          <p:cNvSpPr txBox="1">
            <a:spLocks/>
          </p:cNvSpPr>
          <p:nvPr/>
        </p:nvSpPr>
        <p:spPr>
          <a:xfrm>
            <a:off x="6780179" y="0"/>
            <a:ext cx="4416357" cy="6858000"/>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ont-Trial Book"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ont-Trial Book"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ont-Trial Book"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ont-Trial Book"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ont-Trial Book"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marR="0" lvl="0" indent="-365760" algn="l" defTabSz="914400" rtl="0" eaLnBrk="1" fontAlgn="auto" latinLnBrk="0" hangingPunct="1">
              <a:lnSpc>
                <a:spcPct val="110000"/>
              </a:lnSpc>
              <a:spcBef>
                <a:spcPts val="1000"/>
              </a:spcBef>
              <a:spcAft>
                <a:spcPts val="0"/>
              </a:spcAft>
              <a:buClr>
                <a:srgbClr val="FFD200"/>
              </a:buClr>
              <a:buSzTx/>
              <a:buFont typeface="Wingdings" panose="05000000000000000000" pitchFamily="2" charset="2"/>
              <a:buChar char="ü"/>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Industry pioneer of digital validation</a:t>
            </a:r>
          </a:p>
          <a:p>
            <a:pPr marL="365760" marR="0" lvl="0" indent="-365760" algn="l" defTabSz="914400" rtl="0" eaLnBrk="1" fontAlgn="auto" latinLnBrk="0" hangingPunct="1">
              <a:lnSpc>
                <a:spcPct val="110000"/>
              </a:lnSpc>
              <a:spcBef>
                <a:spcPts val="1000"/>
              </a:spcBef>
              <a:spcAft>
                <a:spcPts val="0"/>
              </a:spcAft>
              <a:buClr>
                <a:srgbClr val="FFD200"/>
              </a:buClr>
              <a:buSzTx/>
              <a:buFont typeface="Wingdings" panose="05000000000000000000" pitchFamily="2" charset="2"/>
              <a:buChar char="ü"/>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Product-focused, patented technology​</a:t>
            </a:r>
          </a:p>
          <a:p>
            <a:pPr marL="365760" marR="0" lvl="0" indent="-365760" algn="l" defTabSz="914400" rtl="0" eaLnBrk="1" fontAlgn="auto" latinLnBrk="0" hangingPunct="1">
              <a:lnSpc>
                <a:spcPct val="110000"/>
              </a:lnSpc>
              <a:spcBef>
                <a:spcPts val="1000"/>
              </a:spcBef>
              <a:spcAft>
                <a:spcPts val="0"/>
              </a:spcAft>
              <a:buClr>
                <a:srgbClr val="FFD200"/>
              </a:buClr>
              <a:buSzTx/>
              <a:buFont typeface="Wingdings" panose="05000000000000000000" pitchFamily="2" charset="2"/>
              <a:buChar char="ü"/>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Expanding platform portfolio​</a:t>
            </a:r>
          </a:p>
          <a:p>
            <a:pPr marL="365760" marR="0" lvl="0" indent="-365760" algn="l" defTabSz="914400" rtl="0" eaLnBrk="1" fontAlgn="auto" latinLnBrk="0" hangingPunct="1">
              <a:lnSpc>
                <a:spcPct val="110000"/>
              </a:lnSpc>
              <a:spcBef>
                <a:spcPts val="1000"/>
              </a:spcBef>
              <a:spcAft>
                <a:spcPts val="0"/>
              </a:spcAft>
              <a:buClr>
                <a:srgbClr val="FFD200"/>
              </a:buClr>
              <a:buSzTx/>
              <a:buFont typeface="Wingdings" panose="05000000000000000000" pitchFamily="2" charset="2"/>
              <a:buChar char="ü"/>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98+% renewal rate</a:t>
            </a:r>
          </a:p>
          <a:p>
            <a:pPr marL="365760" marR="0" lvl="0" indent="-365760" algn="l" defTabSz="914400" rtl="0" eaLnBrk="1" fontAlgn="auto" latinLnBrk="0" hangingPunct="1">
              <a:lnSpc>
                <a:spcPct val="110000"/>
              </a:lnSpc>
              <a:spcBef>
                <a:spcPts val="1000"/>
              </a:spcBef>
              <a:spcAft>
                <a:spcPts val="0"/>
              </a:spcAft>
              <a:buClr>
                <a:srgbClr val="FFD200"/>
              </a:buClr>
              <a:buSzTx/>
              <a:buFont typeface="Wingdings" panose="05000000000000000000" pitchFamily="2" charset="2"/>
              <a:buChar char="ü"/>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Profitable, backed by Morgan Stanley</a:t>
            </a:r>
          </a:p>
          <a:p>
            <a:pPr marL="365760" marR="0" lvl="0" indent="-365760" algn="l" defTabSz="914400" rtl="0" eaLnBrk="1" fontAlgn="auto" latinLnBrk="0" hangingPunct="1">
              <a:lnSpc>
                <a:spcPct val="110000"/>
              </a:lnSpc>
              <a:spcBef>
                <a:spcPts val="1000"/>
              </a:spcBef>
              <a:spcAft>
                <a:spcPts val="0"/>
              </a:spcAft>
              <a:buClr>
                <a:srgbClr val="FFD200"/>
              </a:buClr>
              <a:buSzTx/>
              <a:buFont typeface="Wingdings" panose="05000000000000000000" pitchFamily="2" charset="2"/>
              <a:buChar char="ü"/>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YoY growth over past 10 years</a:t>
            </a:r>
          </a:p>
          <a:p>
            <a:pPr marL="365760" marR="0" lvl="0" indent="-365760" algn="l" defTabSz="914400" rtl="0" eaLnBrk="1" fontAlgn="auto" latinLnBrk="0" hangingPunct="1">
              <a:lnSpc>
                <a:spcPct val="110000"/>
              </a:lnSpc>
              <a:spcBef>
                <a:spcPts val="1000"/>
              </a:spcBef>
              <a:spcAft>
                <a:spcPts val="0"/>
              </a:spcAft>
              <a:buClr>
                <a:srgbClr val="FFD200"/>
              </a:buClr>
              <a:buSzTx/>
              <a:buFont typeface="Wingdings" panose="05000000000000000000" pitchFamily="2" charset="2"/>
              <a:buChar char="ü"/>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25+ global certified partners</a:t>
            </a:r>
          </a:p>
          <a:p>
            <a:pPr marL="365760" marR="0" lvl="0" indent="-365760" algn="l" defTabSz="914400" rtl="0" eaLnBrk="1" fontAlgn="auto" latinLnBrk="0" hangingPunct="1">
              <a:lnSpc>
                <a:spcPct val="110000"/>
              </a:lnSpc>
              <a:spcBef>
                <a:spcPts val="1000"/>
              </a:spcBef>
              <a:spcAft>
                <a:spcPts val="0"/>
              </a:spcAft>
              <a:buClr>
                <a:srgbClr val="FFD200"/>
              </a:buClr>
              <a:buSzTx/>
              <a:buFont typeface="Wingdings" panose="05000000000000000000" pitchFamily="2" charset="2"/>
              <a:buChar char="ü"/>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550+ employees across 4 continents</a:t>
            </a:r>
          </a:p>
        </p:txBody>
      </p:sp>
      <p:sp>
        <p:nvSpPr>
          <p:cNvPr id="3" name="Title 3">
            <a:extLst>
              <a:ext uri="{FF2B5EF4-FFF2-40B4-BE49-F238E27FC236}">
                <a16:creationId xmlns:a16="http://schemas.microsoft.com/office/drawing/2014/main" id="{37494CB9-128F-ED2B-E615-DD222CECF584}"/>
              </a:ext>
            </a:extLst>
          </p:cNvPr>
          <p:cNvSpPr txBox="1">
            <a:spLocks/>
          </p:cNvSpPr>
          <p:nvPr/>
        </p:nvSpPr>
        <p:spPr>
          <a:xfrm>
            <a:off x="731520" y="2905397"/>
            <a:ext cx="5701665" cy="2971528"/>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2400" kern="1200">
                <a:solidFill>
                  <a:schemeClr val="tx1"/>
                </a:solidFill>
                <a:latin typeface="Mont-Trial SemiBold" panose="00000600000000000000"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anose="020B0604020202020204"/>
                <a:ea typeface="+mj-ea"/>
                <a:cs typeface="Arial"/>
              </a:rPr>
              <a:t>ValGenesis empowers life sciences companies to improve quality of life by accelerating the delivery of consistent, safe products.</a:t>
            </a:r>
          </a:p>
        </p:txBody>
      </p:sp>
      <p:sp>
        <p:nvSpPr>
          <p:cNvPr id="4" name="TextBox 3">
            <a:extLst>
              <a:ext uri="{FF2B5EF4-FFF2-40B4-BE49-F238E27FC236}">
                <a16:creationId xmlns:a16="http://schemas.microsoft.com/office/drawing/2014/main" id="{9D5F369F-54E1-2CAD-A3F6-FCB2B8847543}"/>
              </a:ext>
            </a:extLst>
          </p:cNvPr>
          <p:cNvSpPr txBox="1"/>
          <p:nvPr/>
        </p:nvSpPr>
        <p:spPr>
          <a:xfrm>
            <a:off x="731520" y="1581958"/>
            <a:ext cx="5334794" cy="110799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13D0FF"/>
                </a:solidFill>
                <a:effectLst/>
                <a:uLnTx/>
                <a:uFillTx/>
                <a:latin typeface="Arial" panose="020B0604020202020204"/>
                <a:ea typeface="+mn-ea"/>
                <a:cs typeface="+mn-cs"/>
              </a:rPr>
              <a:t>Our Mission</a:t>
            </a:r>
          </a:p>
        </p:txBody>
      </p:sp>
    </p:spTree>
    <p:extLst>
      <p:ext uri="{BB962C8B-B14F-4D97-AF65-F5344CB8AC3E}">
        <p14:creationId xmlns:p14="http://schemas.microsoft.com/office/powerpoint/2010/main" val="28511500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503B01-388B-68D3-077D-4002BB4317AF}"/>
              </a:ext>
            </a:extLst>
          </p:cNvPr>
          <p:cNvSpPr>
            <a:spLocks noGrp="1"/>
          </p:cNvSpPr>
          <p:nvPr>
            <p:ph type="sldNum" sz="quarter" idx="4294967295"/>
          </p:nvPr>
        </p:nvSpPr>
        <p:spPr>
          <a:xfrm>
            <a:off x="0" y="6356350"/>
            <a:ext cx="466725" cy="501650"/>
          </a:xfrm>
        </p:spPr>
        <p:txBody>
          <a:bodyPr/>
          <a:lstStyle/>
          <a:p>
            <a:fld id="{668D70EB-B7FF-4AB0-A48E-08C24E2E3245}" type="slidenum">
              <a:rPr lang="en-US" smtClean="0"/>
              <a:pPr/>
              <a:t>40</a:t>
            </a:fld>
            <a:endParaRPr lang="en-US"/>
          </a:p>
        </p:txBody>
      </p:sp>
      <p:pic>
        <p:nvPicPr>
          <p:cNvPr id="6" name="Picture 5" descr="A picture containing person, hospital room, indoor, room&#10;&#10;Description automatically generated">
            <a:extLst>
              <a:ext uri="{FF2B5EF4-FFF2-40B4-BE49-F238E27FC236}">
                <a16:creationId xmlns:a16="http://schemas.microsoft.com/office/drawing/2014/main" id="{F6C972AE-37DE-3ED0-BCC3-72454F27966C}"/>
              </a:ext>
            </a:extLst>
          </p:cNvPr>
          <p:cNvPicPr>
            <a:picLocks noChangeAspect="1"/>
          </p:cNvPicPr>
          <p:nvPr/>
        </p:nvPicPr>
        <p:blipFill rotWithShape="1">
          <a:blip r:embed="rId3">
            <a:extLst>
              <a:ext uri="{28A0092B-C50C-407E-A947-70E740481C1C}">
                <a14:useLocalDpi xmlns:a14="http://schemas.microsoft.com/office/drawing/2010/main" val="0"/>
              </a:ext>
            </a:extLst>
          </a:blip>
          <a:srcRect l="11234" r="29442"/>
          <a:stretch/>
        </p:blipFill>
        <p:spPr>
          <a:xfrm>
            <a:off x="1" y="0"/>
            <a:ext cx="6096000" cy="6858000"/>
          </a:xfrm>
          <a:prstGeom prst="rect">
            <a:avLst/>
          </a:prstGeom>
        </p:spPr>
      </p:pic>
      <p:pic>
        <p:nvPicPr>
          <p:cNvPr id="9" name="Picture 8" descr="A picture containing person&#10;&#10;Description automatically generated">
            <a:extLst>
              <a:ext uri="{FF2B5EF4-FFF2-40B4-BE49-F238E27FC236}">
                <a16:creationId xmlns:a16="http://schemas.microsoft.com/office/drawing/2014/main" id="{849B84DB-79D9-08FF-ED31-48A0EC770B50}"/>
              </a:ext>
            </a:extLst>
          </p:cNvPr>
          <p:cNvPicPr>
            <a:picLocks noChangeAspect="1"/>
          </p:cNvPicPr>
          <p:nvPr/>
        </p:nvPicPr>
        <p:blipFill rotWithShape="1">
          <a:blip r:embed="rId4">
            <a:extLst>
              <a:ext uri="{28A0092B-C50C-407E-A947-70E740481C1C}">
                <a14:useLocalDpi xmlns:a14="http://schemas.microsoft.com/office/drawing/2010/main" val="0"/>
              </a:ext>
            </a:extLst>
          </a:blip>
          <a:srcRect l="6899" r="33842"/>
          <a:stretch/>
        </p:blipFill>
        <p:spPr>
          <a:xfrm>
            <a:off x="6096000" y="0"/>
            <a:ext cx="6096000" cy="6858000"/>
          </a:xfrm>
          <a:prstGeom prst="rect">
            <a:avLst/>
          </a:prstGeom>
        </p:spPr>
      </p:pic>
      <p:sp>
        <p:nvSpPr>
          <p:cNvPr id="10" name="Rectangle 9">
            <a:extLst>
              <a:ext uri="{FF2B5EF4-FFF2-40B4-BE49-F238E27FC236}">
                <a16:creationId xmlns:a16="http://schemas.microsoft.com/office/drawing/2014/main" id="{6BF305CD-4BEA-EAC1-47EE-DA20EED27A09}"/>
              </a:ext>
            </a:extLst>
          </p:cNvPr>
          <p:cNvSpPr/>
          <p:nvPr/>
        </p:nvSpPr>
        <p:spPr>
          <a:xfrm>
            <a:off x="0" y="3309583"/>
            <a:ext cx="6096000" cy="242930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0" rIns="457200" bIns="0" rtlCol="0" anchor="ctr"/>
          <a:lstStyle/>
          <a:p>
            <a:r>
              <a:rPr lang="en-US" sz="4000" b="1">
                <a:solidFill>
                  <a:schemeClr val="tx1"/>
                </a:solidFill>
              </a:rPr>
              <a:t>Superior business</a:t>
            </a:r>
            <a:br>
              <a:rPr lang="en-US" sz="4000" b="1">
                <a:solidFill>
                  <a:schemeClr val="tx1"/>
                </a:solidFill>
              </a:rPr>
            </a:br>
            <a:r>
              <a:rPr lang="en-US" sz="4000" b="1">
                <a:solidFill>
                  <a:schemeClr val="tx1"/>
                </a:solidFill>
              </a:rPr>
              <a:t>results today</a:t>
            </a:r>
          </a:p>
        </p:txBody>
      </p:sp>
      <p:sp>
        <p:nvSpPr>
          <p:cNvPr id="11" name="Rectangle 10">
            <a:extLst>
              <a:ext uri="{FF2B5EF4-FFF2-40B4-BE49-F238E27FC236}">
                <a16:creationId xmlns:a16="http://schemas.microsoft.com/office/drawing/2014/main" id="{BF92F497-655F-E7ED-0DFA-8F5FBBE62456}"/>
              </a:ext>
            </a:extLst>
          </p:cNvPr>
          <p:cNvSpPr/>
          <p:nvPr/>
        </p:nvSpPr>
        <p:spPr>
          <a:xfrm>
            <a:off x="6096000" y="3309583"/>
            <a:ext cx="6096000" cy="242930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0" rIns="457200" bIns="0" rtlCol="0" anchor="ctr"/>
          <a:lstStyle/>
          <a:p>
            <a:r>
              <a:rPr lang="en-US" sz="4000" b="1"/>
              <a:t>Life-changing patient results tomorrow</a:t>
            </a:r>
          </a:p>
        </p:txBody>
      </p:sp>
    </p:spTree>
    <p:extLst>
      <p:ext uri="{BB962C8B-B14F-4D97-AF65-F5344CB8AC3E}">
        <p14:creationId xmlns:p14="http://schemas.microsoft.com/office/powerpoint/2010/main" val="38941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33340E7-884D-C372-5D56-32AA17BCFE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222" y="798832"/>
            <a:ext cx="10579556" cy="5668366"/>
          </a:xfrm>
          <a:prstGeom prst="rect">
            <a:avLst/>
          </a:prstGeom>
        </p:spPr>
      </p:pic>
      <p:pic>
        <p:nvPicPr>
          <p:cNvPr id="8" name="Graphic 7">
            <a:extLst>
              <a:ext uri="{FF2B5EF4-FFF2-40B4-BE49-F238E27FC236}">
                <a16:creationId xmlns:a16="http://schemas.microsoft.com/office/drawing/2014/main" id="{358392F4-81E2-8BFA-569B-C1C17B7F3DC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46084" y="2351315"/>
            <a:ext cx="380767" cy="566056"/>
          </a:xfrm>
          <a:prstGeom prst="rect">
            <a:avLst/>
          </a:prstGeom>
        </p:spPr>
      </p:pic>
      <p:sp>
        <p:nvSpPr>
          <p:cNvPr id="9" name="Title 8">
            <a:extLst>
              <a:ext uri="{FF2B5EF4-FFF2-40B4-BE49-F238E27FC236}">
                <a16:creationId xmlns:a16="http://schemas.microsoft.com/office/drawing/2014/main" id="{7CA9150F-BBA7-4CE5-31D7-F7FCA8D74B99}"/>
              </a:ext>
            </a:extLst>
          </p:cNvPr>
          <p:cNvSpPr>
            <a:spLocks noGrp="1"/>
          </p:cNvSpPr>
          <p:nvPr>
            <p:ph type="title"/>
          </p:nvPr>
        </p:nvSpPr>
        <p:spPr>
          <a:xfrm>
            <a:off x="731520" y="457200"/>
            <a:ext cx="10698480" cy="341632"/>
          </a:xfrm>
        </p:spPr>
        <p:txBody>
          <a:bodyPr/>
          <a:lstStyle/>
          <a:p>
            <a:r>
              <a:rPr lang="en-US" dirty="0"/>
              <a:t>Our Locations</a:t>
            </a:r>
          </a:p>
        </p:txBody>
      </p:sp>
      <p:pic>
        <p:nvPicPr>
          <p:cNvPr id="10" name="Graphic 9">
            <a:extLst>
              <a:ext uri="{FF2B5EF4-FFF2-40B4-BE49-F238E27FC236}">
                <a16:creationId xmlns:a16="http://schemas.microsoft.com/office/drawing/2014/main" id="{5EACAC0F-72CE-F5FE-332B-550A82578B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49957" y="2787150"/>
            <a:ext cx="380767" cy="566056"/>
          </a:xfrm>
          <a:prstGeom prst="rect">
            <a:avLst/>
          </a:prstGeom>
        </p:spPr>
      </p:pic>
      <p:cxnSp>
        <p:nvCxnSpPr>
          <p:cNvPr id="12" name="Elbow Connector 11">
            <a:extLst>
              <a:ext uri="{FF2B5EF4-FFF2-40B4-BE49-F238E27FC236}">
                <a16:creationId xmlns:a16="http://schemas.microsoft.com/office/drawing/2014/main" id="{7B882E4E-042C-DD24-158D-901A56505E40}"/>
              </a:ext>
            </a:extLst>
          </p:cNvPr>
          <p:cNvCxnSpPr>
            <a:cxnSpLocks/>
            <a:stCxn id="10" idx="0"/>
          </p:cNvCxnSpPr>
          <p:nvPr/>
        </p:nvCxnSpPr>
        <p:spPr>
          <a:xfrm rot="16200000" flipV="1">
            <a:off x="1519056" y="1965865"/>
            <a:ext cx="152807" cy="1489764"/>
          </a:xfrm>
          <a:prstGeom prst="bentConnector2">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F3CB428-E2CC-836D-D407-F8300CABD4F9}"/>
              </a:ext>
            </a:extLst>
          </p:cNvPr>
          <p:cNvSpPr txBox="1"/>
          <p:nvPr/>
        </p:nvSpPr>
        <p:spPr>
          <a:xfrm>
            <a:off x="850577" y="2178112"/>
            <a:ext cx="1491350" cy="369332"/>
          </a:xfrm>
          <a:prstGeom prst="rect">
            <a:avLst/>
          </a:prstGeom>
          <a:solidFill>
            <a:srgbClr val="FFFFFF">
              <a:alpha val="87843"/>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2216E"/>
                </a:solidFill>
                <a:effectLst/>
                <a:uLnTx/>
                <a:uFillTx/>
                <a:latin typeface="Arial" panose="020B0604020202020204"/>
                <a:ea typeface="+mn-ea"/>
                <a:cs typeface="+mn-cs"/>
              </a:rPr>
              <a:t>Santa Clara</a:t>
            </a:r>
          </a:p>
        </p:txBody>
      </p:sp>
      <p:cxnSp>
        <p:nvCxnSpPr>
          <p:cNvPr id="19" name="Elbow Connector 18">
            <a:extLst>
              <a:ext uri="{FF2B5EF4-FFF2-40B4-BE49-F238E27FC236}">
                <a16:creationId xmlns:a16="http://schemas.microsoft.com/office/drawing/2014/main" id="{02D7C176-CA26-3446-EEE8-3E65E7BCE38D}"/>
              </a:ext>
            </a:extLst>
          </p:cNvPr>
          <p:cNvCxnSpPr>
            <a:cxnSpLocks/>
          </p:cNvCxnSpPr>
          <p:nvPr/>
        </p:nvCxnSpPr>
        <p:spPr>
          <a:xfrm rot="10800000">
            <a:off x="4532317" y="2199834"/>
            <a:ext cx="1004153" cy="151322"/>
          </a:xfrm>
          <a:prstGeom prst="bentConnector3">
            <a:avLst>
              <a:gd name="adj1" fmla="val 1490"/>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AF9A60F-2BAB-857C-687A-078E476A87EE}"/>
              </a:ext>
            </a:extLst>
          </p:cNvPr>
          <p:cNvSpPr txBox="1"/>
          <p:nvPr/>
        </p:nvSpPr>
        <p:spPr>
          <a:xfrm>
            <a:off x="4532314" y="1744072"/>
            <a:ext cx="1004153" cy="369332"/>
          </a:xfrm>
          <a:prstGeom prst="rect">
            <a:avLst/>
          </a:prstGeom>
          <a:solidFill>
            <a:srgbClr val="FFFFFF">
              <a:alpha val="87843"/>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2216E"/>
                </a:solidFill>
                <a:effectLst/>
                <a:uLnTx/>
                <a:uFillTx/>
                <a:latin typeface="Arial" panose="020B0604020202020204"/>
                <a:ea typeface="+mn-ea"/>
                <a:cs typeface="+mn-cs"/>
              </a:rPr>
              <a:t>Lisbon</a:t>
            </a:r>
          </a:p>
        </p:txBody>
      </p:sp>
      <p:pic>
        <p:nvPicPr>
          <p:cNvPr id="24" name="Graphic 23">
            <a:extLst>
              <a:ext uri="{FF2B5EF4-FFF2-40B4-BE49-F238E27FC236}">
                <a16:creationId xmlns:a16="http://schemas.microsoft.com/office/drawing/2014/main" id="{39EECA81-4BD3-04C9-91CD-0E231F2A00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41507" y="4445536"/>
            <a:ext cx="380767" cy="566056"/>
          </a:xfrm>
          <a:prstGeom prst="rect">
            <a:avLst/>
          </a:prstGeom>
        </p:spPr>
      </p:pic>
      <p:cxnSp>
        <p:nvCxnSpPr>
          <p:cNvPr id="25" name="Elbow Connector 24">
            <a:extLst>
              <a:ext uri="{FF2B5EF4-FFF2-40B4-BE49-F238E27FC236}">
                <a16:creationId xmlns:a16="http://schemas.microsoft.com/office/drawing/2014/main" id="{4533C598-C7C0-9FE9-FFF7-506BA11A9F17}"/>
              </a:ext>
            </a:extLst>
          </p:cNvPr>
          <p:cNvCxnSpPr>
            <a:cxnSpLocks/>
          </p:cNvCxnSpPr>
          <p:nvPr/>
        </p:nvCxnSpPr>
        <p:spPr>
          <a:xfrm flipV="1">
            <a:off x="3396711" y="2806105"/>
            <a:ext cx="1272012" cy="144056"/>
          </a:xfrm>
          <a:prstGeom prst="bentConnector3">
            <a:avLst>
              <a:gd name="adj1" fmla="val -2403"/>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2CD65F8-3454-9CDA-FC4A-7E648E09B2B9}"/>
              </a:ext>
            </a:extLst>
          </p:cNvPr>
          <p:cNvSpPr txBox="1"/>
          <p:nvPr/>
        </p:nvSpPr>
        <p:spPr>
          <a:xfrm>
            <a:off x="3753166" y="2880247"/>
            <a:ext cx="911340" cy="369332"/>
          </a:xfrm>
          <a:prstGeom prst="rect">
            <a:avLst/>
          </a:prstGeom>
          <a:solidFill>
            <a:srgbClr val="FFFFFF">
              <a:alpha val="87843"/>
            </a:srgb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2216E"/>
                </a:solidFill>
                <a:effectLst/>
                <a:uLnTx/>
                <a:uFillTx/>
                <a:latin typeface="Arial" panose="020B0604020202020204"/>
                <a:ea typeface="+mn-ea"/>
                <a:cs typeface="+mn-cs"/>
              </a:rPr>
              <a:t>Tampa</a:t>
            </a:r>
          </a:p>
        </p:txBody>
      </p:sp>
      <p:pic>
        <p:nvPicPr>
          <p:cNvPr id="34" name="Graphic 33">
            <a:extLst>
              <a:ext uri="{FF2B5EF4-FFF2-40B4-BE49-F238E27FC236}">
                <a16:creationId xmlns:a16="http://schemas.microsoft.com/office/drawing/2014/main" id="{F004EB87-0C1A-F351-7EEB-9C8E50FFDF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49815" y="2043666"/>
            <a:ext cx="380767" cy="566056"/>
          </a:xfrm>
          <a:prstGeom prst="rect">
            <a:avLst/>
          </a:prstGeom>
        </p:spPr>
      </p:pic>
      <p:cxnSp>
        <p:nvCxnSpPr>
          <p:cNvPr id="46" name="Elbow Connector 45">
            <a:extLst>
              <a:ext uri="{FF2B5EF4-FFF2-40B4-BE49-F238E27FC236}">
                <a16:creationId xmlns:a16="http://schemas.microsoft.com/office/drawing/2014/main" id="{8BF2FAB2-3257-BDAC-1428-63879AD8B40B}"/>
              </a:ext>
            </a:extLst>
          </p:cNvPr>
          <p:cNvCxnSpPr>
            <a:cxnSpLocks/>
          </p:cNvCxnSpPr>
          <p:nvPr/>
        </p:nvCxnSpPr>
        <p:spPr>
          <a:xfrm rot="10800000">
            <a:off x="2289066" y="1868709"/>
            <a:ext cx="1039580" cy="197255"/>
          </a:xfrm>
          <a:prstGeom prst="bentConnector3">
            <a:avLst>
              <a:gd name="adj1" fmla="val 678"/>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AA21CE97-44D4-7AB3-F5E4-933F1BE1989D}"/>
              </a:ext>
            </a:extLst>
          </p:cNvPr>
          <p:cNvSpPr txBox="1"/>
          <p:nvPr/>
        </p:nvSpPr>
        <p:spPr>
          <a:xfrm>
            <a:off x="2289066" y="1412331"/>
            <a:ext cx="1039580" cy="369332"/>
          </a:xfrm>
          <a:prstGeom prst="rect">
            <a:avLst/>
          </a:prstGeom>
          <a:solidFill>
            <a:srgbClr val="FFFFFF">
              <a:alpha val="87843"/>
            </a:srgb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2216E"/>
                </a:solidFill>
                <a:effectLst/>
                <a:uLnTx/>
                <a:uFillTx/>
                <a:latin typeface="Arial" panose="020B0604020202020204"/>
                <a:ea typeface="+mn-ea"/>
                <a:cs typeface="+mn-cs"/>
              </a:rPr>
              <a:t>Toronto</a:t>
            </a:r>
          </a:p>
        </p:txBody>
      </p:sp>
      <p:cxnSp>
        <p:nvCxnSpPr>
          <p:cNvPr id="48" name="Elbow Connector 47">
            <a:extLst>
              <a:ext uri="{FF2B5EF4-FFF2-40B4-BE49-F238E27FC236}">
                <a16:creationId xmlns:a16="http://schemas.microsoft.com/office/drawing/2014/main" id="{0BBFA1C5-FD93-2DA4-E0CF-59BF744352EA}"/>
              </a:ext>
            </a:extLst>
          </p:cNvPr>
          <p:cNvCxnSpPr>
            <a:cxnSpLocks/>
          </p:cNvCxnSpPr>
          <p:nvPr/>
        </p:nvCxnSpPr>
        <p:spPr>
          <a:xfrm rot="10800000">
            <a:off x="3328647" y="4322971"/>
            <a:ext cx="1362155" cy="159990"/>
          </a:xfrm>
          <a:prstGeom prst="bentConnector3">
            <a:avLst>
              <a:gd name="adj1" fmla="val 5457"/>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99F572E-DC33-6D21-9A62-BD168076F3A6}"/>
              </a:ext>
            </a:extLst>
          </p:cNvPr>
          <p:cNvSpPr txBox="1"/>
          <p:nvPr/>
        </p:nvSpPr>
        <p:spPr>
          <a:xfrm>
            <a:off x="3314914" y="3873459"/>
            <a:ext cx="1300356" cy="369332"/>
          </a:xfrm>
          <a:prstGeom prst="rect">
            <a:avLst/>
          </a:prstGeom>
          <a:solidFill>
            <a:srgbClr val="FFFFFF">
              <a:alpha val="87843"/>
            </a:srgb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2216E"/>
                </a:solidFill>
                <a:effectLst/>
                <a:uLnTx/>
                <a:uFillTx/>
                <a:latin typeface="Arial" panose="020B0604020202020204"/>
                <a:ea typeface="+mn-ea"/>
                <a:cs typeface="+mn-cs"/>
              </a:rPr>
              <a:t>São Paulo</a:t>
            </a:r>
          </a:p>
        </p:txBody>
      </p:sp>
      <p:pic>
        <p:nvPicPr>
          <p:cNvPr id="54" name="Graphic 53">
            <a:extLst>
              <a:ext uri="{FF2B5EF4-FFF2-40B4-BE49-F238E27FC236}">
                <a16:creationId xmlns:a16="http://schemas.microsoft.com/office/drawing/2014/main" id="{F0436034-BBA3-DD16-B814-579E4197D5C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68086" y="1865550"/>
            <a:ext cx="380767" cy="566056"/>
          </a:xfrm>
          <a:prstGeom prst="rect">
            <a:avLst/>
          </a:prstGeom>
        </p:spPr>
      </p:pic>
      <p:cxnSp>
        <p:nvCxnSpPr>
          <p:cNvPr id="55" name="Elbow Connector 54">
            <a:extLst>
              <a:ext uri="{FF2B5EF4-FFF2-40B4-BE49-F238E27FC236}">
                <a16:creationId xmlns:a16="http://schemas.microsoft.com/office/drawing/2014/main" id="{920C21F0-E297-34D3-345C-530296EF35FF}"/>
              </a:ext>
            </a:extLst>
          </p:cNvPr>
          <p:cNvCxnSpPr>
            <a:cxnSpLocks/>
            <a:stCxn id="54" idx="0"/>
          </p:cNvCxnSpPr>
          <p:nvPr/>
        </p:nvCxnSpPr>
        <p:spPr>
          <a:xfrm rot="5400000" flipH="1" flipV="1">
            <a:off x="6463189" y="1218149"/>
            <a:ext cx="142682" cy="1152120"/>
          </a:xfrm>
          <a:prstGeom prst="bentConnector2">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A13EA23E-9773-6984-3FB1-7F9DC09FEEF5}"/>
              </a:ext>
            </a:extLst>
          </p:cNvPr>
          <p:cNvSpPr txBox="1"/>
          <p:nvPr/>
        </p:nvSpPr>
        <p:spPr>
          <a:xfrm>
            <a:off x="5958470" y="1283609"/>
            <a:ext cx="1152121" cy="369332"/>
          </a:xfrm>
          <a:prstGeom prst="rect">
            <a:avLst/>
          </a:prstGeom>
          <a:solidFill>
            <a:srgbClr val="FFFFFF">
              <a:alpha val="87843"/>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2216E"/>
                </a:solidFill>
                <a:effectLst/>
                <a:uLnTx/>
                <a:uFillTx/>
                <a:latin typeface="Arial" panose="020B0604020202020204"/>
                <a:ea typeface="+mn-ea"/>
                <a:cs typeface="+mn-cs"/>
              </a:rPr>
              <a:t>Schiphol</a:t>
            </a:r>
          </a:p>
        </p:txBody>
      </p:sp>
      <p:pic>
        <p:nvPicPr>
          <p:cNvPr id="65" name="Graphic 64">
            <a:extLst>
              <a:ext uri="{FF2B5EF4-FFF2-40B4-BE49-F238E27FC236}">
                <a16:creationId xmlns:a16="http://schemas.microsoft.com/office/drawing/2014/main" id="{A6A4B589-CAB7-E4ED-8F95-4568531063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08233" y="3397644"/>
            <a:ext cx="380767" cy="566056"/>
          </a:xfrm>
          <a:prstGeom prst="rect">
            <a:avLst/>
          </a:prstGeom>
        </p:spPr>
      </p:pic>
      <p:cxnSp>
        <p:nvCxnSpPr>
          <p:cNvPr id="66" name="Elbow Connector 65">
            <a:extLst>
              <a:ext uri="{FF2B5EF4-FFF2-40B4-BE49-F238E27FC236}">
                <a16:creationId xmlns:a16="http://schemas.microsoft.com/office/drawing/2014/main" id="{F8E7AD32-FCFC-70EB-5D1D-D8658EB36B50}"/>
              </a:ext>
            </a:extLst>
          </p:cNvPr>
          <p:cNvCxnSpPr>
            <a:cxnSpLocks/>
          </p:cNvCxnSpPr>
          <p:nvPr/>
        </p:nvCxnSpPr>
        <p:spPr>
          <a:xfrm flipV="1">
            <a:off x="8198618" y="3297535"/>
            <a:ext cx="1173440" cy="108656"/>
          </a:xfrm>
          <a:prstGeom prst="bentConnector3">
            <a:avLst>
              <a:gd name="adj1" fmla="val 858"/>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55DA5556-4883-B928-3EDC-53E9093183F5}"/>
              </a:ext>
            </a:extLst>
          </p:cNvPr>
          <p:cNvSpPr txBox="1"/>
          <p:nvPr/>
        </p:nvSpPr>
        <p:spPr>
          <a:xfrm>
            <a:off x="8219937" y="2838892"/>
            <a:ext cx="1152121" cy="369332"/>
          </a:xfrm>
          <a:prstGeom prst="rect">
            <a:avLst/>
          </a:prstGeom>
          <a:solidFill>
            <a:srgbClr val="FFFFFF">
              <a:alpha val="87843"/>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2216E"/>
                </a:solidFill>
                <a:effectLst/>
                <a:uLnTx/>
                <a:uFillTx/>
                <a:latin typeface="Arial" panose="020B0604020202020204"/>
                <a:ea typeface="+mn-ea"/>
                <a:cs typeface="+mn-cs"/>
              </a:rPr>
              <a:t>Chennai</a:t>
            </a:r>
          </a:p>
        </p:txBody>
      </p:sp>
      <p:pic>
        <p:nvPicPr>
          <p:cNvPr id="73" name="Graphic 72">
            <a:extLst>
              <a:ext uri="{FF2B5EF4-FFF2-40B4-BE49-F238E27FC236}">
                <a16:creationId xmlns:a16="http://schemas.microsoft.com/office/drawing/2014/main" id="{ECE7C1CA-55F8-F5AB-B0A4-1FE86780F67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82194" y="2917206"/>
            <a:ext cx="380767" cy="566056"/>
          </a:xfrm>
          <a:prstGeom prst="rect">
            <a:avLst/>
          </a:prstGeom>
        </p:spPr>
      </p:pic>
      <p:pic>
        <p:nvPicPr>
          <p:cNvPr id="74" name="Graphic 73">
            <a:extLst>
              <a:ext uri="{FF2B5EF4-FFF2-40B4-BE49-F238E27FC236}">
                <a16:creationId xmlns:a16="http://schemas.microsoft.com/office/drawing/2014/main" id="{EDF3C96D-B14D-B1BD-920D-5A6E2D90FF9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170" y="3367875"/>
            <a:ext cx="380767" cy="566056"/>
          </a:xfrm>
          <a:prstGeom prst="rect">
            <a:avLst/>
          </a:prstGeom>
        </p:spPr>
      </p:pic>
      <p:sp>
        <p:nvSpPr>
          <p:cNvPr id="75" name="TextBox 74">
            <a:extLst>
              <a:ext uri="{FF2B5EF4-FFF2-40B4-BE49-F238E27FC236}">
                <a16:creationId xmlns:a16="http://schemas.microsoft.com/office/drawing/2014/main" id="{13BF8C3D-5008-4297-8D98-F6FC6CA81FBD}"/>
              </a:ext>
            </a:extLst>
          </p:cNvPr>
          <p:cNvSpPr txBox="1"/>
          <p:nvPr/>
        </p:nvSpPr>
        <p:spPr>
          <a:xfrm>
            <a:off x="6696352" y="2833776"/>
            <a:ext cx="1333202" cy="369332"/>
          </a:xfrm>
          <a:prstGeom prst="rect">
            <a:avLst/>
          </a:prstGeom>
          <a:solidFill>
            <a:srgbClr val="FFFFFF">
              <a:alpha val="87843"/>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2216E"/>
                </a:solidFill>
                <a:effectLst/>
                <a:uLnTx/>
                <a:uFillTx/>
                <a:latin typeface="Arial" panose="020B0604020202020204"/>
                <a:ea typeface="+mn-ea"/>
                <a:cs typeface="+mn-cs"/>
              </a:rPr>
              <a:t>Bengaluru</a:t>
            </a:r>
          </a:p>
        </p:txBody>
      </p:sp>
      <p:cxnSp>
        <p:nvCxnSpPr>
          <p:cNvPr id="76" name="Elbow Connector 75">
            <a:extLst>
              <a:ext uri="{FF2B5EF4-FFF2-40B4-BE49-F238E27FC236}">
                <a16:creationId xmlns:a16="http://schemas.microsoft.com/office/drawing/2014/main" id="{6F7FDC62-80F2-B488-B71E-45E7E6685E7D}"/>
              </a:ext>
            </a:extLst>
          </p:cNvPr>
          <p:cNvCxnSpPr>
            <a:cxnSpLocks/>
          </p:cNvCxnSpPr>
          <p:nvPr/>
        </p:nvCxnSpPr>
        <p:spPr>
          <a:xfrm rot="10800000">
            <a:off x="6696352" y="3279030"/>
            <a:ext cx="1286062" cy="108656"/>
          </a:xfrm>
          <a:prstGeom prst="bentConnector3">
            <a:avLst>
              <a:gd name="adj1" fmla="val -3165"/>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6582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14188D-5806-C1BD-E370-81DFEDB12EE0}"/>
              </a:ext>
            </a:extLst>
          </p:cNvPr>
          <p:cNvSpPr>
            <a:spLocks noGrp="1"/>
          </p:cNvSpPr>
          <p:nvPr>
            <p:ph type="title"/>
          </p:nvPr>
        </p:nvSpPr>
        <p:spPr/>
        <p:txBody>
          <a:bodyPr/>
          <a:lstStyle/>
          <a:p>
            <a:r>
              <a:rPr lang="en-US" dirty="0"/>
              <a:t>Proven Leadership by the numbers</a:t>
            </a:r>
          </a:p>
        </p:txBody>
      </p:sp>
      <p:sp>
        <p:nvSpPr>
          <p:cNvPr id="5" name="TextBox 4">
            <a:extLst>
              <a:ext uri="{FF2B5EF4-FFF2-40B4-BE49-F238E27FC236}">
                <a16:creationId xmlns:a16="http://schemas.microsoft.com/office/drawing/2014/main" id="{4C3C10F4-9871-D751-4E3F-75B8924CCC04}"/>
              </a:ext>
            </a:extLst>
          </p:cNvPr>
          <p:cNvSpPr txBox="1"/>
          <p:nvPr/>
        </p:nvSpPr>
        <p:spPr>
          <a:xfrm>
            <a:off x="1231979" y="2042424"/>
            <a:ext cx="1430200" cy="1323439"/>
          </a:xfrm>
          <a:prstGeom prst="rect">
            <a:avLst/>
          </a:prstGeom>
          <a:noFill/>
        </p:spPr>
        <p:txBody>
          <a:bodyPr wrap="square" rtlCol="0">
            <a:spAutoFit/>
          </a:bodyPr>
          <a:lstStyle/>
          <a:p>
            <a:r>
              <a:rPr lang="en-US" sz="8000" b="1">
                <a:solidFill>
                  <a:schemeClr val="accent1"/>
                </a:solidFill>
                <a:latin typeface="+mj-lt"/>
              </a:rPr>
              <a:t>1</a:t>
            </a:r>
            <a:r>
              <a:rPr lang="en-US" sz="8000" b="1" baseline="30000">
                <a:solidFill>
                  <a:schemeClr val="accent1"/>
                </a:solidFill>
                <a:latin typeface="+mj-lt"/>
              </a:rPr>
              <a:t>st</a:t>
            </a:r>
            <a:r>
              <a:rPr lang="en-US" sz="8000" b="1">
                <a:solidFill>
                  <a:schemeClr val="accent1"/>
                </a:solidFill>
                <a:latin typeface="+mj-lt"/>
              </a:rPr>
              <a:t> </a:t>
            </a:r>
          </a:p>
        </p:txBody>
      </p:sp>
      <p:sp>
        <p:nvSpPr>
          <p:cNvPr id="6" name="TextBox 5">
            <a:extLst>
              <a:ext uri="{FF2B5EF4-FFF2-40B4-BE49-F238E27FC236}">
                <a16:creationId xmlns:a16="http://schemas.microsoft.com/office/drawing/2014/main" id="{547CD41C-F23B-478E-5D5C-D7831538038A}"/>
              </a:ext>
            </a:extLst>
          </p:cNvPr>
          <p:cNvSpPr txBox="1"/>
          <p:nvPr/>
        </p:nvSpPr>
        <p:spPr>
          <a:xfrm>
            <a:off x="731520" y="3677415"/>
            <a:ext cx="2454518" cy="923330"/>
          </a:xfrm>
          <a:prstGeom prst="rect">
            <a:avLst/>
          </a:prstGeom>
          <a:noFill/>
        </p:spPr>
        <p:txBody>
          <a:bodyPr wrap="none" rtlCol="0">
            <a:spAutoFit/>
          </a:bodyPr>
          <a:lstStyle/>
          <a:p>
            <a:pPr algn="ctr"/>
            <a:r>
              <a:rPr lang="en-US"/>
              <a:t>To market </a:t>
            </a:r>
            <a:br>
              <a:rPr lang="en-US"/>
            </a:br>
            <a:r>
              <a:rPr lang="en-US"/>
              <a:t>with a digitized </a:t>
            </a:r>
            <a:br>
              <a:rPr lang="en-US"/>
            </a:br>
            <a:r>
              <a:rPr lang="en-US"/>
              <a:t>validation platform</a:t>
            </a:r>
          </a:p>
        </p:txBody>
      </p:sp>
      <p:cxnSp>
        <p:nvCxnSpPr>
          <p:cNvPr id="16" name="Straight Connector 15">
            <a:extLst>
              <a:ext uri="{FF2B5EF4-FFF2-40B4-BE49-F238E27FC236}">
                <a16:creationId xmlns:a16="http://schemas.microsoft.com/office/drawing/2014/main" id="{7DB888D1-68DC-8B3A-BE7C-036E8329BE17}"/>
              </a:ext>
            </a:extLst>
          </p:cNvPr>
          <p:cNvCxnSpPr>
            <a:cxnSpLocks/>
          </p:cNvCxnSpPr>
          <p:nvPr/>
        </p:nvCxnSpPr>
        <p:spPr>
          <a:xfrm>
            <a:off x="1235967" y="3365862"/>
            <a:ext cx="142820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4E2686C-CA6B-371B-B339-05B56B649524}"/>
              </a:ext>
            </a:extLst>
          </p:cNvPr>
          <p:cNvSpPr txBox="1"/>
          <p:nvPr/>
        </p:nvSpPr>
        <p:spPr>
          <a:xfrm>
            <a:off x="4166428" y="2042424"/>
            <a:ext cx="1430200" cy="1323439"/>
          </a:xfrm>
          <a:prstGeom prst="rect">
            <a:avLst/>
          </a:prstGeom>
          <a:noFill/>
        </p:spPr>
        <p:txBody>
          <a:bodyPr wrap="square" rtlCol="0">
            <a:spAutoFit/>
          </a:bodyPr>
          <a:lstStyle/>
          <a:p>
            <a:r>
              <a:rPr lang="en-US" sz="8000" b="1">
                <a:solidFill>
                  <a:schemeClr val="accent1"/>
                </a:solidFill>
                <a:latin typeface="+mj-lt"/>
              </a:rPr>
              <a:t>30</a:t>
            </a:r>
          </a:p>
        </p:txBody>
      </p:sp>
      <p:sp>
        <p:nvSpPr>
          <p:cNvPr id="8" name="TextBox 7">
            <a:extLst>
              <a:ext uri="{FF2B5EF4-FFF2-40B4-BE49-F238E27FC236}">
                <a16:creationId xmlns:a16="http://schemas.microsoft.com/office/drawing/2014/main" id="{6DF84925-E88C-6BAC-5345-AC4A88824256}"/>
              </a:ext>
            </a:extLst>
          </p:cNvPr>
          <p:cNvSpPr txBox="1"/>
          <p:nvPr/>
        </p:nvSpPr>
        <p:spPr>
          <a:xfrm>
            <a:off x="3515823" y="3677415"/>
            <a:ext cx="2574743" cy="923330"/>
          </a:xfrm>
          <a:prstGeom prst="rect">
            <a:avLst/>
          </a:prstGeom>
          <a:noFill/>
        </p:spPr>
        <p:txBody>
          <a:bodyPr wrap="none" rtlCol="0">
            <a:spAutoFit/>
          </a:bodyPr>
          <a:lstStyle/>
          <a:p>
            <a:pPr algn="ctr"/>
            <a:r>
              <a:rPr lang="en-US"/>
              <a:t>Of the top 50 life </a:t>
            </a:r>
            <a:br>
              <a:rPr lang="en-US"/>
            </a:br>
            <a:r>
              <a:rPr lang="en-US"/>
              <a:t>sciences companies</a:t>
            </a:r>
            <a:br>
              <a:rPr lang="en-US"/>
            </a:br>
            <a:r>
              <a:rPr lang="en-US"/>
              <a:t>are customers</a:t>
            </a:r>
          </a:p>
        </p:txBody>
      </p:sp>
      <p:cxnSp>
        <p:nvCxnSpPr>
          <p:cNvPr id="17" name="Straight Connector 16">
            <a:extLst>
              <a:ext uri="{FF2B5EF4-FFF2-40B4-BE49-F238E27FC236}">
                <a16:creationId xmlns:a16="http://schemas.microsoft.com/office/drawing/2014/main" id="{1DD0C252-0F3E-5E35-F5ED-3AE229015408}"/>
              </a:ext>
            </a:extLst>
          </p:cNvPr>
          <p:cNvCxnSpPr>
            <a:cxnSpLocks/>
          </p:cNvCxnSpPr>
          <p:nvPr/>
        </p:nvCxnSpPr>
        <p:spPr>
          <a:xfrm>
            <a:off x="4101747" y="3365862"/>
            <a:ext cx="142820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3B66B7D-6CAD-70F8-B65C-A46F8E0787A5}"/>
              </a:ext>
            </a:extLst>
          </p:cNvPr>
          <p:cNvSpPr txBox="1"/>
          <p:nvPr/>
        </p:nvSpPr>
        <p:spPr>
          <a:xfrm>
            <a:off x="6433532" y="2042423"/>
            <a:ext cx="2496196" cy="1323439"/>
          </a:xfrm>
          <a:prstGeom prst="rect">
            <a:avLst/>
          </a:prstGeom>
          <a:noFill/>
        </p:spPr>
        <p:txBody>
          <a:bodyPr wrap="none" rtlCol="0">
            <a:spAutoFit/>
          </a:bodyPr>
          <a:lstStyle/>
          <a:p>
            <a:r>
              <a:rPr lang="en-US" sz="8000" b="1" dirty="0">
                <a:solidFill>
                  <a:schemeClr val="accent1"/>
                </a:solidFill>
                <a:latin typeface="+mj-lt"/>
              </a:rPr>
              <a:t>450+</a:t>
            </a:r>
          </a:p>
        </p:txBody>
      </p:sp>
      <p:sp>
        <p:nvSpPr>
          <p:cNvPr id="10" name="TextBox 9">
            <a:extLst>
              <a:ext uri="{FF2B5EF4-FFF2-40B4-BE49-F238E27FC236}">
                <a16:creationId xmlns:a16="http://schemas.microsoft.com/office/drawing/2014/main" id="{CDDD9663-4311-5C36-6FE6-1F7DDA8DD27D}"/>
              </a:ext>
            </a:extLst>
          </p:cNvPr>
          <p:cNvSpPr txBox="1"/>
          <p:nvPr/>
        </p:nvSpPr>
        <p:spPr>
          <a:xfrm>
            <a:off x="7001544" y="3677415"/>
            <a:ext cx="1347357" cy="923330"/>
          </a:xfrm>
          <a:prstGeom prst="rect">
            <a:avLst/>
          </a:prstGeom>
          <a:noFill/>
        </p:spPr>
        <p:txBody>
          <a:bodyPr wrap="none" rtlCol="0">
            <a:spAutoFit/>
          </a:bodyPr>
          <a:lstStyle/>
          <a:p>
            <a:pPr algn="ctr"/>
            <a:r>
              <a:rPr lang="en-US" dirty="0"/>
              <a:t>GMP </a:t>
            </a:r>
            <a:br>
              <a:rPr lang="en-US" dirty="0"/>
            </a:br>
            <a:r>
              <a:rPr lang="en-US" dirty="0"/>
              <a:t>sites using</a:t>
            </a:r>
            <a:br>
              <a:rPr lang="en-US" dirty="0"/>
            </a:br>
            <a:r>
              <a:rPr lang="en-US" dirty="0"/>
              <a:t>ValGenesis</a:t>
            </a:r>
          </a:p>
        </p:txBody>
      </p:sp>
      <p:cxnSp>
        <p:nvCxnSpPr>
          <p:cNvPr id="13" name="Straight Connector 12">
            <a:extLst>
              <a:ext uri="{FF2B5EF4-FFF2-40B4-BE49-F238E27FC236}">
                <a16:creationId xmlns:a16="http://schemas.microsoft.com/office/drawing/2014/main" id="{66EB2ACC-AD53-7740-4229-57A1A0011330}"/>
              </a:ext>
            </a:extLst>
          </p:cNvPr>
          <p:cNvCxnSpPr>
            <a:cxnSpLocks/>
          </p:cNvCxnSpPr>
          <p:nvPr/>
        </p:nvCxnSpPr>
        <p:spPr>
          <a:xfrm>
            <a:off x="6967527" y="3365862"/>
            <a:ext cx="142820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0793957-F875-97B6-D20F-59AEC9BC0192}"/>
              </a:ext>
            </a:extLst>
          </p:cNvPr>
          <p:cNvSpPr txBox="1"/>
          <p:nvPr/>
        </p:nvSpPr>
        <p:spPr>
          <a:xfrm>
            <a:off x="9833306" y="2042423"/>
            <a:ext cx="1428206" cy="1323439"/>
          </a:xfrm>
          <a:prstGeom prst="rect">
            <a:avLst/>
          </a:prstGeom>
          <a:noFill/>
        </p:spPr>
        <p:txBody>
          <a:bodyPr wrap="square" rtlCol="0">
            <a:spAutoFit/>
          </a:bodyPr>
          <a:lstStyle/>
          <a:p>
            <a:r>
              <a:rPr lang="en-US" sz="8000" b="1" dirty="0">
                <a:solidFill>
                  <a:schemeClr val="accent1"/>
                </a:solidFill>
                <a:latin typeface="+mj-lt"/>
              </a:rPr>
              <a:t>18</a:t>
            </a:r>
          </a:p>
        </p:txBody>
      </p:sp>
      <p:sp>
        <p:nvSpPr>
          <p:cNvPr id="12" name="TextBox 11">
            <a:extLst>
              <a:ext uri="{FF2B5EF4-FFF2-40B4-BE49-F238E27FC236}">
                <a16:creationId xmlns:a16="http://schemas.microsoft.com/office/drawing/2014/main" id="{6479D9E4-DC3E-8CB8-FC4F-6A1DD6ED957B}"/>
              </a:ext>
            </a:extLst>
          </p:cNvPr>
          <p:cNvSpPr txBox="1"/>
          <p:nvPr/>
        </p:nvSpPr>
        <p:spPr>
          <a:xfrm>
            <a:off x="9727316" y="3677415"/>
            <a:ext cx="1640193" cy="923330"/>
          </a:xfrm>
          <a:prstGeom prst="rect">
            <a:avLst/>
          </a:prstGeom>
          <a:noFill/>
        </p:spPr>
        <p:txBody>
          <a:bodyPr wrap="none" rtlCol="0">
            <a:spAutoFit/>
          </a:bodyPr>
          <a:lstStyle/>
          <a:p>
            <a:pPr algn="ctr"/>
            <a:r>
              <a:rPr lang="en-US" dirty="0"/>
              <a:t>Years of </a:t>
            </a:r>
            <a:br>
              <a:rPr lang="en-US" dirty="0"/>
            </a:br>
            <a:r>
              <a:rPr lang="en-US" dirty="0"/>
              <a:t>double-digit</a:t>
            </a:r>
            <a:br>
              <a:rPr lang="en-US" dirty="0"/>
            </a:br>
            <a:r>
              <a:rPr lang="en-US" dirty="0"/>
              <a:t>growth</a:t>
            </a:r>
          </a:p>
        </p:txBody>
      </p:sp>
      <p:cxnSp>
        <p:nvCxnSpPr>
          <p:cNvPr id="14" name="Straight Connector 13">
            <a:extLst>
              <a:ext uri="{FF2B5EF4-FFF2-40B4-BE49-F238E27FC236}">
                <a16:creationId xmlns:a16="http://schemas.microsoft.com/office/drawing/2014/main" id="{9745FE47-8375-C90E-7D5B-F7DBF0AA2FFC}"/>
              </a:ext>
            </a:extLst>
          </p:cNvPr>
          <p:cNvCxnSpPr>
            <a:cxnSpLocks/>
          </p:cNvCxnSpPr>
          <p:nvPr/>
        </p:nvCxnSpPr>
        <p:spPr>
          <a:xfrm>
            <a:off x="9833306" y="3365862"/>
            <a:ext cx="142820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388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486B4-781C-8BA6-2197-CF001375A175}"/>
              </a:ext>
            </a:extLst>
          </p:cNvPr>
          <p:cNvSpPr>
            <a:spLocks noGrp="1"/>
          </p:cNvSpPr>
          <p:nvPr>
            <p:ph type="title"/>
          </p:nvPr>
        </p:nvSpPr>
        <p:spPr/>
        <p:txBody>
          <a:bodyPr/>
          <a:lstStyle/>
          <a:p>
            <a:r>
              <a:rPr lang="en-US"/>
              <a:t>The journey toward Pharma 4.0</a:t>
            </a:r>
          </a:p>
        </p:txBody>
      </p:sp>
      <p:sp>
        <p:nvSpPr>
          <p:cNvPr id="4" name="Retângulo 3">
            <a:extLst>
              <a:ext uri="{FF2B5EF4-FFF2-40B4-BE49-F238E27FC236}">
                <a16:creationId xmlns:a16="http://schemas.microsoft.com/office/drawing/2014/main" id="{64402607-5F3C-4AE4-9A96-6B4DA05EE5BB}"/>
              </a:ext>
            </a:extLst>
          </p:cNvPr>
          <p:cNvSpPr/>
          <p:nvPr/>
        </p:nvSpPr>
        <p:spPr>
          <a:xfrm>
            <a:off x="731520" y="1362075"/>
            <a:ext cx="10698480" cy="48519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000" b="1">
                <a:solidFill>
                  <a:schemeClr val="tx1"/>
                </a:solidFill>
              </a:rPr>
              <a:t>Digital Maturity</a:t>
            </a:r>
          </a:p>
        </p:txBody>
      </p:sp>
      <p:sp>
        <p:nvSpPr>
          <p:cNvPr id="5" name="Retângulo 4">
            <a:extLst>
              <a:ext uri="{FF2B5EF4-FFF2-40B4-BE49-F238E27FC236}">
                <a16:creationId xmlns:a16="http://schemas.microsoft.com/office/drawing/2014/main" id="{DBB683C8-5910-4BCA-A82A-94A66D7ACB43}"/>
              </a:ext>
            </a:extLst>
          </p:cNvPr>
          <p:cNvSpPr/>
          <p:nvPr/>
        </p:nvSpPr>
        <p:spPr>
          <a:xfrm>
            <a:off x="731520" y="1919599"/>
            <a:ext cx="5303520" cy="1666817"/>
          </a:xfrm>
          <a:prstGeom prst="rect">
            <a:avLst/>
          </a:prstGeom>
          <a:solidFill>
            <a:srgbClr val="34A0A4"/>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t"/>
          <a:lstStyle/>
          <a:p>
            <a:r>
              <a:rPr lang="en-US" sz="2400" b="1"/>
              <a:t>Resources</a:t>
            </a:r>
            <a:endParaRPr lang="en-US" sz="2000" b="1"/>
          </a:p>
          <a:p>
            <a:r>
              <a:rPr lang="en-US" sz="2000">
                <a:latin typeface="+mn-lt"/>
              </a:rPr>
              <a:t>Digitalization workforce 4.0</a:t>
            </a:r>
          </a:p>
          <a:p>
            <a:r>
              <a:rPr lang="en-US" sz="2000">
                <a:latin typeface="+mn-lt"/>
              </a:rPr>
              <a:t>available and qualified</a:t>
            </a:r>
          </a:p>
        </p:txBody>
      </p:sp>
      <p:sp>
        <p:nvSpPr>
          <p:cNvPr id="6" name="Retângulo 5">
            <a:extLst>
              <a:ext uri="{FF2B5EF4-FFF2-40B4-BE49-F238E27FC236}">
                <a16:creationId xmlns:a16="http://schemas.microsoft.com/office/drawing/2014/main" id="{FCD55990-1298-462A-9C45-81653DA7E348}"/>
              </a:ext>
            </a:extLst>
          </p:cNvPr>
          <p:cNvSpPr/>
          <p:nvPr/>
        </p:nvSpPr>
        <p:spPr>
          <a:xfrm>
            <a:off x="6126479" y="1919599"/>
            <a:ext cx="5303520" cy="1666817"/>
          </a:xfrm>
          <a:prstGeom prst="rect">
            <a:avLst/>
          </a:prstGeom>
          <a:solidFill>
            <a:srgbClr val="52B69A"/>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t"/>
          <a:lstStyle/>
          <a:p>
            <a:pPr algn="r"/>
            <a:r>
              <a:rPr lang="en-US" sz="2400" b="1"/>
              <a:t>Information Systems</a:t>
            </a:r>
            <a:endParaRPr lang="en-US" sz="2000" b="1"/>
          </a:p>
          <a:p>
            <a:pPr algn="r"/>
            <a:r>
              <a:rPr lang="en-US" sz="2000">
                <a:latin typeface="+mn-lt"/>
              </a:rPr>
              <a:t>Holistic value network integration </a:t>
            </a:r>
            <a:br>
              <a:rPr lang="en-US" sz="2000">
                <a:latin typeface="+mn-lt"/>
              </a:rPr>
            </a:br>
            <a:r>
              <a:rPr lang="en-US" sz="2000">
                <a:latin typeface="+mn-lt"/>
              </a:rPr>
              <a:t>and traceability</a:t>
            </a:r>
          </a:p>
        </p:txBody>
      </p:sp>
      <p:sp>
        <p:nvSpPr>
          <p:cNvPr id="10" name="Retângulo 9">
            <a:extLst>
              <a:ext uri="{FF2B5EF4-FFF2-40B4-BE49-F238E27FC236}">
                <a16:creationId xmlns:a16="http://schemas.microsoft.com/office/drawing/2014/main" id="{A91E2633-BFA2-4DCF-BA6D-BF1B899C16A4}"/>
              </a:ext>
            </a:extLst>
          </p:cNvPr>
          <p:cNvSpPr/>
          <p:nvPr/>
        </p:nvSpPr>
        <p:spPr>
          <a:xfrm>
            <a:off x="731520" y="3649224"/>
            <a:ext cx="5303520" cy="1666817"/>
          </a:xfrm>
          <a:prstGeom prst="rect">
            <a:avLst/>
          </a:prstGeom>
          <a:solidFill>
            <a:srgbClr val="99D98C"/>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b"/>
          <a:lstStyle/>
          <a:p>
            <a:r>
              <a:rPr lang="en-US" sz="2400" b="1"/>
              <a:t>Organization</a:t>
            </a:r>
            <a:endParaRPr lang="en-US" sz="2000" b="1"/>
          </a:p>
          <a:p>
            <a:r>
              <a:rPr lang="en-US" sz="2000">
                <a:latin typeface="+mn-lt"/>
              </a:rPr>
              <a:t>Process holistic control and</a:t>
            </a:r>
          </a:p>
          <a:p>
            <a:r>
              <a:rPr lang="en-US" sz="2000">
                <a:latin typeface="+mn-lt"/>
              </a:rPr>
              <a:t>strategy lifecycle management</a:t>
            </a:r>
          </a:p>
        </p:txBody>
      </p:sp>
      <p:sp>
        <p:nvSpPr>
          <p:cNvPr id="11" name="Retângulo 10">
            <a:extLst>
              <a:ext uri="{FF2B5EF4-FFF2-40B4-BE49-F238E27FC236}">
                <a16:creationId xmlns:a16="http://schemas.microsoft.com/office/drawing/2014/main" id="{EED92C1A-FC40-4E59-B908-40856C7948EB}"/>
              </a:ext>
            </a:extLst>
          </p:cNvPr>
          <p:cNvSpPr/>
          <p:nvPr/>
        </p:nvSpPr>
        <p:spPr>
          <a:xfrm>
            <a:off x="6126479" y="3649224"/>
            <a:ext cx="5303520" cy="1666817"/>
          </a:xfrm>
          <a:prstGeom prst="rect">
            <a:avLst/>
          </a:prstGeom>
          <a:solidFill>
            <a:srgbClr val="76C893"/>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b"/>
          <a:lstStyle/>
          <a:p>
            <a:pPr algn="r"/>
            <a:r>
              <a:rPr lang="en-US" sz="2400" b="1"/>
              <a:t>Culture</a:t>
            </a:r>
            <a:endParaRPr lang="en-US" sz="2000" b="1"/>
          </a:p>
          <a:p>
            <a:pPr algn="r"/>
            <a:r>
              <a:rPr lang="en-US" sz="2000">
                <a:latin typeface="+mn-lt"/>
              </a:rPr>
              <a:t>Communication and </a:t>
            </a:r>
            <a:br>
              <a:rPr lang="en-US" sz="2000">
                <a:latin typeface="+mn-lt"/>
              </a:rPr>
            </a:br>
            <a:r>
              <a:rPr lang="en-US" sz="2000">
                <a:latin typeface="+mn-lt"/>
              </a:rPr>
              <a:t>decision-making</a:t>
            </a:r>
          </a:p>
        </p:txBody>
      </p:sp>
      <p:sp>
        <p:nvSpPr>
          <p:cNvPr id="16" name="Retângulo 15">
            <a:extLst>
              <a:ext uri="{FF2B5EF4-FFF2-40B4-BE49-F238E27FC236}">
                <a16:creationId xmlns:a16="http://schemas.microsoft.com/office/drawing/2014/main" id="{AF891E2C-ABB6-460B-ACAD-468659455859}"/>
              </a:ext>
            </a:extLst>
          </p:cNvPr>
          <p:cNvSpPr/>
          <p:nvPr/>
        </p:nvSpPr>
        <p:spPr>
          <a:xfrm>
            <a:off x="731520" y="5388374"/>
            <a:ext cx="10698479" cy="48519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000" b="1">
                <a:solidFill>
                  <a:schemeClr val="tx1"/>
                </a:solidFill>
              </a:rPr>
              <a:t>Data Integrity by Design</a:t>
            </a:r>
          </a:p>
        </p:txBody>
      </p:sp>
      <p:sp>
        <p:nvSpPr>
          <p:cNvPr id="21" name="Oval 20">
            <a:extLst>
              <a:ext uri="{FF2B5EF4-FFF2-40B4-BE49-F238E27FC236}">
                <a16:creationId xmlns:a16="http://schemas.microsoft.com/office/drawing/2014/main" id="{E5819D95-AAF7-FF63-DB2C-17EB262971F5}"/>
              </a:ext>
            </a:extLst>
          </p:cNvPr>
          <p:cNvSpPr/>
          <p:nvPr/>
        </p:nvSpPr>
        <p:spPr>
          <a:xfrm>
            <a:off x="4971574" y="2508158"/>
            <a:ext cx="2219325" cy="22193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Pharma 4.0</a:t>
            </a:r>
          </a:p>
        </p:txBody>
      </p:sp>
      <p:sp>
        <p:nvSpPr>
          <p:cNvPr id="23" name="Oval 22">
            <a:extLst>
              <a:ext uri="{FF2B5EF4-FFF2-40B4-BE49-F238E27FC236}">
                <a16:creationId xmlns:a16="http://schemas.microsoft.com/office/drawing/2014/main" id="{41A71559-C275-542D-FA7C-1D0C0D927B31}"/>
              </a:ext>
            </a:extLst>
          </p:cNvPr>
          <p:cNvSpPr/>
          <p:nvPr/>
        </p:nvSpPr>
        <p:spPr>
          <a:xfrm>
            <a:off x="4819650" y="2356710"/>
            <a:ext cx="2523173" cy="2523173"/>
          </a:xfrm>
          <a:prstGeom prst="ellipse">
            <a:avLst/>
          </a:prstGeom>
          <a:noFill/>
          <a:ln w="22225">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sp>
        <p:nvSpPr>
          <p:cNvPr id="24" name="Rectangle 23">
            <a:extLst>
              <a:ext uri="{FF2B5EF4-FFF2-40B4-BE49-F238E27FC236}">
                <a16:creationId xmlns:a16="http://schemas.microsoft.com/office/drawing/2014/main" id="{09CA8D18-1E88-BDF5-E7A9-9B74E8992642}"/>
              </a:ext>
            </a:extLst>
          </p:cNvPr>
          <p:cNvSpPr/>
          <p:nvPr/>
        </p:nvSpPr>
        <p:spPr>
          <a:xfrm>
            <a:off x="837248" y="2019300"/>
            <a:ext cx="10487025" cy="3190874"/>
          </a:xfrm>
          <a:prstGeom prst="rect">
            <a:avLst/>
          </a:prstGeom>
          <a:noFill/>
          <a:ln w="22225">
            <a:solidFill>
              <a:schemeClr val="bg1">
                <a:alpha val="2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7196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8301E-0082-D23F-F1A7-DA6346C5A13D}"/>
              </a:ext>
            </a:extLst>
          </p:cNvPr>
          <p:cNvSpPr>
            <a:spLocks noGrp="1"/>
          </p:cNvSpPr>
          <p:nvPr>
            <p:ph type="title"/>
          </p:nvPr>
        </p:nvSpPr>
        <p:spPr/>
        <p:txBody>
          <a:bodyPr/>
          <a:lstStyle/>
          <a:p>
            <a:r>
              <a:rPr lang="en-US"/>
              <a:t>The ValGenesis platform for Pharma 4.0</a:t>
            </a:r>
          </a:p>
        </p:txBody>
      </p:sp>
      <p:cxnSp>
        <p:nvCxnSpPr>
          <p:cNvPr id="3" name="Straight Connector 2">
            <a:extLst>
              <a:ext uri="{FF2B5EF4-FFF2-40B4-BE49-F238E27FC236}">
                <a16:creationId xmlns:a16="http://schemas.microsoft.com/office/drawing/2014/main" id="{8AF270A0-6816-05BC-10DD-D58E8C4265D4}"/>
              </a:ext>
            </a:extLst>
          </p:cNvPr>
          <p:cNvCxnSpPr>
            <a:cxnSpLocks/>
          </p:cNvCxnSpPr>
          <p:nvPr/>
        </p:nvCxnSpPr>
        <p:spPr>
          <a:xfrm>
            <a:off x="3610555" y="881081"/>
            <a:ext cx="0" cy="5643009"/>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CEA450F0-E016-96E4-BFED-8DC50D97B63E}"/>
              </a:ext>
            </a:extLst>
          </p:cNvPr>
          <p:cNvSpPr txBox="1">
            <a:spLocks/>
          </p:cNvSpPr>
          <p:nvPr/>
        </p:nvSpPr>
        <p:spPr>
          <a:xfrm>
            <a:off x="494010" y="864040"/>
            <a:ext cx="3101690" cy="56605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chemeClr val="tx2"/>
                </a:solidFill>
                <a:effectLst/>
                <a:uLnTx/>
                <a:uFillTx/>
                <a:latin typeface="+mn-lt"/>
                <a:ea typeface="Calibri" panose="020F0502020204030204" pitchFamily="34" charset="0"/>
                <a:cs typeface="Calibri" panose="020F0502020204030204" pitchFamily="34" charset="0"/>
              </a:rPr>
              <a:t>STAGE 1</a:t>
            </a:r>
            <a:br>
              <a:rPr kumimoji="0" lang="en-US" sz="1800" b="1"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rPr>
            </a:br>
            <a:r>
              <a:rPr kumimoji="0" lang="en-US" sz="1400" b="1" i="0" u="none" strike="noStrike" kern="1200" cap="none" spc="0" normalizeH="0" baseline="0" noProof="0">
                <a:ln>
                  <a:noFill/>
                </a:ln>
                <a:solidFill>
                  <a:schemeClr val="tx1"/>
                </a:solidFill>
                <a:effectLst/>
                <a:uLnTx/>
                <a:uFillTx/>
                <a:latin typeface="+mn-lt"/>
                <a:ea typeface="Calibri" panose="020F0502020204030204" pitchFamily="34" charset="0"/>
                <a:cs typeface="Calibri" panose="020F0502020204030204" pitchFamily="34" charset="0"/>
              </a:rPr>
              <a:t>R&amp;D</a:t>
            </a:r>
            <a:endParaRPr kumimoji="0" lang="en-US" sz="1800" b="1" i="0" u="none" strike="noStrike" kern="1200" cap="none" spc="0" normalizeH="0" baseline="0" noProof="0">
              <a:ln>
                <a:noFill/>
              </a:ln>
              <a:solidFill>
                <a:schemeClr val="tx1"/>
              </a:solidFill>
              <a:effectLst/>
              <a:uLnTx/>
              <a:uFillTx/>
              <a:latin typeface="+mn-lt"/>
              <a:ea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BC34BF71-BB68-F0DF-E180-8723D667F391}"/>
              </a:ext>
            </a:extLst>
          </p:cNvPr>
          <p:cNvCxnSpPr>
            <a:cxnSpLocks/>
          </p:cNvCxnSpPr>
          <p:nvPr/>
        </p:nvCxnSpPr>
        <p:spPr>
          <a:xfrm>
            <a:off x="7114638" y="870606"/>
            <a:ext cx="0" cy="5653484"/>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9A276478-3BBE-2CA4-D816-3A063B980A1F}"/>
              </a:ext>
            </a:extLst>
          </p:cNvPr>
          <p:cNvSpPr txBox="1">
            <a:spLocks/>
          </p:cNvSpPr>
          <p:nvPr/>
        </p:nvSpPr>
        <p:spPr>
          <a:xfrm>
            <a:off x="3605951" y="870390"/>
            <a:ext cx="3508688" cy="47770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chemeClr val="tx2"/>
                </a:solidFill>
                <a:effectLst/>
                <a:uLnTx/>
                <a:uFillTx/>
                <a:latin typeface="+mn-lt"/>
                <a:ea typeface="Calibri" panose="020F0502020204030204" pitchFamily="34" charset="0"/>
                <a:cs typeface="Calibri" panose="020F0502020204030204" pitchFamily="34" charset="0"/>
              </a:rPr>
              <a:t>STAGE 2</a:t>
            </a:r>
            <a:endParaRPr kumimoji="0" lang="en-US" sz="2000" b="1" i="0" u="none" strike="noStrike" kern="1200" cap="none" spc="0" normalizeH="0" baseline="0" noProof="0">
              <a:ln>
                <a:noFill/>
              </a:ln>
              <a:solidFill>
                <a:schemeClr val="tx2"/>
              </a:solidFill>
              <a:effectLst/>
              <a:uLnTx/>
              <a:uFillTx/>
              <a:latin typeface="+mn-lt"/>
              <a:ea typeface="Calibri" panose="020F0502020204030204" pitchFamily="34" charset="0"/>
              <a:cs typeface="Calibri" panose="020F0502020204030204" pitchFamily="34" charset="0"/>
            </a:endParaRPr>
          </a:p>
          <a:p>
            <a:pPr lvl="0" algn="ctr">
              <a:lnSpc>
                <a:spcPct val="100000"/>
              </a:lnSpc>
              <a:spcBef>
                <a:spcPts val="0"/>
              </a:spcBef>
              <a:defRPr/>
            </a:pPr>
            <a:r>
              <a:rPr lang="en-US" sz="1400" b="1">
                <a:solidFill>
                  <a:srgbClr val="02216E"/>
                </a:solidFill>
                <a:latin typeface="Arial" panose="020B0604020202020204"/>
                <a:ea typeface="Calibri" panose="020F0502020204030204" pitchFamily="34" charset="0"/>
                <a:cs typeface="Calibri"/>
              </a:rPr>
              <a:t>Qualification &amp; Validation</a:t>
            </a:r>
          </a:p>
        </p:txBody>
      </p:sp>
      <p:sp>
        <p:nvSpPr>
          <p:cNvPr id="7" name="Title 1">
            <a:extLst>
              <a:ext uri="{FF2B5EF4-FFF2-40B4-BE49-F238E27FC236}">
                <a16:creationId xmlns:a16="http://schemas.microsoft.com/office/drawing/2014/main" id="{CD14AF26-214B-C022-C268-C4268600E9CC}"/>
              </a:ext>
            </a:extLst>
          </p:cNvPr>
          <p:cNvSpPr txBox="1">
            <a:spLocks/>
          </p:cNvSpPr>
          <p:nvPr/>
        </p:nvSpPr>
        <p:spPr>
          <a:xfrm>
            <a:off x="7114638" y="870648"/>
            <a:ext cx="4559878" cy="511102"/>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chemeClr val="tx2"/>
                </a:solidFill>
                <a:effectLst/>
                <a:uLnTx/>
                <a:uFillTx/>
                <a:latin typeface="+mn-lt"/>
                <a:ea typeface="Calibri" panose="020F0502020204030204" pitchFamily="34" charset="0"/>
                <a:cs typeface="Calibri" panose="020F0502020204030204" pitchFamily="34" charset="0"/>
              </a:rPr>
              <a:t>STAGE 3</a:t>
            </a:r>
            <a:endParaRPr kumimoji="0" lang="en-US" sz="2000" b="1" i="0" u="none" strike="noStrike" kern="1200" cap="none" spc="0" normalizeH="0" baseline="0" noProof="0">
              <a:ln>
                <a:noFill/>
              </a:ln>
              <a:solidFill>
                <a:schemeClr val="tx2"/>
              </a:solidFill>
              <a:effectLst/>
              <a:uLnTx/>
              <a:uFillTx/>
              <a:latin typeface="+mn-lt"/>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mn-lt"/>
                <a:ea typeface="Calibri" panose="020F0502020204030204" pitchFamily="34" charset="0"/>
                <a:cs typeface="Calibri" panose="020F0502020204030204" pitchFamily="34" charset="0"/>
              </a:rPr>
              <a:t>Commercial Operations</a:t>
            </a:r>
          </a:p>
        </p:txBody>
      </p:sp>
      <p:grpSp>
        <p:nvGrpSpPr>
          <p:cNvPr id="55" name="Group 54">
            <a:extLst>
              <a:ext uri="{FF2B5EF4-FFF2-40B4-BE49-F238E27FC236}">
                <a16:creationId xmlns:a16="http://schemas.microsoft.com/office/drawing/2014/main" id="{A8BC3B9D-40B0-B0C8-7152-F47956B0D215}"/>
              </a:ext>
            </a:extLst>
          </p:cNvPr>
          <p:cNvGrpSpPr/>
          <p:nvPr/>
        </p:nvGrpSpPr>
        <p:grpSpPr>
          <a:xfrm>
            <a:off x="471694" y="1459475"/>
            <a:ext cx="11284745" cy="1892373"/>
            <a:chOff x="471694" y="1562215"/>
            <a:chExt cx="11284745" cy="1892373"/>
          </a:xfrm>
        </p:grpSpPr>
        <p:sp>
          <p:nvSpPr>
            <p:cNvPr id="39" name="Hexagon 38">
              <a:extLst>
                <a:ext uri="{FF2B5EF4-FFF2-40B4-BE49-F238E27FC236}">
                  <a16:creationId xmlns:a16="http://schemas.microsoft.com/office/drawing/2014/main" id="{E662DF47-31B1-22A6-F9DA-9B2F7E0AD41B}"/>
                </a:ext>
              </a:extLst>
            </p:cNvPr>
            <p:cNvSpPr/>
            <p:nvPr/>
          </p:nvSpPr>
          <p:spPr>
            <a:xfrm>
              <a:off x="471694" y="1563850"/>
              <a:ext cx="1272402" cy="1202634"/>
            </a:xfrm>
            <a:prstGeom prst="hexagon">
              <a:avLst>
                <a:gd name="adj" fmla="val 27905"/>
                <a:gd name="vf" fmla="val 115470"/>
              </a:avLst>
            </a:prstGeom>
            <a:solidFill>
              <a:schemeClr val="bg2"/>
            </a:solidFill>
            <a:ln>
              <a:noFill/>
            </a:ln>
            <a:effectLst>
              <a:innerShdw blurRad="88900" dist="38100" dir="16200000">
                <a:prstClr val="black">
                  <a:alpha val="3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Hexagon 39">
              <a:extLst>
                <a:ext uri="{FF2B5EF4-FFF2-40B4-BE49-F238E27FC236}">
                  <a16:creationId xmlns:a16="http://schemas.microsoft.com/office/drawing/2014/main" id="{D09C4A81-E5F3-71A3-E2B1-DCEB0D9C3C95}"/>
                </a:ext>
              </a:extLst>
            </p:cNvPr>
            <p:cNvSpPr/>
            <p:nvPr/>
          </p:nvSpPr>
          <p:spPr>
            <a:xfrm>
              <a:off x="1462468" y="2250406"/>
              <a:ext cx="1272402" cy="1202634"/>
            </a:xfrm>
            <a:prstGeom prst="hexagon">
              <a:avLst>
                <a:gd name="adj" fmla="val 27905"/>
                <a:gd name="vf" fmla="val 115470"/>
              </a:avLst>
            </a:prstGeom>
            <a:solidFill>
              <a:schemeClr val="bg2"/>
            </a:solidFill>
            <a:ln>
              <a:noFill/>
            </a:ln>
            <a:effectLst>
              <a:innerShdw blurRad="88900" dist="38100" dir="16200000">
                <a:prstClr val="black">
                  <a:alpha val="3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Hexagon 40">
              <a:extLst>
                <a:ext uri="{FF2B5EF4-FFF2-40B4-BE49-F238E27FC236}">
                  <a16:creationId xmlns:a16="http://schemas.microsoft.com/office/drawing/2014/main" id="{63B4E0B2-98B5-BFD0-9B85-8CD7EABE10F2}"/>
                </a:ext>
              </a:extLst>
            </p:cNvPr>
            <p:cNvSpPr/>
            <p:nvPr/>
          </p:nvSpPr>
          <p:spPr>
            <a:xfrm>
              <a:off x="2468285" y="1562215"/>
              <a:ext cx="1272402" cy="1202634"/>
            </a:xfrm>
            <a:prstGeom prst="hexagon">
              <a:avLst>
                <a:gd name="adj" fmla="val 27905"/>
                <a:gd name="vf" fmla="val 115470"/>
              </a:avLst>
            </a:prstGeom>
            <a:solidFill>
              <a:schemeClr val="bg2"/>
            </a:solidFill>
            <a:ln>
              <a:noFill/>
            </a:ln>
            <a:effectLst>
              <a:innerShdw blurRad="88900" dist="38100" dir="16200000">
                <a:prstClr val="black">
                  <a:alpha val="3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Hexagon 41">
              <a:extLst>
                <a:ext uri="{FF2B5EF4-FFF2-40B4-BE49-F238E27FC236}">
                  <a16:creationId xmlns:a16="http://schemas.microsoft.com/office/drawing/2014/main" id="{477FC683-655C-A2A1-7971-1BA966FD1BD0}"/>
                </a:ext>
              </a:extLst>
            </p:cNvPr>
            <p:cNvSpPr/>
            <p:nvPr/>
          </p:nvSpPr>
          <p:spPr>
            <a:xfrm>
              <a:off x="3474098" y="2251954"/>
              <a:ext cx="1272402" cy="1202634"/>
            </a:xfrm>
            <a:prstGeom prst="hexagon">
              <a:avLst>
                <a:gd name="adj" fmla="val 27905"/>
                <a:gd name="vf" fmla="val 115470"/>
              </a:avLst>
            </a:prstGeom>
            <a:solidFill>
              <a:schemeClr val="bg2"/>
            </a:solidFill>
            <a:ln>
              <a:noFill/>
            </a:ln>
            <a:effectLst>
              <a:innerShdw blurRad="88900" dist="38100" dir="16200000">
                <a:prstClr val="black">
                  <a:alpha val="3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Hexagon 45">
              <a:extLst>
                <a:ext uri="{FF2B5EF4-FFF2-40B4-BE49-F238E27FC236}">
                  <a16:creationId xmlns:a16="http://schemas.microsoft.com/office/drawing/2014/main" id="{DCDAA3B8-4C33-CC36-C55C-F8B0CB2DE8DF}"/>
                </a:ext>
              </a:extLst>
            </p:cNvPr>
            <p:cNvSpPr/>
            <p:nvPr/>
          </p:nvSpPr>
          <p:spPr>
            <a:xfrm>
              <a:off x="4484816" y="1563850"/>
              <a:ext cx="1272402" cy="1202634"/>
            </a:xfrm>
            <a:prstGeom prst="hexagon">
              <a:avLst>
                <a:gd name="adj" fmla="val 27905"/>
                <a:gd name="vf" fmla="val 115470"/>
              </a:avLst>
            </a:prstGeom>
            <a:solidFill>
              <a:schemeClr val="bg2"/>
            </a:solidFill>
            <a:ln>
              <a:noFill/>
            </a:ln>
            <a:effectLst>
              <a:innerShdw blurRad="88900" dist="38100" dir="16200000">
                <a:prstClr val="black">
                  <a:alpha val="3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Hexagon 46">
              <a:extLst>
                <a:ext uri="{FF2B5EF4-FFF2-40B4-BE49-F238E27FC236}">
                  <a16:creationId xmlns:a16="http://schemas.microsoft.com/office/drawing/2014/main" id="{42FF3F6A-2F1F-BF70-942B-C1B138CFF019}"/>
                </a:ext>
              </a:extLst>
            </p:cNvPr>
            <p:cNvSpPr/>
            <p:nvPr/>
          </p:nvSpPr>
          <p:spPr>
            <a:xfrm>
              <a:off x="5475590" y="2250406"/>
              <a:ext cx="1272402" cy="1202634"/>
            </a:xfrm>
            <a:prstGeom prst="hexagon">
              <a:avLst>
                <a:gd name="adj" fmla="val 27905"/>
                <a:gd name="vf" fmla="val 115470"/>
              </a:avLst>
            </a:prstGeom>
            <a:solidFill>
              <a:schemeClr val="bg2"/>
            </a:solidFill>
            <a:ln>
              <a:noFill/>
            </a:ln>
            <a:effectLst>
              <a:innerShdw blurRad="88900" dist="38100" dir="16200000">
                <a:prstClr val="black">
                  <a:alpha val="3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Hexagon 47">
              <a:extLst>
                <a:ext uri="{FF2B5EF4-FFF2-40B4-BE49-F238E27FC236}">
                  <a16:creationId xmlns:a16="http://schemas.microsoft.com/office/drawing/2014/main" id="{0D048737-12F6-EE6C-96F0-4E1383A8D5B0}"/>
                </a:ext>
              </a:extLst>
            </p:cNvPr>
            <p:cNvSpPr/>
            <p:nvPr/>
          </p:nvSpPr>
          <p:spPr>
            <a:xfrm>
              <a:off x="6481407" y="1562215"/>
              <a:ext cx="1272402" cy="1202634"/>
            </a:xfrm>
            <a:prstGeom prst="hexagon">
              <a:avLst>
                <a:gd name="adj" fmla="val 27905"/>
                <a:gd name="vf" fmla="val 115470"/>
              </a:avLst>
            </a:prstGeom>
            <a:solidFill>
              <a:schemeClr val="bg2"/>
            </a:solidFill>
            <a:ln>
              <a:noFill/>
            </a:ln>
            <a:effectLst>
              <a:innerShdw blurRad="88900" dist="38100" dir="16200000">
                <a:prstClr val="black">
                  <a:alpha val="3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Hexagon 48">
              <a:extLst>
                <a:ext uri="{FF2B5EF4-FFF2-40B4-BE49-F238E27FC236}">
                  <a16:creationId xmlns:a16="http://schemas.microsoft.com/office/drawing/2014/main" id="{B0403DDA-ED9E-4927-9511-3DD299EC7BAB}"/>
                </a:ext>
              </a:extLst>
            </p:cNvPr>
            <p:cNvSpPr/>
            <p:nvPr/>
          </p:nvSpPr>
          <p:spPr>
            <a:xfrm>
              <a:off x="7487220" y="2251954"/>
              <a:ext cx="1272402" cy="1202634"/>
            </a:xfrm>
            <a:prstGeom prst="hexagon">
              <a:avLst>
                <a:gd name="adj" fmla="val 27905"/>
                <a:gd name="vf" fmla="val 115470"/>
              </a:avLst>
            </a:prstGeom>
            <a:solidFill>
              <a:schemeClr val="bg2"/>
            </a:solidFill>
            <a:ln>
              <a:noFill/>
            </a:ln>
            <a:effectLst>
              <a:innerShdw blurRad="88900" dist="38100" dir="16200000">
                <a:prstClr val="black">
                  <a:alpha val="3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a:extLst>
                <a:ext uri="{FF2B5EF4-FFF2-40B4-BE49-F238E27FC236}">
                  <a16:creationId xmlns:a16="http://schemas.microsoft.com/office/drawing/2014/main" id="{87CD4D2D-BA07-7CAE-B543-2BD677B3822F}"/>
                </a:ext>
              </a:extLst>
            </p:cNvPr>
            <p:cNvSpPr/>
            <p:nvPr/>
          </p:nvSpPr>
          <p:spPr>
            <a:xfrm>
              <a:off x="8487446" y="1563850"/>
              <a:ext cx="1272402" cy="1202634"/>
            </a:xfrm>
            <a:prstGeom prst="hexagon">
              <a:avLst>
                <a:gd name="adj" fmla="val 27905"/>
                <a:gd name="vf" fmla="val 115470"/>
              </a:avLst>
            </a:prstGeom>
            <a:solidFill>
              <a:schemeClr val="bg2"/>
            </a:solidFill>
            <a:ln>
              <a:noFill/>
            </a:ln>
            <a:effectLst>
              <a:innerShdw blurRad="88900" dist="38100" dir="16200000">
                <a:prstClr val="black">
                  <a:alpha val="3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a:extLst>
                <a:ext uri="{FF2B5EF4-FFF2-40B4-BE49-F238E27FC236}">
                  <a16:creationId xmlns:a16="http://schemas.microsoft.com/office/drawing/2014/main" id="{8713076D-F2B3-28AD-1612-E3089D3F29DC}"/>
                </a:ext>
              </a:extLst>
            </p:cNvPr>
            <p:cNvSpPr/>
            <p:nvPr/>
          </p:nvSpPr>
          <p:spPr>
            <a:xfrm>
              <a:off x="9485742" y="2250406"/>
              <a:ext cx="1272402" cy="1202634"/>
            </a:xfrm>
            <a:prstGeom prst="hexagon">
              <a:avLst>
                <a:gd name="adj" fmla="val 27905"/>
                <a:gd name="vf" fmla="val 115470"/>
              </a:avLst>
            </a:prstGeom>
            <a:solidFill>
              <a:schemeClr val="bg2"/>
            </a:solidFill>
            <a:ln>
              <a:noFill/>
            </a:ln>
            <a:effectLst>
              <a:innerShdw blurRad="88900" dist="38100" dir="16200000">
                <a:prstClr val="black">
                  <a:alpha val="3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a:extLst>
                <a:ext uri="{FF2B5EF4-FFF2-40B4-BE49-F238E27FC236}">
                  <a16:creationId xmlns:a16="http://schemas.microsoft.com/office/drawing/2014/main" id="{E2098D44-C4E7-3CEC-E7A2-716F5AD9325F}"/>
                </a:ext>
              </a:extLst>
            </p:cNvPr>
            <p:cNvSpPr/>
            <p:nvPr/>
          </p:nvSpPr>
          <p:spPr>
            <a:xfrm>
              <a:off x="10484037" y="1562215"/>
              <a:ext cx="1272402" cy="1202634"/>
            </a:xfrm>
            <a:prstGeom prst="hexagon">
              <a:avLst>
                <a:gd name="adj" fmla="val 27905"/>
                <a:gd name="vf" fmla="val 115470"/>
              </a:avLst>
            </a:prstGeom>
            <a:solidFill>
              <a:schemeClr val="bg2"/>
            </a:solidFill>
            <a:ln>
              <a:noFill/>
            </a:ln>
            <a:effectLst>
              <a:innerShdw blurRad="88900" dist="38100" dir="16200000">
                <a:prstClr val="black">
                  <a:alpha val="3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Rounded Corners 29">
            <a:extLst>
              <a:ext uri="{FF2B5EF4-FFF2-40B4-BE49-F238E27FC236}">
                <a16:creationId xmlns:a16="http://schemas.microsoft.com/office/drawing/2014/main" id="{AB04C301-99A8-377F-712F-D023F6BAC19E}"/>
              </a:ext>
            </a:extLst>
          </p:cNvPr>
          <p:cNvSpPr/>
          <p:nvPr/>
        </p:nvSpPr>
        <p:spPr>
          <a:xfrm>
            <a:off x="532654" y="5749885"/>
            <a:ext cx="11165337" cy="293775"/>
          </a:xfrm>
          <a:prstGeom prst="roundRect">
            <a:avLst/>
          </a:prstGeom>
          <a:solidFill>
            <a:schemeClr val="accent1"/>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449C"/>
                </a:solidFill>
                <a:effectLst/>
                <a:uLnTx/>
                <a:uFillTx/>
                <a:latin typeface="+mj-lt"/>
                <a:ea typeface="Calibri" panose="020F0502020204030204" pitchFamily="34" charset="0"/>
                <a:cs typeface="Calibri" panose="020F0502020204030204" pitchFamily="34" charset="0"/>
              </a:rPr>
              <a:t>Consulting Services (Internal + Partner)</a:t>
            </a:r>
          </a:p>
        </p:txBody>
      </p:sp>
      <p:sp>
        <p:nvSpPr>
          <p:cNvPr id="34" name="Rectangle: Rounded Corners 33">
            <a:extLst>
              <a:ext uri="{FF2B5EF4-FFF2-40B4-BE49-F238E27FC236}">
                <a16:creationId xmlns:a16="http://schemas.microsoft.com/office/drawing/2014/main" id="{5D9D85B2-F6D1-C6CD-B17F-9D7C96F6377F}"/>
              </a:ext>
            </a:extLst>
          </p:cNvPr>
          <p:cNvSpPr/>
          <p:nvPr/>
        </p:nvSpPr>
        <p:spPr>
          <a:xfrm>
            <a:off x="532656" y="3514304"/>
            <a:ext cx="11165335" cy="328141"/>
          </a:xfrm>
          <a:prstGeom prst="roundRect">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449C"/>
                </a:solidFill>
                <a:effectLst/>
                <a:uLnTx/>
                <a:uFillTx/>
                <a:latin typeface="+mj-lt"/>
                <a:ea typeface="Calibri" panose="020F0502020204030204" pitchFamily="34" charset="0"/>
                <a:cs typeface="Calibri" panose="020F0502020204030204" pitchFamily="34" charset="0"/>
              </a:rPr>
              <a:t>ValGenesis </a:t>
            </a:r>
            <a:r>
              <a:rPr kumimoji="0" lang="en-US" sz="1400" b="0" i="0" u="none" strike="noStrike" kern="1200" cap="none" spc="0" normalizeH="0" baseline="0" noProof="0" err="1">
                <a:ln>
                  <a:noFill/>
                </a:ln>
                <a:solidFill>
                  <a:srgbClr val="1B449C"/>
                </a:solidFill>
                <a:effectLst/>
                <a:uLnTx/>
                <a:uFillTx/>
                <a:latin typeface="+mj-lt"/>
                <a:ea typeface="Calibri" panose="020F0502020204030204" pitchFamily="34" charset="0"/>
                <a:cs typeface="Calibri" panose="020F0502020204030204" pitchFamily="34" charset="0"/>
              </a:rPr>
              <a:t>iRisk</a:t>
            </a:r>
            <a:endParaRPr kumimoji="0" lang="en-US" sz="1400" b="0" i="0" u="none" strike="noStrike" kern="1200" cap="none" spc="0" normalizeH="0" baseline="0" noProof="0">
              <a:ln>
                <a:noFill/>
              </a:ln>
              <a:solidFill>
                <a:srgbClr val="1B449C"/>
              </a:solidFill>
              <a:effectLst/>
              <a:uLnTx/>
              <a:uFillTx/>
              <a:latin typeface="+mj-lt"/>
              <a:ea typeface="Calibri" panose="020F0502020204030204" pitchFamily="34" charset="0"/>
              <a:cs typeface="Calibri" panose="020F0502020204030204" pitchFamily="34" charset="0"/>
            </a:endParaRPr>
          </a:p>
        </p:txBody>
      </p:sp>
      <p:sp>
        <p:nvSpPr>
          <p:cNvPr id="35" name="Rectangle: Rounded Corners 34">
            <a:extLst>
              <a:ext uri="{FF2B5EF4-FFF2-40B4-BE49-F238E27FC236}">
                <a16:creationId xmlns:a16="http://schemas.microsoft.com/office/drawing/2014/main" id="{F206C24A-C65F-4AA8-B95F-870A9AD10444}"/>
              </a:ext>
            </a:extLst>
          </p:cNvPr>
          <p:cNvSpPr/>
          <p:nvPr/>
        </p:nvSpPr>
        <p:spPr>
          <a:xfrm>
            <a:off x="532655" y="3961420"/>
            <a:ext cx="10091546" cy="328141"/>
          </a:xfrm>
          <a:prstGeom prst="roundRect">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449C"/>
                </a:solidFill>
                <a:effectLst/>
                <a:uLnTx/>
                <a:uFillTx/>
                <a:latin typeface="+mj-lt"/>
                <a:ea typeface="Calibri" panose="020F0502020204030204" pitchFamily="34" charset="0"/>
                <a:cs typeface="Calibri" panose="020F0502020204030204" pitchFamily="34" charset="0"/>
              </a:rPr>
              <a:t>ValGenesis Process Manager</a:t>
            </a:r>
          </a:p>
        </p:txBody>
      </p:sp>
      <p:sp>
        <p:nvSpPr>
          <p:cNvPr id="36" name="Rectangle: Rounded Corners 35">
            <a:extLst>
              <a:ext uri="{FF2B5EF4-FFF2-40B4-BE49-F238E27FC236}">
                <a16:creationId xmlns:a16="http://schemas.microsoft.com/office/drawing/2014/main" id="{1F11954B-CC16-2293-F087-FF86A3F29325}"/>
              </a:ext>
            </a:extLst>
          </p:cNvPr>
          <p:cNvSpPr/>
          <p:nvPr/>
        </p:nvSpPr>
        <p:spPr>
          <a:xfrm>
            <a:off x="3610555" y="4408536"/>
            <a:ext cx="5936060" cy="328141"/>
          </a:xfrm>
          <a:prstGeom prst="roundRect">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449C"/>
                </a:solidFill>
                <a:effectLst/>
                <a:uLnTx/>
                <a:uFillTx/>
                <a:latin typeface="+mj-lt"/>
                <a:ea typeface="Calibri" panose="020F0502020204030204" pitchFamily="34" charset="0"/>
                <a:cs typeface="Calibri" panose="020F0502020204030204" pitchFamily="34" charset="0"/>
              </a:rPr>
              <a:t>ValGenesis Validation Lifecycle Management</a:t>
            </a:r>
          </a:p>
        </p:txBody>
      </p:sp>
      <p:sp>
        <p:nvSpPr>
          <p:cNvPr id="37" name="Rectangle: Rounded Corners 36">
            <a:extLst>
              <a:ext uri="{FF2B5EF4-FFF2-40B4-BE49-F238E27FC236}">
                <a16:creationId xmlns:a16="http://schemas.microsoft.com/office/drawing/2014/main" id="{59EB21E1-1235-0859-885C-070D17CF4955}"/>
              </a:ext>
            </a:extLst>
          </p:cNvPr>
          <p:cNvSpPr/>
          <p:nvPr/>
        </p:nvSpPr>
        <p:spPr>
          <a:xfrm>
            <a:off x="3610555" y="4855652"/>
            <a:ext cx="5936060" cy="328141"/>
          </a:xfrm>
          <a:prstGeom prst="roundRect">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449C"/>
                </a:solidFill>
                <a:effectLst/>
                <a:uLnTx/>
                <a:uFillTx/>
                <a:latin typeface="+mj-lt"/>
                <a:ea typeface="Calibri" panose="020F0502020204030204" pitchFamily="34" charset="0"/>
                <a:cs typeface="Calibri" panose="020F0502020204030204" pitchFamily="34" charset="0"/>
              </a:rPr>
              <a:t>ValGenesis Process Insight</a:t>
            </a:r>
          </a:p>
        </p:txBody>
      </p:sp>
      <p:sp>
        <p:nvSpPr>
          <p:cNvPr id="38" name="Rectangle: Rounded Corners 37">
            <a:extLst>
              <a:ext uri="{FF2B5EF4-FFF2-40B4-BE49-F238E27FC236}">
                <a16:creationId xmlns:a16="http://schemas.microsoft.com/office/drawing/2014/main" id="{021DAF81-61A4-D4D0-13BD-2E62A5582472}"/>
              </a:ext>
            </a:extLst>
          </p:cNvPr>
          <p:cNvSpPr/>
          <p:nvPr/>
        </p:nvSpPr>
        <p:spPr>
          <a:xfrm>
            <a:off x="2542806" y="5302768"/>
            <a:ext cx="9155185" cy="328141"/>
          </a:xfrm>
          <a:prstGeom prst="roundRect">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449C"/>
                </a:solidFill>
                <a:effectLst/>
                <a:uLnTx/>
                <a:uFillTx/>
                <a:latin typeface="+mj-lt"/>
                <a:ea typeface="Calibri" panose="020F0502020204030204" pitchFamily="34" charset="0"/>
                <a:cs typeface="Calibri" panose="020F0502020204030204" pitchFamily="34" charset="0"/>
              </a:rPr>
              <a:t>ValGenesis e-Logbook</a:t>
            </a:r>
          </a:p>
        </p:txBody>
      </p:sp>
      <p:grpSp>
        <p:nvGrpSpPr>
          <p:cNvPr id="56" name="Group 55">
            <a:extLst>
              <a:ext uri="{FF2B5EF4-FFF2-40B4-BE49-F238E27FC236}">
                <a16:creationId xmlns:a16="http://schemas.microsoft.com/office/drawing/2014/main" id="{265B5386-4AC0-4F86-C52A-F25D92B2CC8C}"/>
              </a:ext>
            </a:extLst>
          </p:cNvPr>
          <p:cNvGrpSpPr/>
          <p:nvPr/>
        </p:nvGrpSpPr>
        <p:grpSpPr>
          <a:xfrm>
            <a:off x="494009" y="1452872"/>
            <a:ext cx="11262430" cy="1897428"/>
            <a:chOff x="494009" y="1555612"/>
            <a:chExt cx="11262430" cy="1897428"/>
          </a:xfrm>
        </p:grpSpPr>
        <p:sp>
          <p:nvSpPr>
            <p:cNvPr id="18" name="Title 1">
              <a:extLst>
                <a:ext uri="{FF2B5EF4-FFF2-40B4-BE49-F238E27FC236}">
                  <a16:creationId xmlns:a16="http://schemas.microsoft.com/office/drawing/2014/main" id="{7261B5F1-EDA0-5E87-0525-14FA45A9B72D}"/>
                </a:ext>
              </a:extLst>
            </p:cNvPr>
            <p:cNvSpPr txBox="1">
              <a:spLocks/>
            </p:cNvSpPr>
            <p:nvPr/>
          </p:nvSpPr>
          <p:spPr>
            <a:xfrm>
              <a:off x="494009" y="1563850"/>
              <a:ext cx="1239838" cy="1202634"/>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rPr>
                <a:t>Risk </a:t>
              </a:r>
              <a:br>
                <a:rPr kumimoji="0" lang="en-US" sz="1000" b="1"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rPr>
              </a:br>
              <a:r>
                <a:rPr kumimoji="0" lang="en-US" sz="1000" b="1"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rPr>
                <a:t>Assessment</a:t>
              </a:r>
            </a:p>
          </p:txBody>
        </p:sp>
        <p:sp>
          <p:nvSpPr>
            <p:cNvPr id="19" name="Title 1">
              <a:extLst>
                <a:ext uri="{FF2B5EF4-FFF2-40B4-BE49-F238E27FC236}">
                  <a16:creationId xmlns:a16="http://schemas.microsoft.com/office/drawing/2014/main" id="{AB7536DD-4AC5-59A9-1359-653A1A1DAD66}"/>
                </a:ext>
              </a:extLst>
            </p:cNvPr>
            <p:cNvSpPr txBox="1">
              <a:spLocks/>
            </p:cNvSpPr>
            <p:nvPr/>
          </p:nvSpPr>
          <p:spPr>
            <a:xfrm>
              <a:off x="1462469" y="2249915"/>
              <a:ext cx="1265184" cy="1203125"/>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rPr>
                <a:t>Design</a:t>
              </a:r>
            </a:p>
          </p:txBody>
        </p:sp>
        <p:sp>
          <p:nvSpPr>
            <p:cNvPr id="20" name="Title 1">
              <a:extLst>
                <a:ext uri="{FF2B5EF4-FFF2-40B4-BE49-F238E27FC236}">
                  <a16:creationId xmlns:a16="http://schemas.microsoft.com/office/drawing/2014/main" id="{89D8F4D2-2E87-FF39-BB5A-9DF564C0367F}"/>
                </a:ext>
              </a:extLst>
            </p:cNvPr>
            <p:cNvSpPr txBox="1">
              <a:spLocks/>
            </p:cNvSpPr>
            <p:nvPr/>
          </p:nvSpPr>
          <p:spPr>
            <a:xfrm>
              <a:off x="2478535" y="1562215"/>
              <a:ext cx="1262148" cy="1202633"/>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rPr>
                <a:t>Development</a:t>
              </a:r>
            </a:p>
          </p:txBody>
        </p:sp>
        <p:sp>
          <p:nvSpPr>
            <p:cNvPr id="22" name="Title 1">
              <a:extLst>
                <a:ext uri="{FF2B5EF4-FFF2-40B4-BE49-F238E27FC236}">
                  <a16:creationId xmlns:a16="http://schemas.microsoft.com/office/drawing/2014/main" id="{25F08EED-3F68-A398-91E4-B275553262AF}"/>
                </a:ext>
              </a:extLst>
            </p:cNvPr>
            <p:cNvSpPr txBox="1">
              <a:spLocks/>
            </p:cNvSpPr>
            <p:nvPr/>
          </p:nvSpPr>
          <p:spPr>
            <a:xfrm>
              <a:off x="4493459" y="1570200"/>
              <a:ext cx="1261828" cy="1201229"/>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rPr>
                <a:t>Validation</a:t>
              </a:r>
            </a:p>
          </p:txBody>
        </p:sp>
        <p:sp>
          <p:nvSpPr>
            <p:cNvPr id="23" name="Title 1">
              <a:extLst>
                <a:ext uri="{FF2B5EF4-FFF2-40B4-BE49-F238E27FC236}">
                  <a16:creationId xmlns:a16="http://schemas.microsoft.com/office/drawing/2014/main" id="{B9AF4CB5-5098-1F3C-837A-63FACCE60C31}"/>
                </a:ext>
              </a:extLst>
            </p:cNvPr>
            <p:cNvSpPr txBox="1">
              <a:spLocks/>
            </p:cNvSpPr>
            <p:nvPr/>
          </p:nvSpPr>
          <p:spPr>
            <a:xfrm>
              <a:off x="5480138" y="2249915"/>
              <a:ext cx="1261916" cy="1196521"/>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rPr>
                <a:t>Control </a:t>
              </a:r>
              <a:br>
                <a:rPr kumimoji="0" lang="en-US" sz="1000" b="1"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rPr>
              </a:br>
              <a:r>
                <a:rPr kumimoji="0" lang="en-US" sz="1000" b="1"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rPr>
                <a:t>Strategy Specifications</a:t>
              </a:r>
            </a:p>
          </p:txBody>
        </p:sp>
        <p:sp>
          <p:nvSpPr>
            <p:cNvPr id="24" name="Title 1">
              <a:extLst>
                <a:ext uri="{FF2B5EF4-FFF2-40B4-BE49-F238E27FC236}">
                  <a16:creationId xmlns:a16="http://schemas.microsoft.com/office/drawing/2014/main" id="{5501082A-F6A8-404E-8933-26E4698C8FFA}"/>
                </a:ext>
              </a:extLst>
            </p:cNvPr>
            <p:cNvSpPr txBox="1">
              <a:spLocks/>
            </p:cNvSpPr>
            <p:nvPr/>
          </p:nvSpPr>
          <p:spPr>
            <a:xfrm>
              <a:off x="6486308" y="1562215"/>
              <a:ext cx="1267495" cy="1209214"/>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rPr>
                <a:t>Technology</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rPr>
                <a:t>Transfer</a:t>
              </a:r>
            </a:p>
          </p:txBody>
        </p:sp>
        <p:sp>
          <p:nvSpPr>
            <p:cNvPr id="25" name="Title 1">
              <a:extLst>
                <a:ext uri="{FF2B5EF4-FFF2-40B4-BE49-F238E27FC236}">
                  <a16:creationId xmlns:a16="http://schemas.microsoft.com/office/drawing/2014/main" id="{76A52CF0-6C5A-EB57-9F69-944CE22B2926}"/>
                </a:ext>
              </a:extLst>
            </p:cNvPr>
            <p:cNvSpPr txBox="1">
              <a:spLocks/>
            </p:cNvSpPr>
            <p:nvPr/>
          </p:nvSpPr>
          <p:spPr>
            <a:xfrm>
              <a:off x="7481286" y="2250406"/>
              <a:ext cx="1278330" cy="1196030"/>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rPr>
                <a:t>Change </a:t>
              </a:r>
              <a:br>
                <a:rPr kumimoji="0" lang="en-US" sz="1000" b="1"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rPr>
              </a:br>
              <a:r>
                <a:rPr kumimoji="0" lang="en-US" sz="1000" b="1"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rPr>
                <a:t>Impact Assessment</a:t>
              </a:r>
            </a:p>
          </p:txBody>
        </p:sp>
        <p:sp>
          <p:nvSpPr>
            <p:cNvPr id="28" name="Title 1">
              <a:extLst>
                <a:ext uri="{FF2B5EF4-FFF2-40B4-BE49-F238E27FC236}">
                  <a16:creationId xmlns:a16="http://schemas.microsoft.com/office/drawing/2014/main" id="{9921B0C2-6189-0F82-C98D-DE7548E571CD}"/>
                </a:ext>
              </a:extLst>
            </p:cNvPr>
            <p:cNvSpPr txBox="1">
              <a:spLocks/>
            </p:cNvSpPr>
            <p:nvPr/>
          </p:nvSpPr>
          <p:spPr>
            <a:xfrm>
              <a:off x="8496007" y="1562214"/>
              <a:ext cx="1263841" cy="1202633"/>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rPr>
                <a:t>Quality </a:t>
              </a:r>
              <a:br>
                <a:rPr kumimoji="0" lang="en-US" sz="1000" b="1"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rPr>
              </a:br>
              <a:r>
                <a:rPr kumimoji="0" lang="en-US" sz="1000" b="1"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rPr>
                <a:t>Metrics / Product </a:t>
              </a:r>
              <a:br>
                <a:rPr kumimoji="0" lang="en-US" sz="1000" b="1"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rPr>
              </a:br>
              <a:r>
                <a:rPr kumimoji="0" lang="en-US" sz="1000" b="1"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rPr>
                <a:t>Reviews</a:t>
              </a:r>
            </a:p>
          </p:txBody>
        </p:sp>
        <p:sp>
          <p:nvSpPr>
            <p:cNvPr id="29" name="Title 1">
              <a:extLst>
                <a:ext uri="{FF2B5EF4-FFF2-40B4-BE49-F238E27FC236}">
                  <a16:creationId xmlns:a16="http://schemas.microsoft.com/office/drawing/2014/main" id="{53B9A405-339D-3310-5321-A5C930ECF16A}"/>
                </a:ext>
              </a:extLst>
            </p:cNvPr>
            <p:cNvSpPr txBox="1">
              <a:spLocks/>
            </p:cNvSpPr>
            <p:nvPr/>
          </p:nvSpPr>
          <p:spPr>
            <a:xfrm>
              <a:off x="9501814" y="2273164"/>
              <a:ext cx="1256329" cy="1173272"/>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rPr>
                <a:t>Continuous Improvement</a:t>
              </a:r>
            </a:p>
          </p:txBody>
        </p:sp>
        <p:sp>
          <p:nvSpPr>
            <p:cNvPr id="33" name="Title 1">
              <a:extLst>
                <a:ext uri="{FF2B5EF4-FFF2-40B4-BE49-F238E27FC236}">
                  <a16:creationId xmlns:a16="http://schemas.microsoft.com/office/drawing/2014/main" id="{2B6B97F9-5FD6-7010-AD67-72CFAF8B861A}"/>
                </a:ext>
              </a:extLst>
            </p:cNvPr>
            <p:cNvSpPr txBox="1">
              <a:spLocks/>
            </p:cNvSpPr>
            <p:nvPr/>
          </p:nvSpPr>
          <p:spPr>
            <a:xfrm>
              <a:off x="10492599" y="1555612"/>
              <a:ext cx="1263840" cy="1209236"/>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rPr>
                <a:t>Decommission</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sz="1000" b="1">
                  <a:solidFill>
                    <a:prstClr val="black"/>
                  </a:solidFill>
                  <a:latin typeface="+mn-lt"/>
                  <a:ea typeface="Calibri" panose="020F0502020204030204" pitchFamily="34" charset="0"/>
                  <a:cs typeface="Calibri" panose="020F0502020204030204" pitchFamily="34" charset="0"/>
                </a:rPr>
                <a:t>and Retire</a:t>
              </a:r>
              <a:endParaRPr kumimoji="0" lang="en-US" sz="1000" b="1"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endParaRPr>
            </a:p>
          </p:txBody>
        </p:sp>
        <p:sp>
          <p:nvSpPr>
            <p:cNvPr id="21" name="Title 1">
              <a:extLst>
                <a:ext uri="{FF2B5EF4-FFF2-40B4-BE49-F238E27FC236}">
                  <a16:creationId xmlns:a16="http://schemas.microsoft.com/office/drawing/2014/main" id="{E1E4B765-C4F4-9D6D-2FAA-C72E1268D9E8}"/>
                </a:ext>
              </a:extLst>
            </p:cNvPr>
            <p:cNvSpPr txBox="1">
              <a:spLocks/>
            </p:cNvSpPr>
            <p:nvPr/>
          </p:nvSpPr>
          <p:spPr>
            <a:xfrm>
              <a:off x="3481316" y="2249915"/>
              <a:ext cx="1265184" cy="1196521"/>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rPr>
                <a:t>CQV</a:t>
              </a:r>
            </a:p>
          </p:txBody>
        </p:sp>
      </p:grpSp>
      <p:pic>
        <p:nvPicPr>
          <p:cNvPr id="8" name="Picture 7">
            <a:extLst>
              <a:ext uri="{FF2B5EF4-FFF2-40B4-BE49-F238E27FC236}">
                <a16:creationId xmlns:a16="http://schemas.microsoft.com/office/drawing/2014/main" id="{6CAC5DBB-A1FA-34C0-21B5-20B920BC7A9C}"/>
              </a:ext>
            </a:extLst>
          </p:cNvPr>
          <p:cNvPicPr>
            <a:picLocks noChangeAspect="1"/>
          </p:cNvPicPr>
          <p:nvPr/>
        </p:nvPicPr>
        <p:blipFill>
          <a:blip r:embed="rId3"/>
          <a:stretch>
            <a:fillRect/>
          </a:stretch>
        </p:blipFill>
        <p:spPr>
          <a:xfrm>
            <a:off x="173329" y="2054846"/>
            <a:ext cx="11880000" cy="701718"/>
          </a:xfrm>
          <a:prstGeom prst="rect">
            <a:avLst/>
          </a:prstGeom>
          <a:effectLst>
            <a:outerShdw blurRad="50800" dist="25400" dir="5400000" algn="t" rotWithShape="0">
              <a:prstClr val="black">
                <a:alpha val="19000"/>
              </a:prstClr>
            </a:outerShdw>
          </a:effectLst>
        </p:spPr>
      </p:pic>
    </p:spTree>
    <p:extLst>
      <p:ext uri="{BB962C8B-B14F-4D97-AF65-F5344CB8AC3E}">
        <p14:creationId xmlns:p14="http://schemas.microsoft.com/office/powerpoint/2010/main" val="311320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1000"/>
                                        <p:tgtEl>
                                          <p:spTgt spid="34"/>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1000"/>
                                        <p:tgtEl>
                                          <p:spTgt spid="35"/>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1000"/>
                                        <p:tgtEl>
                                          <p:spTgt spid="36"/>
                                        </p:tgtEl>
                                      </p:cBhvr>
                                    </p:animEffect>
                                  </p:childTnLst>
                                </p:cTn>
                              </p:par>
                            </p:childTnLst>
                          </p:cTn>
                        </p:par>
                        <p:par>
                          <p:cTn id="29" fill="hold">
                            <p:stCondLst>
                              <p:cond delay="3500"/>
                            </p:stCondLst>
                            <p:childTnLst>
                              <p:par>
                                <p:cTn id="30" presetID="10" presetClass="entr" presetSubtype="0"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childTnLst>
                                </p:cTn>
                              </p:par>
                            </p:childTnLst>
                          </p:cTn>
                        </p:par>
                        <p:par>
                          <p:cTn id="33" fill="hold">
                            <p:stCondLst>
                              <p:cond delay="4500"/>
                            </p:stCondLst>
                            <p:childTnLst>
                              <p:par>
                                <p:cTn id="34" presetID="10" presetClass="entr" presetSubtype="0" fill="hold" grpId="0" nodeType="after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1000"/>
                                        <p:tgtEl>
                                          <p:spTgt spid="38"/>
                                        </p:tgtEl>
                                      </p:cBhvr>
                                    </p:animEffect>
                                  </p:childTnLst>
                                </p:cTn>
                              </p:par>
                            </p:childTnLst>
                          </p:cTn>
                        </p:par>
                        <p:par>
                          <p:cTn id="37" fill="hold">
                            <p:stCondLst>
                              <p:cond delay="5500"/>
                            </p:stCondLst>
                            <p:childTnLst>
                              <p:par>
                                <p:cTn id="38" presetID="10" presetClass="entr" presetSubtype="0" fill="hold" grpId="0" nodeType="after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30" grpId="0" animBg="1"/>
      <p:bldP spid="34" grpId="0" animBg="1"/>
      <p:bldP spid="35" grpId="0" animBg="1"/>
      <p:bldP spid="36" grpId="0" animBg="1"/>
      <p:bldP spid="37" grpId="0" animBg="1"/>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7A10C-926E-EA76-1DD5-90CD496B932F}"/>
              </a:ext>
            </a:extLst>
          </p:cNvPr>
          <p:cNvSpPr>
            <a:spLocks noGrp="1"/>
          </p:cNvSpPr>
          <p:nvPr>
            <p:ph type="title"/>
          </p:nvPr>
        </p:nvSpPr>
        <p:spPr>
          <a:xfrm>
            <a:off x="731520" y="457200"/>
            <a:ext cx="10698480" cy="341632"/>
          </a:xfrm>
        </p:spPr>
        <p:txBody>
          <a:bodyPr/>
          <a:lstStyle/>
          <a:p>
            <a:r>
              <a:rPr lang="en-US"/>
              <a:t>Life sciences leaders use ValGenesis VLMS …</a:t>
            </a:r>
          </a:p>
        </p:txBody>
      </p:sp>
      <p:sp>
        <p:nvSpPr>
          <p:cNvPr id="4" name="TextBox 3">
            <a:extLst>
              <a:ext uri="{FF2B5EF4-FFF2-40B4-BE49-F238E27FC236}">
                <a16:creationId xmlns:a16="http://schemas.microsoft.com/office/drawing/2014/main" id="{15E7A8D1-48D0-9FE1-22E4-DBA1B7B34567}"/>
              </a:ext>
            </a:extLst>
          </p:cNvPr>
          <p:cNvSpPr txBox="1"/>
          <p:nvPr/>
        </p:nvSpPr>
        <p:spPr>
          <a:xfrm>
            <a:off x="731519" y="1349813"/>
            <a:ext cx="3580807" cy="400110"/>
          </a:xfrm>
          <a:prstGeom prst="rect">
            <a:avLst/>
          </a:prstGeom>
          <a:noFill/>
          <a:ln>
            <a:noFill/>
          </a:ln>
        </p:spPr>
        <p:txBody>
          <a:bodyPr wrap="square" rtlCol="0">
            <a:spAutoFit/>
          </a:bodyPr>
          <a:lstStyle/>
          <a:p>
            <a:pPr algn="ctr" fontAlgn="t"/>
            <a:r>
              <a:rPr lang="en-US" sz="2000">
                <a:solidFill>
                  <a:schemeClr val="bg2">
                    <a:lumMod val="75000"/>
                  </a:schemeClr>
                </a:solidFill>
                <a:latin typeface="+mj-lt"/>
              </a:rPr>
              <a:t>Biotechnology</a:t>
            </a:r>
          </a:p>
        </p:txBody>
      </p:sp>
      <p:sp>
        <p:nvSpPr>
          <p:cNvPr id="5" name="TextBox 4">
            <a:extLst>
              <a:ext uri="{FF2B5EF4-FFF2-40B4-BE49-F238E27FC236}">
                <a16:creationId xmlns:a16="http://schemas.microsoft.com/office/drawing/2014/main" id="{88D0A03E-D603-9D92-9AA6-6E525DAB180F}"/>
              </a:ext>
            </a:extLst>
          </p:cNvPr>
          <p:cNvSpPr txBox="1"/>
          <p:nvPr/>
        </p:nvSpPr>
        <p:spPr>
          <a:xfrm>
            <a:off x="4346486" y="1352244"/>
            <a:ext cx="3533184" cy="400110"/>
          </a:xfrm>
          <a:prstGeom prst="rect">
            <a:avLst/>
          </a:prstGeom>
          <a:noFill/>
          <a:ln>
            <a:noFill/>
          </a:ln>
        </p:spPr>
        <p:txBody>
          <a:bodyPr wrap="square" rtlCol="0">
            <a:spAutoFit/>
          </a:bodyPr>
          <a:lstStyle>
            <a:defPPr marR="0" lvl="0" algn="l" rtl="0">
              <a:lnSpc>
                <a:spcPct val="100000"/>
              </a:lnSpc>
              <a:spcBef>
                <a:spcPts val="0"/>
              </a:spcBef>
              <a:spcAft>
                <a:spcPts val="0"/>
              </a:spcAft>
            </a:defPPr>
            <a:lvl1pPr algn="ctr" fontAlgn="t">
              <a:defRPr sz="1100" b="1"/>
            </a:lvl1pPr>
          </a:lstStyle>
          <a:p>
            <a:r>
              <a:rPr lang="en-US" sz="2000" b="0">
                <a:solidFill>
                  <a:schemeClr val="bg2">
                    <a:lumMod val="75000"/>
                  </a:schemeClr>
                </a:solidFill>
                <a:latin typeface="+mj-lt"/>
              </a:rPr>
              <a:t>Pharmaceuticals</a:t>
            </a:r>
          </a:p>
        </p:txBody>
      </p:sp>
      <p:sp>
        <p:nvSpPr>
          <p:cNvPr id="6" name="TextBox 5">
            <a:extLst>
              <a:ext uri="{FF2B5EF4-FFF2-40B4-BE49-F238E27FC236}">
                <a16:creationId xmlns:a16="http://schemas.microsoft.com/office/drawing/2014/main" id="{6DA0870E-E39D-83D2-AFCC-15E727F9A406}"/>
              </a:ext>
            </a:extLst>
          </p:cNvPr>
          <p:cNvSpPr txBox="1"/>
          <p:nvPr/>
        </p:nvSpPr>
        <p:spPr>
          <a:xfrm>
            <a:off x="7904699" y="1353448"/>
            <a:ext cx="3555781" cy="400110"/>
          </a:xfrm>
          <a:prstGeom prst="rect">
            <a:avLst/>
          </a:prstGeom>
          <a:noFill/>
          <a:ln>
            <a:noFill/>
          </a:ln>
        </p:spPr>
        <p:txBody>
          <a:bodyPr wrap="square" rtlCol="0">
            <a:spAutoFit/>
          </a:bodyPr>
          <a:lstStyle>
            <a:defPPr marR="0" lvl="0" algn="l" rtl="0">
              <a:lnSpc>
                <a:spcPct val="100000"/>
              </a:lnSpc>
              <a:spcBef>
                <a:spcPts val="0"/>
              </a:spcBef>
              <a:spcAft>
                <a:spcPts val="0"/>
              </a:spcAft>
              <a:defRPr/>
            </a:defPPr>
            <a:lvl1pPr algn="ctr" fontAlgn="t">
              <a:defRPr sz="1100" b="1"/>
            </a:lvl1pPr>
          </a:lstStyle>
          <a:p>
            <a:r>
              <a:rPr lang="en-US" sz="2000" b="0">
                <a:solidFill>
                  <a:schemeClr val="bg2">
                    <a:lumMod val="75000"/>
                  </a:schemeClr>
                </a:solidFill>
                <a:latin typeface="+mj-lt"/>
              </a:rPr>
              <a:t>MedTech</a:t>
            </a:r>
          </a:p>
        </p:txBody>
      </p:sp>
      <p:grpSp>
        <p:nvGrpSpPr>
          <p:cNvPr id="96" name="Group 95">
            <a:extLst>
              <a:ext uri="{FF2B5EF4-FFF2-40B4-BE49-F238E27FC236}">
                <a16:creationId xmlns:a16="http://schemas.microsoft.com/office/drawing/2014/main" id="{3BF8E832-C85B-6017-96FA-E329C2A3561E}"/>
              </a:ext>
            </a:extLst>
          </p:cNvPr>
          <p:cNvGrpSpPr/>
          <p:nvPr/>
        </p:nvGrpSpPr>
        <p:grpSpPr>
          <a:xfrm>
            <a:off x="4312329" y="1265976"/>
            <a:ext cx="3580809" cy="4950175"/>
            <a:chOff x="4312329" y="1265977"/>
            <a:chExt cx="3580809" cy="4482840"/>
          </a:xfrm>
        </p:grpSpPr>
        <p:cxnSp>
          <p:nvCxnSpPr>
            <p:cNvPr id="49" name="Straight Connector 48">
              <a:extLst>
                <a:ext uri="{FF2B5EF4-FFF2-40B4-BE49-F238E27FC236}">
                  <a16:creationId xmlns:a16="http://schemas.microsoft.com/office/drawing/2014/main" id="{B6FCB621-646B-9BE9-3990-2E45419494E4}"/>
                </a:ext>
              </a:extLst>
            </p:cNvPr>
            <p:cNvCxnSpPr>
              <a:cxnSpLocks/>
            </p:cNvCxnSpPr>
            <p:nvPr/>
          </p:nvCxnSpPr>
          <p:spPr>
            <a:xfrm>
              <a:off x="4312329" y="1265977"/>
              <a:ext cx="0" cy="445236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13B1BF7-6BEF-F5CA-D65A-E74A5F4D3772}"/>
                </a:ext>
              </a:extLst>
            </p:cNvPr>
            <p:cNvCxnSpPr>
              <a:cxnSpLocks/>
            </p:cNvCxnSpPr>
            <p:nvPr/>
          </p:nvCxnSpPr>
          <p:spPr>
            <a:xfrm>
              <a:off x="7893138" y="1296457"/>
              <a:ext cx="0" cy="445236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77C754C1-D918-4AB3-0FCD-2B5864F7B169}"/>
              </a:ext>
            </a:extLst>
          </p:cNvPr>
          <p:cNvGrpSpPr/>
          <p:nvPr/>
        </p:nvGrpSpPr>
        <p:grpSpPr>
          <a:xfrm>
            <a:off x="4629076" y="2034899"/>
            <a:ext cx="2922971" cy="3705169"/>
            <a:chOff x="4629076" y="1940893"/>
            <a:chExt cx="2922971" cy="3705169"/>
          </a:xfrm>
        </p:grpSpPr>
        <p:pic>
          <p:nvPicPr>
            <p:cNvPr id="15" name="Graphic 14">
              <a:extLst>
                <a:ext uri="{FF2B5EF4-FFF2-40B4-BE49-F238E27FC236}">
                  <a16:creationId xmlns:a16="http://schemas.microsoft.com/office/drawing/2014/main" id="{1B19A1D0-95DD-6E0C-7589-0F507034BA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13078" y="2497863"/>
              <a:ext cx="1238395" cy="409891"/>
            </a:xfrm>
            <a:prstGeom prst="rect">
              <a:avLst/>
            </a:prstGeom>
          </p:spPr>
        </p:pic>
        <p:pic>
          <p:nvPicPr>
            <p:cNvPr id="18" name="Picture 17" descr="Logo&#10;&#10;Description automatically generated">
              <a:extLst>
                <a:ext uri="{FF2B5EF4-FFF2-40B4-BE49-F238E27FC236}">
                  <a16:creationId xmlns:a16="http://schemas.microsoft.com/office/drawing/2014/main" id="{151F27F4-662A-1AA8-55AB-45B78BD77F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5881" y="1940893"/>
              <a:ext cx="965213" cy="387383"/>
            </a:xfrm>
            <a:prstGeom prst="rect">
              <a:avLst/>
            </a:prstGeom>
          </p:spPr>
        </p:pic>
        <p:pic>
          <p:nvPicPr>
            <p:cNvPr id="24" name="Picture 23">
              <a:extLst>
                <a:ext uri="{FF2B5EF4-FFF2-40B4-BE49-F238E27FC236}">
                  <a16:creationId xmlns:a16="http://schemas.microsoft.com/office/drawing/2014/main" id="{DEF37DEF-1FA1-ACAB-6F71-66F91A7F96F1}"/>
                </a:ext>
              </a:extLst>
            </p:cNvPr>
            <p:cNvPicPr>
              <a:picLocks noChangeAspect="1"/>
            </p:cNvPicPr>
            <p:nvPr/>
          </p:nvPicPr>
          <p:blipFill>
            <a:blip r:embed="rId6"/>
            <a:stretch>
              <a:fillRect/>
            </a:stretch>
          </p:blipFill>
          <p:spPr>
            <a:xfrm>
              <a:off x="6245809" y="4660207"/>
              <a:ext cx="1186412" cy="257576"/>
            </a:xfrm>
            <a:prstGeom prst="rect">
              <a:avLst/>
            </a:prstGeom>
          </p:spPr>
        </p:pic>
        <p:pic>
          <p:nvPicPr>
            <p:cNvPr id="25" name="Picture 24">
              <a:extLst>
                <a:ext uri="{FF2B5EF4-FFF2-40B4-BE49-F238E27FC236}">
                  <a16:creationId xmlns:a16="http://schemas.microsoft.com/office/drawing/2014/main" id="{629F70AC-7C16-1D73-5CF3-A0F53A62F895}"/>
                </a:ext>
              </a:extLst>
            </p:cNvPr>
            <p:cNvPicPr>
              <a:picLocks noChangeAspect="1"/>
            </p:cNvPicPr>
            <p:nvPr/>
          </p:nvPicPr>
          <p:blipFill rotWithShape="1">
            <a:blip r:embed="rId7"/>
            <a:srcRect r="48576" b="34606"/>
            <a:stretch/>
          </p:blipFill>
          <p:spPr>
            <a:xfrm>
              <a:off x="5057109" y="3993714"/>
              <a:ext cx="1083588" cy="409891"/>
            </a:xfrm>
            <a:prstGeom prst="rect">
              <a:avLst/>
            </a:prstGeom>
          </p:spPr>
        </p:pic>
        <p:pic>
          <p:nvPicPr>
            <p:cNvPr id="26" name="Picture 25">
              <a:extLst>
                <a:ext uri="{FF2B5EF4-FFF2-40B4-BE49-F238E27FC236}">
                  <a16:creationId xmlns:a16="http://schemas.microsoft.com/office/drawing/2014/main" id="{AC9181F5-584A-73EA-ADAF-15C57DC062F2}"/>
                </a:ext>
              </a:extLst>
            </p:cNvPr>
            <p:cNvPicPr>
              <a:picLocks noChangeAspect="1"/>
            </p:cNvPicPr>
            <p:nvPr/>
          </p:nvPicPr>
          <p:blipFill>
            <a:blip r:embed="rId8"/>
            <a:stretch>
              <a:fillRect/>
            </a:stretch>
          </p:blipFill>
          <p:spPr>
            <a:xfrm>
              <a:off x="4772632" y="4653065"/>
              <a:ext cx="1186412" cy="385940"/>
            </a:xfrm>
            <a:prstGeom prst="rect">
              <a:avLst/>
            </a:prstGeom>
          </p:spPr>
        </p:pic>
        <p:pic>
          <p:nvPicPr>
            <p:cNvPr id="27" name="Picture 26">
              <a:extLst>
                <a:ext uri="{FF2B5EF4-FFF2-40B4-BE49-F238E27FC236}">
                  <a16:creationId xmlns:a16="http://schemas.microsoft.com/office/drawing/2014/main" id="{23343F7D-E64A-ADBD-1E3B-D797146D299C}"/>
                </a:ext>
              </a:extLst>
            </p:cNvPr>
            <p:cNvPicPr>
              <a:picLocks noChangeAspect="1"/>
            </p:cNvPicPr>
            <p:nvPr/>
          </p:nvPicPr>
          <p:blipFill>
            <a:blip r:embed="rId9"/>
            <a:stretch>
              <a:fillRect/>
            </a:stretch>
          </p:blipFill>
          <p:spPr>
            <a:xfrm>
              <a:off x="5837483" y="3184351"/>
              <a:ext cx="1197106" cy="192049"/>
            </a:xfrm>
            <a:prstGeom prst="rect">
              <a:avLst/>
            </a:prstGeom>
          </p:spPr>
        </p:pic>
        <p:pic>
          <p:nvPicPr>
            <p:cNvPr id="29" name="Picture 28">
              <a:extLst>
                <a:ext uri="{FF2B5EF4-FFF2-40B4-BE49-F238E27FC236}">
                  <a16:creationId xmlns:a16="http://schemas.microsoft.com/office/drawing/2014/main" id="{EB2E3A34-71E7-B538-E6BC-50C71FEFDA00}"/>
                </a:ext>
              </a:extLst>
            </p:cNvPr>
            <p:cNvPicPr>
              <a:picLocks noChangeAspect="1"/>
            </p:cNvPicPr>
            <p:nvPr/>
          </p:nvPicPr>
          <p:blipFill>
            <a:blip r:embed="rId10"/>
            <a:stretch>
              <a:fillRect/>
            </a:stretch>
          </p:blipFill>
          <p:spPr>
            <a:xfrm>
              <a:off x="4904626" y="2060382"/>
              <a:ext cx="890280" cy="192049"/>
            </a:xfrm>
            <a:prstGeom prst="rect">
              <a:avLst/>
            </a:prstGeom>
          </p:spPr>
        </p:pic>
        <p:pic>
          <p:nvPicPr>
            <p:cNvPr id="33" name="Picture 2" descr="Noven's Logo">
              <a:extLst>
                <a:ext uri="{FF2B5EF4-FFF2-40B4-BE49-F238E27FC236}">
                  <a16:creationId xmlns:a16="http://schemas.microsoft.com/office/drawing/2014/main" id="{60C5ED3F-EE30-87A2-9810-6AEC3D80ABD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39842" y="5341105"/>
              <a:ext cx="912205" cy="18711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27651B80-ACE2-5237-7E34-D6954DF96491}"/>
                </a:ext>
              </a:extLst>
            </p:cNvPr>
            <p:cNvPicPr>
              <a:picLocks noChangeAspect="1"/>
            </p:cNvPicPr>
            <p:nvPr/>
          </p:nvPicPr>
          <p:blipFill>
            <a:blip r:embed="rId12"/>
            <a:stretch>
              <a:fillRect/>
            </a:stretch>
          </p:blipFill>
          <p:spPr>
            <a:xfrm>
              <a:off x="4629076" y="5322966"/>
              <a:ext cx="1006914" cy="277574"/>
            </a:xfrm>
            <a:prstGeom prst="rect">
              <a:avLst/>
            </a:prstGeom>
          </p:spPr>
        </p:pic>
        <p:pic>
          <p:nvPicPr>
            <p:cNvPr id="57" name="Graphic 56">
              <a:extLst>
                <a:ext uri="{FF2B5EF4-FFF2-40B4-BE49-F238E27FC236}">
                  <a16:creationId xmlns:a16="http://schemas.microsoft.com/office/drawing/2014/main" id="{6055C6F9-2152-445E-10E8-31AD22CEBA5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244326" y="3846241"/>
              <a:ext cx="832698" cy="832698"/>
            </a:xfrm>
            <a:prstGeom prst="rect">
              <a:avLst/>
            </a:prstGeom>
          </p:spPr>
        </p:pic>
        <p:pic>
          <p:nvPicPr>
            <p:cNvPr id="70" name="Graphic 69">
              <a:extLst>
                <a:ext uri="{FF2B5EF4-FFF2-40B4-BE49-F238E27FC236}">
                  <a16:creationId xmlns:a16="http://schemas.microsoft.com/office/drawing/2014/main" id="{7D32B85F-7C74-A9AA-DCD6-5FC7FB63670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024517" y="3073538"/>
              <a:ext cx="700962" cy="687667"/>
            </a:xfrm>
            <a:prstGeom prst="rect">
              <a:avLst/>
            </a:prstGeom>
          </p:spPr>
        </p:pic>
        <p:pic>
          <p:nvPicPr>
            <p:cNvPr id="72" name="Graphic 71">
              <a:extLst>
                <a:ext uri="{FF2B5EF4-FFF2-40B4-BE49-F238E27FC236}">
                  <a16:creationId xmlns:a16="http://schemas.microsoft.com/office/drawing/2014/main" id="{D98FF6B2-67D8-BD2A-F778-D3DE82B760C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782895" y="5223268"/>
              <a:ext cx="704657" cy="422794"/>
            </a:xfrm>
            <a:prstGeom prst="rect">
              <a:avLst/>
            </a:prstGeom>
          </p:spPr>
        </p:pic>
        <p:pic>
          <p:nvPicPr>
            <p:cNvPr id="74" name="Graphic 73">
              <a:extLst>
                <a:ext uri="{FF2B5EF4-FFF2-40B4-BE49-F238E27FC236}">
                  <a16:creationId xmlns:a16="http://schemas.microsoft.com/office/drawing/2014/main" id="{99DEAAD2-8208-6270-5ED3-A9E20649EAB9}"/>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731922" y="2570725"/>
              <a:ext cx="1252258" cy="275006"/>
            </a:xfrm>
            <a:prstGeom prst="rect">
              <a:avLst/>
            </a:prstGeom>
          </p:spPr>
        </p:pic>
        <p:pic>
          <p:nvPicPr>
            <p:cNvPr id="76" name="Graphic 75">
              <a:extLst>
                <a:ext uri="{FF2B5EF4-FFF2-40B4-BE49-F238E27FC236}">
                  <a16:creationId xmlns:a16="http://schemas.microsoft.com/office/drawing/2014/main" id="{B99084BC-DC8D-4EAF-CE9E-BBDE5A6F0B27}"/>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5871927" y="3646772"/>
              <a:ext cx="1394506" cy="212627"/>
            </a:xfrm>
            <a:prstGeom prst="rect">
              <a:avLst/>
            </a:prstGeom>
          </p:spPr>
        </p:pic>
      </p:grpSp>
      <p:grpSp>
        <p:nvGrpSpPr>
          <p:cNvPr id="98" name="Group 97">
            <a:extLst>
              <a:ext uri="{FF2B5EF4-FFF2-40B4-BE49-F238E27FC236}">
                <a16:creationId xmlns:a16="http://schemas.microsoft.com/office/drawing/2014/main" id="{86A570DB-1526-2123-8BE7-5F72A2FD297A}"/>
              </a:ext>
            </a:extLst>
          </p:cNvPr>
          <p:cNvGrpSpPr/>
          <p:nvPr/>
        </p:nvGrpSpPr>
        <p:grpSpPr>
          <a:xfrm>
            <a:off x="8255546" y="2116338"/>
            <a:ext cx="3018673" cy="3108574"/>
            <a:chOff x="8255546" y="2022332"/>
            <a:chExt cx="3018673" cy="3108574"/>
          </a:xfrm>
        </p:grpSpPr>
        <p:pic>
          <p:nvPicPr>
            <p:cNvPr id="9" name="Graphic 8">
              <a:extLst>
                <a:ext uri="{FF2B5EF4-FFF2-40B4-BE49-F238E27FC236}">
                  <a16:creationId xmlns:a16="http://schemas.microsoft.com/office/drawing/2014/main" id="{9BAF0FFE-DF43-5146-00B8-9C316180957A}"/>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919444" y="2022332"/>
              <a:ext cx="935124" cy="224504"/>
            </a:xfrm>
            <a:prstGeom prst="rect">
              <a:avLst/>
            </a:prstGeom>
          </p:spPr>
        </p:pic>
        <p:pic>
          <p:nvPicPr>
            <p:cNvPr id="11" name="Graphic 10">
              <a:extLst>
                <a:ext uri="{FF2B5EF4-FFF2-40B4-BE49-F238E27FC236}">
                  <a16:creationId xmlns:a16="http://schemas.microsoft.com/office/drawing/2014/main" id="{214BB530-7BC0-B5AD-6BC8-B15611901C87}"/>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8623796" y="4915661"/>
              <a:ext cx="949609" cy="215245"/>
            </a:xfrm>
            <a:prstGeom prst="rect">
              <a:avLst/>
            </a:prstGeom>
          </p:spPr>
        </p:pic>
        <p:pic>
          <p:nvPicPr>
            <p:cNvPr id="14" name="Picture 13" descr="A picture containing icon&#10;&#10;Description automatically generated">
              <a:extLst>
                <a:ext uri="{FF2B5EF4-FFF2-40B4-BE49-F238E27FC236}">
                  <a16:creationId xmlns:a16="http://schemas.microsoft.com/office/drawing/2014/main" id="{4AE5F287-D399-790F-BF89-36C46CECC3E6}"/>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435444" y="3650779"/>
              <a:ext cx="788846" cy="370543"/>
            </a:xfrm>
            <a:prstGeom prst="rect">
              <a:avLst/>
            </a:prstGeom>
          </p:spPr>
        </p:pic>
        <p:pic>
          <p:nvPicPr>
            <p:cNvPr id="20" name="Picture 19">
              <a:extLst>
                <a:ext uri="{FF2B5EF4-FFF2-40B4-BE49-F238E27FC236}">
                  <a16:creationId xmlns:a16="http://schemas.microsoft.com/office/drawing/2014/main" id="{66261970-B28C-4E25-CC93-41591B0EFC20}"/>
                </a:ext>
              </a:extLst>
            </p:cNvPr>
            <p:cNvPicPr>
              <a:picLocks noChangeAspect="1"/>
            </p:cNvPicPr>
            <p:nvPr/>
          </p:nvPicPr>
          <p:blipFill>
            <a:blip r:embed="rId28"/>
            <a:stretch>
              <a:fillRect/>
            </a:stretch>
          </p:blipFill>
          <p:spPr>
            <a:xfrm>
              <a:off x="8609352" y="4305594"/>
              <a:ext cx="945607" cy="258466"/>
            </a:xfrm>
            <a:prstGeom prst="rect">
              <a:avLst/>
            </a:prstGeom>
          </p:spPr>
        </p:pic>
        <p:pic>
          <p:nvPicPr>
            <p:cNvPr id="22" name="Picture 21">
              <a:extLst>
                <a:ext uri="{FF2B5EF4-FFF2-40B4-BE49-F238E27FC236}">
                  <a16:creationId xmlns:a16="http://schemas.microsoft.com/office/drawing/2014/main" id="{B70AFFDA-666D-262B-2075-F7F5971E687D}"/>
                </a:ext>
              </a:extLst>
            </p:cNvPr>
            <p:cNvPicPr>
              <a:picLocks noChangeAspect="1"/>
            </p:cNvPicPr>
            <p:nvPr/>
          </p:nvPicPr>
          <p:blipFill>
            <a:blip r:embed="rId29"/>
            <a:stretch>
              <a:fillRect/>
            </a:stretch>
          </p:blipFill>
          <p:spPr>
            <a:xfrm>
              <a:off x="10004604" y="4276806"/>
              <a:ext cx="1004229" cy="277837"/>
            </a:xfrm>
            <a:prstGeom prst="rect">
              <a:avLst/>
            </a:prstGeom>
          </p:spPr>
        </p:pic>
        <p:pic>
          <p:nvPicPr>
            <p:cNvPr id="28" name="Picture 27">
              <a:extLst>
                <a:ext uri="{FF2B5EF4-FFF2-40B4-BE49-F238E27FC236}">
                  <a16:creationId xmlns:a16="http://schemas.microsoft.com/office/drawing/2014/main" id="{3FF40611-7587-A4A0-D8B2-78EB876AB41D}"/>
                </a:ext>
              </a:extLst>
            </p:cNvPr>
            <p:cNvPicPr>
              <a:picLocks noChangeAspect="1"/>
            </p:cNvPicPr>
            <p:nvPr/>
          </p:nvPicPr>
          <p:blipFill>
            <a:blip r:embed="rId30"/>
            <a:stretch>
              <a:fillRect/>
            </a:stretch>
          </p:blipFill>
          <p:spPr>
            <a:xfrm>
              <a:off x="9340805" y="3093726"/>
              <a:ext cx="980912" cy="150406"/>
            </a:xfrm>
            <a:prstGeom prst="rect">
              <a:avLst/>
            </a:prstGeom>
          </p:spPr>
        </p:pic>
        <p:pic>
          <p:nvPicPr>
            <p:cNvPr id="78" name="Graphic 77">
              <a:extLst>
                <a:ext uri="{FF2B5EF4-FFF2-40B4-BE49-F238E27FC236}">
                  <a16:creationId xmlns:a16="http://schemas.microsoft.com/office/drawing/2014/main" id="{DCA0400D-44CA-53CB-F8C6-929B3661FCA5}"/>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10538318" y="3062834"/>
              <a:ext cx="577348" cy="638716"/>
            </a:xfrm>
            <a:prstGeom prst="rect">
              <a:avLst/>
            </a:prstGeom>
          </p:spPr>
        </p:pic>
        <p:pic>
          <p:nvPicPr>
            <p:cNvPr id="84" name="Graphic 83">
              <a:extLst>
                <a:ext uri="{FF2B5EF4-FFF2-40B4-BE49-F238E27FC236}">
                  <a16:creationId xmlns:a16="http://schemas.microsoft.com/office/drawing/2014/main" id="{24EAA16C-0382-771E-ADA3-92FF0585DEC3}"/>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8492254" y="2034078"/>
              <a:ext cx="1047235" cy="239368"/>
            </a:xfrm>
            <a:prstGeom prst="rect">
              <a:avLst/>
            </a:prstGeom>
          </p:spPr>
        </p:pic>
        <p:pic>
          <p:nvPicPr>
            <p:cNvPr id="86" name="Graphic 85">
              <a:extLst>
                <a:ext uri="{FF2B5EF4-FFF2-40B4-BE49-F238E27FC236}">
                  <a16:creationId xmlns:a16="http://schemas.microsoft.com/office/drawing/2014/main" id="{BEEED958-B7AF-53D8-FE0F-366FF745AB6D}"/>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8255546" y="2538576"/>
              <a:ext cx="1101071" cy="199551"/>
            </a:xfrm>
            <a:prstGeom prst="rect">
              <a:avLst/>
            </a:prstGeom>
          </p:spPr>
        </p:pic>
        <p:pic>
          <p:nvPicPr>
            <p:cNvPr id="88" name="Graphic 87">
              <a:extLst>
                <a:ext uri="{FF2B5EF4-FFF2-40B4-BE49-F238E27FC236}">
                  <a16:creationId xmlns:a16="http://schemas.microsoft.com/office/drawing/2014/main" id="{76DC03D3-1243-EBB7-92C2-7C111CF7F285}"/>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9654643" y="2547429"/>
              <a:ext cx="1619576" cy="216673"/>
            </a:xfrm>
            <a:prstGeom prst="rect">
              <a:avLst/>
            </a:prstGeom>
          </p:spPr>
        </p:pic>
        <p:sp>
          <p:nvSpPr>
            <p:cNvPr id="91" name="Graphic 2">
              <a:extLst>
                <a:ext uri="{FF2B5EF4-FFF2-40B4-BE49-F238E27FC236}">
                  <a16:creationId xmlns:a16="http://schemas.microsoft.com/office/drawing/2014/main" id="{249BAEC9-D2BE-798E-2BDC-77516B6EE935}"/>
                </a:ext>
              </a:extLst>
            </p:cNvPr>
            <p:cNvSpPr/>
            <p:nvPr/>
          </p:nvSpPr>
          <p:spPr>
            <a:xfrm>
              <a:off x="8404856" y="3288562"/>
              <a:ext cx="641957" cy="420239"/>
            </a:xfrm>
            <a:custGeom>
              <a:avLst/>
              <a:gdLst>
                <a:gd name="connsiteX0" fmla="*/ 6773231 w 7275198"/>
                <a:gd name="connsiteY0" fmla="*/ 4755833 h 4762500"/>
                <a:gd name="connsiteX1" fmla="*/ 6609401 w 7275198"/>
                <a:gd name="connsiteY1" fmla="*/ 4755833 h 4762500"/>
                <a:gd name="connsiteX2" fmla="*/ 6609401 w 7275198"/>
                <a:gd name="connsiteY2" fmla="*/ 4352925 h 4762500"/>
                <a:gd name="connsiteX3" fmla="*/ 6367465 w 7275198"/>
                <a:gd name="connsiteY3" fmla="*/ 4352925 h 4762500"/>
                <a:gd name="connsiteX4" fmla="*/ 6367465 w 7275198"/>
                <a:gd name="connsiteY4" fmla="*/ 4218623 h 4762500"/>
                <a:gd name="connsiteX5" fmla="*/ 7015165 w 7275198"/>
                <a:gd name="connsiteY5" fmla="*/ 4218623 h 4762500"/>
                <a:gd name="connsiteX6" fmla="*/ 7015165 w 7275198"/>
                <a:gd name="connsiteY6" fmla="*/ 4352925 h 4762500"/>
                <a:gd name="connsiteX7" fmla="*/ 6774183 w 7275198"/>
                <a:gd name="connsiteY7" fmla="*/ 4352925 h 4762500"/>
                <a:gd name="connsiteX8" fmla="*/ 6774183 w 7275198"/>
                <a:gd name="connsiteY8" fmla="*/ 4755833 h 4762500"/>
                <a:gd name="connsiteX9" fmla="*/ 6241736 w 7275198"/>
                <a:gd name="connsiteY9" fmla="*/ 4755833 h 4762500"/>
                <a:gd name="connsiteX10" fmla="*/ 5979798 w 7275198"/>
                <a:gd name="connsiteY10" fmla="*/ 4755833 h 4762500"/>
                <a:gd name="connsiteX11" fmla="*/ 5653090 w 7275198"/>
                <a:gd name="connsiteY11" fmla="*/ 4351973 h 4762500"/>
                <a:gd name="connsiteX12" fmla="*/ 5653090 w 7275198"/>
                <a:gd name="connsiteY12" fmla="*/ 4755833 h 4762500"/>
                <a:gd name="connsiteX13" fmla="*/ 5498786 w 7275198"/>
                <a:gd name="connsiteY13" fmla="*/ 4755833 h 4762500"/>
                <a:gd name="connsiteX14" fmla="*/ 5498786 w 7275198"/>
                <a:gd name="connsiteY14" fmla="*/ 4218623 h 4762500"/>
                <a:gd name="connsiteX15" fmla="*/ 5760723 w 7275198"/>
                <a:gd name="connsiteY15" fmla="*/ 4218623 h 4762500"/>
                <a:gd name="connsiteX16" fmla="*/ 6087431 w 7275198"/>
                <a:gd name="connsiteY16" fmla="*/ 4621530 h 4762500"/>
                <a:gd name="connsiteX17" fmla="*/ 6087431 w 7275198"/>
                <a:gd name="connsiteY17" fmla="*/ 4218623 h 4762500"/>
                <a:gd name="connsiteX18" fmla="*/ 6242688 w 7275198"/>
                <a:gd name="connsiteY18" fmla="*/ 4218623 h 4762500"/>
                <a:gd name="connsiteX19" fmla="*/ 6241736 w 7275198"/>
                <a:gd name="connsiteY19" fmla="*/ 4755833 h 4762500"/>
                <a:gd name="connsiteX20" fmla="*/ 4726308 w 7275198"/>
                <a:gd name="connsiteY20" fmla="*/ 4218623 h 4762500"/>
                <a:gd name="connsiteX21" fmla="*/ 5330193 w 7275198"/>
                <a:gd name="connsiteY21" fmla="*/ 4218623 h 4762500"/>
                <a:gd name="connsiteX22" fmla="*/ 5330193 w 7275198"/>
                <a:gd name="connsiteY22" fmla="*/ 4340543 h 4762500"/>
                <a:gd name="connsiteX23" fmla="*/ 4890138 w 7275198"/>
                <a:gd name="connsiteY23" fmla="*/ 4340543 h 4762500"/>
                <a:gd name="connsiteX24" fmla="*/ 4890138 w 7275198"/>
                <a:gd name="connsiteY24" fmla="*/ 4432935 h 4762500"/>
                <a:gd name="connsiteX25" fmla="*/ 5300666 w 7275198"/>
                <a:gd name="connsiteY25" fmla="*/ 4432935 h 4762500"/>
                <a:gd name="connsiteX26" fmla="*/ 5300666 w 7275198"/>
                <a:gd name="connsiteY26" fmla="*/ 4538663 h 4762500"/>
                <a:gd name="connsiteX27" fmla="*/ 4890138 w 7275198"/>
                <a:gd name="connsiteY27" fmla="*/ 4538663 h 4762500"/>
                <a:gd name="connsiteX28" fmla="*/ 4890138 w 7275198"/>
                <a:gd name="connsiteY28" fmla="*/ 4634865 h 4762500"/>
                <a:gd name="connsiteX29" fmla="*/ 5330193 w 7275198"/>
                <a:gd name="connsiteY29" fmla="*/ 4634865 h 4762500"/>
                <a:gd name="connsiteX30" fmla="*/ 5330193 w 7275198"/>
                <a:gd name="connsiteY30" fmla="*/ 4755833 h 4762500"/>
                <a:gd name="connsiteX31" fmla="*/ 4726308 w 7275198"/>
                <a:gd name="connsiteY31" fmla="*/ 4755833 h 4762500"/>
                <a:gd name="connsiteX32" fmla="*/ 4726308 w 7275198"/>
                <a:gd name="connsiteY32" fmla="*/ 4218623 h 4762500"/>
                <a:gd name="connsiteX33" fmla="*/ 4393885 w 7275198"/>
                <a:gd name="connsiteY33" fmla="*/ 4755833 h 4762500"/>
                <a:gd name="connsiteX34" fmla="*/ 3855723 w 7275198"/>
                <a:gd name="connsiteY34" fmla="*/ 4755833 h 4762500"/>
                <a:gd name="connsiteX35" fmla="*/ 3855723 w 7275198"/>
                <a:gd name="connsiteY35" fmla="*/ 4218623 h 4762500"/>
                <a:gd name="connsiteX36" fmla="*/ 4332926 w 7275198"/>
                <a:gd name="connsiteY36" fmla="*/ 4218623 h 4762500"/>
                <a:gd name="connsiteX37" fmla="*/ 4580576 w 7275198"/>
                <a:gd name="connsiteY37" fmla="*/ 4459605 h 4762500"/>
                <a:gd name="connsiteX38" fmla="*/ 4580576 w 7275198"/>
                <a:gd name="connsiteY38" fmla="*/ 4490085 h 4762500"/>
                <a:gd name="connsiteX39" fmla="*/ 4573908 w 7275198"/>
                <a:gd name="connsiteY39" fmla="*/ 4616768 h 4762500"/>
                <a:gd name="connsiteX40" fmla="*/ 4393885 w 7275198"/>
                <a:gd name="connsiteY40" fmla="*/ 4755833 h 4762500"/>
                <a:gd name="connsiteX41" fmla="*/ 4019553 w 7275198"/>
                <a:gd name="connsiteY41" fmla="*/ 4350068 h 4762500"/>
                <a:gd name="connsiteX42" fmla="*/ 4019553 w 7275198"/>
                <a:gd name="connsiteY42" fmla="*/ 4624388 h 4762500"/>
                <a:gd name="connsiteX43" fmla="*/ 4297683 w 7275198"/>
                <a:gd name="connsiteY43" fmla="*/ 4624388 h 4762500"/>
                <a:gd name="connsiteX44" fmla="*/ 4413888 w 7275198"/>
                <a:gd name="connsiteY44" fmla="*/ 4489133 h 4762500"/>
                <a:gd name="connsiteX45" fmla="*/ 4413888 w 7275198"/>
                <a:gd name="connsiteY45" fmla="*/ 4484370 h 4762500"/>
                <a:gd name="connsiteX46" fmla="*/ 4300541 w 7275198"/>
                <a:gd name="connsiteY46" fmla="*/ 4350068 h 4762500"/>
                <a:gd name="connsiteX47" fmla="*/ 4019553 w 7275198"/>
                <a:gd name="connsiteY47" fmla="*/ 4350068 h 4762500"/>
                <a:gd name="connsiteX48" fmla="*/ 3582356 w 7275198"/>
                <a:gd name="connsiteY48" fmla="*/ 4755833 h 4762500"/>
                <a:gd name="connsiteX49" fmla="*/ 3530920 w 7275198"/>
                <a:gd name="connsiteY49" fmla="*/ 4658678 h 4762500"/>
                <a:gd name="connsiteX50" fmla="*/ 3181353 w 7275198"/>
                <a:gd name="connsiteY50" fmla="*/ 4658678 h 4762500"/>
                <a:gd name="connsiteX51" fmla="*/ 3128013 w 7275198"/>
                <a:gd name="connsiteY51" fmla="*/ 4755833 h 4762500"/>
                <a:gd name="connsiteX52" fmla="*/ 2944180 w 7275198"/>
                <a:gd name="connsiteY52" fmla="*/ 4755833 h 4762500"/>
                <a:gd name="connsiteX53" fmla="*/ 3246123 w 7275198"/>
                <a:gd name="connsiteY53" fmla="*/ 4218623 h 4762500"/>
                <a:gd name="connsiteX54" fmla="*/ 3469008 w 7275198"/>
                <a:gd name="connsiteY54" fmla="*/ 4218623 h 4762500"/>
                <a:gd name="connsiteX55" fmla="*/ 3764283 w 7275198"/>
                <a:gd name="connsiteY55" fmla="*/ 4755833 h 4762500"/>
                <a:gd name="connsiteX56" fmla="*/ 3582356 w 7275198"/>
                <a:gd name="connsiteY56" fmla="*/ 4755833 h 4762500"/>
                <a:gd name="connsiteX57" fmla="*/ 3354708 w 7275198"/>
                <a:gd name="connsiteY57" fmla="*/ 4333875 h 4762500"/>
                <a:gd name="connsiteX58" fmla="*/ 3238503 w 7275198"/>
                <a:gd name="connsiteY58" fmla="*/ 4547235 h 4762500"/>
                <a:gd name="connsiteX59" fmla="*/ 3470913 w 7275198"/>
                <a:gd name="connsiteY59" fmla="*/ 4547235 h 4762500"/>
                <a:gd name="connsiteX60" fmla="*/ 3354708 w 7275198"/>
                <a:gd name="connsiteY60" fmla="*/ 4333875 h 4762500"/>
                <a:gd name="connsiteX61" fmla="*/ 3354708 w 7275198"/>
                <a:gd name="connsiteY61" fmla="*/ 4333875 h 4762500"/>
                <a:gd name="connsiteX62" fmla="*/ 2322198 w 7275198"/>
                <a:gd name="connsiteY62" fmla="*/ 4755833 h 4762500"/>
                <a:gd name="connsiteX63" fmla="*/ 2157415 w 7275198"/>
                <a:gd name="connsiteY63" fmla="*/ 4755833 h 4762500"/>
                <a:gd name="connsiteX64" fmla="*/ 2157415 w 7275198"/>
                <a:gd name="connsiteY64" fmla="*/ 4218623 h 4762500"/>
                <a:gd name="connsiteX65" fmla="*/ 2661288 w 7275198"/>
                <a:gd name="connsiteY65" fmla="*/ 4218623 h 4762500"/>
                <a:gd name="connsiteX66" fmla="*/ 2842263 w 7275198"/>
                <a:gd name="connsiteY66" fmla="*/ 4388168 h 4762500"/>
                <a:gd name="connsiteX67" fmla="*/ 2819403 w 7275198"/>
                <a:gd name="connsiteY67" fmla="*/ 4498658 h 4762500"/>
                <a:gd name="connsiteX68" fmla="*/ 2741298 w 7275198"/>
                <a:gd name="connsiteY68" fmla="*/ 4544378 h 4762500"/>
                <a:gd name="connsiteX69" fmla="*/ 2725105 w 7275198"/>
                <a:gd name="connsiteY69" fmla="*/ 4549140 h 4762500"/>
                <a:gd name="connsiteX70" fmla="*/ 2835595 w 7275198"/>
                <a:gd name="connsiteY70" fmla="*/ 4652010 h 4762500"/>
                <a:gd name="connsiteX71" fmla="*/ 2835595 w 7275198"/>
                <a:gd name="connsiteY71" fmla="*/ 4754880 h 4762500"/>
                <a:gd name="connsiteX72" fmla="*/ 2667955 w 7275198"/>
                <a:gd name="connsiteY72" fmla="*/ 4754880 h 4762500"/>
                <a:gd name="connsiteX73" fmla="*/ 2667955 w 7275198"/>
                <a:gd name="connsiteY73" fmla="*/ 4703445 h 4762500"/>
                <a:gd name="connsiteX74" fmla="*/ 2596518 w 7275198"/>
                <a:gd name="connsiteY74" fmla="*/ 4616768 h 4762500"/>
                <a:gd name="connsiteX75" fmla="*/ 2321245 w 7275198"/>
                <a:gd name="connsiteY75" fmla="*/ 4616768 h 4762500"/>
                <a:gd name="connsiteX76" fmla="*/ 2322198 w 7275198"/>
                <a:gd name="connsiteY76" fmla="*/ 4755833 h 4762500"/>
                <a:gd name="connsiteX77" fmla="*/ 2322198 w 7275198"/>
                <a:gd name="connsiteY77" fmla="*/ 4755833 h 4762500"/>
                <a:gd name="connsiteX78" fmla="*/ 2322198 w 7275198"/>
                <a:gd name="connsiteY78" fmla="*/ 4349115 h 4762500"/>
                <a:gd name="connsiteX79" fmla="*/ 2322198 w 7275198"/>
                <a:gd name="connsiteY79" fmla="*/ 4488180 h 4762500"/>
                <a:gd name="connsiteX80" fmla="*/ 2592708 w 7275198"/>
                <a:gd name="connsiteY80" fmla="*/ 4488180 h 4762500"/>
                <a:gd name="connsiteX81" fmla="*/ 2676528 w 7275198"/>
                <a:gd name="connsiteY81" fmla="*/ 4412933 h 4762500"/>
                <a:gd name="connsiteX82" fmla="*/ 2644143 w 7275198"/>
                <a:gd name="connsiteY82" fmla="*/ 4353878 h 4762500"/>
                <a:gd name="connsiteX83" fmla="*/ 2597470 w 7275198"/>
                <a:gd name="connsiteY83" fmla="*/ 4349115 h 4762500"/>
                <a:gd name="connsiteX84" fmla="*/ 2322198 w 7275198"/>
                <a:gd name="connsiteY84" fmla="*/ 4349115 h 4762500"/>
                <a:gd name="connsiteX85" fmla="*/ 1787845 w 7275198"/>
                <a:gd name="connsiteY85" fmla="*/ 4755833 h 4762500"/>
                <a:gd name="connsiteX86" fmla="*/ 1623063 w 7275198"/>
                <a:gd name="connsiteY86" fmla="*/ 4755833 h 4762500"/>
                <a:gd name="connsiteX87" fmla="*/ 1623063 w 7275198"/>
                <a:gd name="connsiteY87" fmla="*/ 4352925 h 4762500"/>
                <a:gd name="connsiteX88" fmla="*/ 1381128 w 7275198"/>
                <a:gd name="connsiteY88" fmla="*/ 4352925 h 4762500"/>
                <a:gd name="connsiteX89" fmla="*/ 1381128 w 7275198"/>
                <a:gd name="connsiteY89" fmla="*/ 4218623 h 4762500"/>
                <a:gd name="connsiteX90" fmla="*/ 2028828 w 7275198"/>
                <a:gd name="connsiteY90" fmla="*/ 4218623 h 4762500"/>
                <a:gd name="connsiteX91" fmla="*/ 2028828 w 7275198"/>
                <a:gd name="connsiteY91" fmla="*/ 4352925 h 4762500"/>
                <a:gd name="connsiteX92" fmla="*/ 1787845 w 7275198"/>
                <a:gd name="connsiteY92" fmla="*/ 4352925 h 4762500"/>
                <a:gd name="connsiteX93" fmla="*/ 1787845 w 7275198"/>
                <a:gd name="connsiteY93" fmla="*/ 4755833 h 4762500"/>
                <a:gd name="connsiteX94" fmla="*/ 1040133 w 7275198"/>
                <a:gd name="connsiteY94" fmla="*/ 4621530 h 4762500"/>
                <a:gd name="connsiteX95" fmla="*/ 1414465 w 7275198"/>
                <a:gd name="connsiteY95" fmla="*/ 4621530 h 4762500"/>
                <a:gd name="connsiteX96" fmla="*/ 1414465 w 7275198"/>
                <a:gd name="connsiteY96" fmla="*/ 4755833 h 4762500"/>
                <a:gd name="connsiteX97" fmla="*/ 876303 w 7275198"/>
                <a:gd name="connsiteY97" fmla="*/ 4755833 h 4762500"/>
                <a:gd name="connsiteX98" fmla="*/ 876303 w 7275198"/>
                <a:gd name="connsiteY98" fmla="*/ 4218623 h 4762500"/>
                <a:gd name="connsiteX99" fmla="*/ 1041085 w 7275198"/>
                <a:gd name="connsiteY99" fmla="*/ 4218623 h 4762500"/>
                <a:gd name="connsiteX100" fmla="*/ 1041085 w 7275198"/>
                <a:gd name="connsiteY100" fmla="*/ 4621530 h 4762500"/>
                <a:gd name="connsiteX101" fmla="*/ 701995 w 7275198"/>
                <a:gd name="connsiteY101" fmla="*/ 4219575 h 4762500"/>
                <a:gd name="connsiteX102" fmla="*/ 701995 w 7275198"/>
                <a:gd name="connsiteY102" fmla="*/ 4557713 h 4762500"/>
                <a:gd name="connsiteX103" fmla="*/ 431485 w 7275198"/>
                <a:gd name="connsiteY103" fmla="*/ 4762500 h 4762500"/>
                <a:gd name="connsiteX104" fmla="*/ 296230 w 7275198"/>
                <a:gd name="connsiteY104" fmla="*/ 4761548 h 4762500"/>
                <a:gd name="connsiteX105" fmla="*/ 5718 w 7275198"/>
                <a:gd name="connsiteY105" fmla="*/ 4549140 h 4762500"/>
                <a:gd name="connsiteX106" fmla="*/ 5718 w 7275198"/>
                <a:gd name="connsiteY106" fmla="*/ 4219575 h 4762500"/>
                <a:gd name="connsiteX107" fmla="*/ 170500 w 7275198"/>
                <a:gd name="connsiteY107" fmla="*/ 4219575 h 4762500"/>
                <a:gd name="connsiteX108" fmla="*/ 170500 w 7275198"/>
                <a:gd name="connsiteY108" fmla="*/ 4500563 h 4762500"/>
                <a:gd name="connsiteX109" fmla="*/ 288610 w 7275198"/>
                <a:gd name="connsiteY109" fmla="*/ 4630103 h 4762500"/>
                <a:gd name="connsiteX110" fmla="*/ 362905 w 7275198"/>
                <a:gd name="connsiteY110" fmla="*/ 4631055 h 4762500"/>
                <a:gd name="connsiteX111" fmla="*/ 431485 w 7275198"/>
                <a:gd name="connsiteY111" fmla="*/ 4630103 h 4762500"/>
                <a:gd name="connsiteX112" fmla="*/ 537213 w 7275198"/>
                <a:gd name="connsiteY112" fmla="*/ 4524375 h 4762500"/>
                <a:gd name="connsiteX113" fmla="*/ 537213 w 7275198"/>
                <a:gd name="connsiteY113" fmla="*/ 4219575 h 4762500"/>
                <a:gd name="connsiteX114" fmla="*/ 701995 w 7275198"/>
                <a:gd name="connsiteY114" fmla="*/ 4219575 h 4762500"/>
                <a:gd name="connsiteX115" fmla="*/ 701995 w 7275198"/>
                <a:gd name="connsiteY115" fmla="*/ 4219575 h 4762500"/>
                <a:gd name="connsiteX116" fmla="*/ 701995 w 7275198"/>
                <a:gd name="connsiteY116" fmla="*/ 4219575 h 4762500"/>
                <a:gd name="connsiteX117" fmla="*/ 7239003 w 7275198"/>
                <a:gd name="connsiteY117" fmla="*/ 58102 h 4762500"/>
                <a:gd name="connsiteX118" fmla="*/ 7197093 w 7275198"/>
                <a:gd name="connsiteY118" fmla="*/ 170498 h 4762500"/>
                <a:gd name="connsiteX119" fmla="*/ 7155183 w 7275198"/>
                <a:gd name="connsiteY119" fmla="*/ 60960 h 4762500"/>
                <a:gd name="connsiteX120" fmla="*/ 7154231 w 7275198"/>
                <a:gd name="connsiteY120" fmla="*/ 58102 h 4762500"/>
                <a:gd name="connsiteX121" fmla="*/ 7118036 w 7275198"/>
                <a:gd name="connsiteY121" fmla="*/ 58102 h 4762500"/>
                <a:gd name="connsiteX122" fmla="*/ 7118036 w 7275198"/>
                <a:gd name="connsiteY122" fmla="*/ 215265 h 4762500"/>
                <a:gd name="connsiteX123" fmla="*/ 7144706 w 7275198"/>
                <a:gd name="connsiteY123" fmla="*/ 215265 h 4762500"/>
                <a:gd name="connsiteX124" fmla="*/ 7144706 w 7275198"/>
                <a:gd name="connsiteY124" fmla="*/ 100965 h 4762500"/>
                <a:gd name="connsiteX125" fmla="*/ 7188520 w 7275198"/>
                <a:gd name="connsiteY125" fmla="*/ 215265 h 4762500"/>
                <a:gd name="connsiteX126" fmla="*/ 7204713 w 7275198"/>
                <a:gd name="connsiteY126" fmla="*/ 215265 h 4762500"/>
                <a:gd name="connsiteX127" fmla="*/ 7248528 w 7275198"/>
                <a:gd name="connsiteY127" fmla="*/ 100965 h 4762500"/>
                <a:gd name="connsiteX128" fmla="*/ 7248528 w 7275198"/>
                <a:gd name="connsiteY128" fmla="*/ 215265 h 4762500"/>
                <a:gd name="connsiteX129" fmla="*/ 7275198 w 7275198"/>
                <a:gd name="connsiteY129" fmla="*/ 215265 h 4762500"/>
                <a:gd name="connsiteX130" fmla="*/ 7275198 w 7275198"/>
                <a:gd name="connsiteY130" fmla="*/ 58102 h 4762500"/>
                <a:gd name="connsiteX131" fmla="*/ 7239003 w 7275198"/>
                <a:gd name="connsiteY131" fmla="*/ 58102 h 4762500"/>
                <a:gd name="connsiteX132" fmla="*/ 6981828 w 7275198"/>
                <a:gd name="connsiteY132" fmla="*/ 82867 h 4762500"/>
                <a:gd name="connsiteX133" fmla="*/ 7028501 w 7275198"/>
                <a:gd name="connsiteY133" fmla="*/ 82867 h 4762500"/>
                <a:gd name="connsiteX134" fmla="*/ 7028501 w 7275198"/>
                <a:gd name="connsiteY134" fmla="*/ 215265 h 4762500"/>
                <a:gd name="connsiteX135" fmla="*/ 7055170 w 7275198"/>
                <a:gd name="connsiteY135" fmla="*/ 215265 h 4762500"/>
                <a:gd name="connsiteX136" fmla="*/ 7055170 w 7275198"/>
                <a:gd name="connsiteY136" fmla="*/ 82867 h 4762500"/>
                <a:gd name="connsiteX137" fmla="*/ 7101843 w 7275198"/>
                <a:gd name="connsiteY137" fmla="*/ 82867 h 4762500"/>
                <a:gd name="connsiteX138" fmla="*/ 7101843 w 7275198"/>
                <a:gd name="connsiteY138" fmla="*/ 58102 h 4762500"/>
                <a:gd name="connsiteX139" fmla="*/ 6982781 w 7275198"/>
                <a:gd name="connsiteY139" fmla="*/ 58102 h 4762500"/>
                <a:gd name="connsiteX140" fmla="*/ 6982781 w 7275198"/>
                <a:gd name="connsiteY140" fmla="*/ 82867 h 4762500"/>
                <a:gd name="connsiteX141" fmla="*/ 6518913 w 7275198"/>
                <a:gd name="connsiteY141" fmla="*/ 0 h 4762500"/>
                <a:gd name="connsiteX142" fmla="*/ 7008498 w 7275198"/>
                <a:gd name="connsiteY142" fmla="*/ 520065 h 4762500"/>
                <a:gd name="connsiteX143" fmla="*/ 7011356 w 7275198"/>
                <a:gd name="connsiteY143" fmla="*/ 2277428 h 4762500"/>
                <a:gd name="connsiteX144" fmla="*/ 6770373 w 7275198"/>
                <a:gd name="connsiteY144" fmla="*/ 2516505 h 4762500"/>
                <a:gd name="connsiteX145" fmla="*/ 5138741 w 7275198"/>
                <a:gd name="connsiteY145" fmla="*/ 2515553 h 4762500"/>
                <a:gd name="connsiteX146" fmla="*/ 4900616 w 7275198"/>
                <a:gd name="connsiteY146" fmla="*/ 2277428 h 4762500"/>
                <a:gd name="connsiteX147" fmla="*/ 4900616 w 7275198"/>
                <a:gd name="connsiteY147" fmla="*/ 1684020 h 4762500"/>
                <a:gd name="connsiteX148" fmla="*/ 5135883 w 7275198"/>
                <a:gd name="connsiteY148" fmla="*/ 1445895 h 4762500"/>
                <a:gd name="connsiteX149" fmla="*/ 5624515 w 7275198"/>
                <a:gd name="connsiteY149" fmla="*/ 1445895 h 4762500"/>
                <a:gd name="connsiteX150" fmla="*/ 5808348 w 7275198"/>
                <a:gd name="connsiteY150" fmla="*/ 1251585 h 4762500"/>
                <a:gd name="connsiteX151" fmla="*/ 5616895 w 7275198"/>
                <a:gd name="connsiteY151" fmla="*/ 1080135 h 4762500"/>
                <a:gd name="connsiteX152" fmla="*/ 4819653 w 7275198"/>
                <a:gd name="connsiteY152" fmla="*/ 1080135 h 4762500"/>
                <a:gd name="connsiteX153" fmla="*/ 4562478 w 7275198"/>
                <a:gd name="connsiteY153" fmla="*/ 1335405 h 4762500"/>
                <a:gd name="connsiteX154" fmla="*/ 4562478 w 7275198"/>
                <a:gd name="connsiteY154" fmla="*/ 3368040 h 4762500"/>
                <a:gd name="connsiteX155" fmla="*/ 4072893 w 7275198"/>
                <a:gd name="connsiteY155" fmla="*/ 3893820 h 4762500"/>
                <a:gd name="connsiteX156" fmla="*/ 484825 w 7275198"/>
                <a:gd name="connsiteY156" fmla="*/ 3893820 h 4762500"/>
                <a:gd name="connsiteX157" fmla="*/ 3 w 7275198"/>
                <a:gd name="connsiteY157" fmla="*/ 3368040 h 4762500"/>
                <a:gd name="connsiteX158" fmla="*/ 3 w 7275198"/>
                <a:gd name="connsiteY158" fmla="*/ 215265 h 4762500"/>
                <a:gd name="connsiteX159" fmla="*/ 217173 w 7275198"/>
                <a:gd name="connsiteY159" fmla="*/ 952 h 4762500"/>
                <a:gd name="connsiteX160" fmla="*/ 1891668 w 7275198"/>
                <a:gd name="connsiteY160" fmla="*/ 952 h 4762500"/>
                <a:gd name="connsiteX161" fmla="*/ 2108838 w 7275198"/>
                <a:gd name="connsiteY161" fmla="*/ 215265 h 4762500"/>
                <a:gd name="connsiteX162" fmla="*/ 2108838 w 7275198"/>
                <a:gd name="connsiteY162" fmla="*/ 2133600 h 4762500"/>
                <a:gd name="connsiteX163" fmla="*/ 2302195 w 7275198"/>
                <a:gd name="connsiteY163" fmla="*/ 2303145 h 4762500"/>
                <a:gd name="connsiteX164" fmla="*/ 2453643 w 7275198"/>
                <a:gd name="connsiteY164" fmla="*/ 2125980 h 4762500"/>
                <a:gd name="connsiteX165" fmla="*/ 2453643 w 7275198"/>
                <a:gd name="connsiteY165" fmla="*/ 216217 h 4762500"/>
                <a:gd name="connsiteX166" fmla="*/ 2670813 w 7275198"/>
                <a:gd name="connsiteY166" fmla="*/ 1905 h 4762500"/>
                <a:gd name="connsiteX167" fmla="*/ 6518913 w 7275198"/>
                <a:gd name="connsiteY167" fmla="*/ 0 h 4762500"/>
                <a:gd name="connsiteX168" fmla="*/ 7008498 w 7275198"/>
                <a:gd name="connsiteY168" fmla="*/ 3655695 h 4762500"/>
                <a:gd name="connsiteX169" fmla="*/ 7008498 w 7275198"/>
                <a:gd name="connsiteY169" fmla="*/ 3096578 h 4762500"/>
                <a:gd name="connsiteX170" fmla="*/ 6767515 w 7275198"/>
                <a:gd name="connsiteY170" fmla="*/ 2858453 h 4762500"/>
                <a:gd name="connsiteX171" fmla="*/ 5132073 w 7275198"/>
                <a:gd name="connsiteY171" fmla="*/ 2858453 h 4762500"/>
                <a:gd name="connsiteX172" fmla="*/ 4896806 w 7275198"/>
                <a:gd name="connsiteY172" fmla="*/ 3097530 h 4762500"/>
                <a:gd name="connsiteX173" fmla="*/ 4896806 w 7275198"/>
                <a:gd name="connsiteY173" fmla="*/ 3656648 h 4762500"/>
                <a:gd name="connsiteX174" fmla="*/ 5132073 w 7275198"/>
                <a:gd name="connsiteY174" fmla="*/ 3894773 h 4762500"/>
                <a:gd name="connsiteX175" fmla="*/ 6767515 w 7275198"/>
                <a:gd name="connsiteY175" fmla="*/ 3894773 h 4762500"/>
                <a:gd name="connsiteX176" fmla="*/ 7008498 w 7275198"/>
                <a:gd name="connsiteY176" fmla="*/ 3655695 h 4762500"/>
                <a:gd name="connsiteX177" fmla="*/ 7008498 w 7275198"/>
                <a:gd name="connsiteY177" fmla="*/ 3655695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7275198" h="4762500">
                  <a:moveTo>
                    <a:pt x="6773231" y="4755833"/>
                  </a:moveTo>
                  <a:lnTo>
                    <a:pt x="6609401" y="4755833"/>
                  </a:lnTo>
                  <a:lnTo>
                    <a:pt x="6609401" y="4352925"/>
                  </a:lnTo>
                  <a:lnTo>
                    <a:pt x="6367465" y="4352925"/>
                  </a:lnTo>
                  <a:lnTo>
                    <a:pt x="6367465" y="4218623"/>
                  </a:lnTo>
                  <a:lnTo>
                    <a:pt x="7015165" y="4218623"/>
                  </a:lnTo>
                  <a:lnTo>
                    <a:pt x="7015165" y="4352925"/>
                  </a:lnTo>
                  <a:lnTo>
                    <a:pt x="6774183" y="4352925"/>
                  </a:lnTo>
                  <a:lnTo>
                    <a:pt x="6774183" y="4755833"/>
                  </a:lnTo>
                  <a:close/>
                  <a:moveTo>
                    <a:pt x="6241736" y="4755833"/>
                  </a:moveTo>
                  <a:lnTo>
                    <a:pt x="5979798" y="4755833"/>
                  </a:lnTo>
                  <a:lnTo>
                    <a:pt x="5653090" y="4351973"/>
                  </a:lnTo>
                  <a:lnTo>
                    <a:pt x="5653090" y="4755833"/>
                  </a:lnTo>
                  <a:lnTo>
                    <a:pt x="5498786" y="4755833"/>
                  </a:lnTo>
                  <a:lnTo>
                    <a:pt x="5498786" y="4218623"/>
                  </a:lnTo>
                  <a:lnTo>
                    <a:pt x="5760723" y="4218623"/>
                  </a:lnTo>
                  <a:lnTo>
                    <a:pt x="6087431" y="4621530"/>
                  </a:lnTo>
                  <a:lnTo>
                    <a:pt x="6087431" y="4218623"/>
                  </a:lnTo>
                  <a:lnTo>
                    <a:pt x="6242688" y="4218623"/>
                  </a:lnTo>
                  <a:lnTo>
                    <a:pt x="6241736" y="4755833"/>
                  </a:lnTo>
                  <a:close/>
                  <a:moveTo>
                    <a:pt x="4726308" y="4218623"/>
                  </a:moveTo>
                  <a:lnTo>
                    <a:pt x="5330193" y="4218623"/>
                  </a:lnTo>
                  <a:lnTo>
                    <a:pt x="5330193" y="4340543"/>
                  </a:lnTo>
                  <a:lnTo>
                    <a:pt x="4890138" y="4340543"/>
                  </a:lnTo>
                  <a:lnTo>
                    <a:pt x="4890138" y="4432935"/>
                  </a:lnTo>
                  <a:lnTo>
                    <a:pt x="5300666" y="4432935"/>
                  </a:lnTo>
                  <a:lnTo>
                    <a:pt x="5300666" y="4538663"/>
                  </a:lnTo>
                  <a:lnTo>
                    <a:pt x="4890138" y="4538663"/>
                  </a:lnTo>
                  <a:lnTo>
                    <a:pt x="4890138" y="4634865"/>
                  </a:lnTo>
                  <a:lnTo>
                    <a:pt x="5330193" y="4634865"/>
                  </a:lnTo>
                  <a:lnTo>
                    <a:pt x="5330193" y="4755833"/>
                  </a:lnTo>
                  <a:lnTo>
                    <a:pt x="4726308" y="4755833"/>
                  </a:lnTo>
                  <a:lnTo>
                    <a:pt x="4726308" y="4218623"/>
                  </a:lnTo>
                  <a:close/>
                  <a:moveTo>
                    <a:pt x="4393885" y="4755833"/>
                  </a:moveTo>
                  <a:lnTo>
                    <a:pt x="3855723" y="4755833"/>
                  </a:lnTo>
                  <a:lnTo>
                    <a:pt x="3855723" y="4218623"/>
                  </a:lnTo>
                  <a:lnTo>
                    <a:pt x="4332926" y="4218623"/>
                  </a:lnTo>
                  <a:cubicBezTo>
                    <a:pt x="4526283" y="4218623"/>
                    <a:pt x="4580576" y="4266248"/>
                    <a:pt x="4580576" y="4459605"/>
                  </a:cubicBezTo>
                  <a:lnTo>
                    <a:pt x="4580576" y="4490085"/>
                  </a:lnTo>
                  <a:cubicBezTo>
                    <a:pt x="4580576" y="4531995"/>
                    <a:pt x="4580576" y="4575810"/>
                    <a:pt x="4573908" y="4616768"/>
                  </a:cubicBezTo>
                  <a:cubicBezTo>
                    <a:pt x="4557716" y="4710113"/>
                    <a:pt x="4488183" y="4755833"/>
                    <a:pt x="4393885" y="4755833"/>
                  </a:cubicBezTo>
                  <a:close/>
                  <a:moveTo>
                    <a:pt x="4019553" y="4350068"/>
                  </a:moveTo>
                  <a:lnTo>
                    <a:pt x="4019553" y="4624388"/>
                  </a:lnTo>
                  <a:lnTo>
                    <a:pt x="4297683" y="4624388"/>
                  </a:lnTo>
                  <a:cubicBezTo>
                    <a:pt x="4406268" y="4624388"/>
                    <a:pt x="4413888" y="4583430"/>
                    <a:pt x="4413888" y="4489133"/>
                  </a:cubicBezTo>
                  <a:lnTo>
                    <a:pt x="4413888" y="4484370"/>
                  </a:lnTo>
                  <a:cubicBezTo>
                    <a:pt x="4413888" y="4391978"/>
                    <a:pt x="4411983" y="4350068"/>
                    <a:pt x="4300541" y="4350068"/>
                  </a:cubicBezTo>
                  <a:lnTo>
                    <a:pt x="4019553" y="4350068"/>
                  </a:lnTo>
                  <a:close/>
                  <a:moveTo>
                    <a:pt x="3582356" y="4755833"/>
                  </a:moveTo>
                  <a:lnTo>
                    <a:pt x="3530920" y="4658678"/>
                  </a:lnTo>
                  <a:lnTo>
                    <a:pt x="3181353" y="4658678"/>
                  </a:lnTo>
                  <a:lnTo>
                    <a:pt x="3128013" y="4755833"/>
                  </a:lnTo>
                  <a:lnTo>
                    <a:pt x="2944180" y="4755833"/>
                  </a:lnTo>
                  <a:lnTo>
                    <a:pt x="3246123" y="4218623"/>
                  </a:lnTo>
                  <a:lnTo>
                    <a:pt x="3469008" y="4218623"/>
                  </a:lnTo>
                  <a:lnTo>
                    <a:pt x="3764283" y="4755833"/>
                  </a:lnTo>
                  <a:cubicBezTo>
                    <a:pt x="3764283" y="4755833"/>
                    <a:pt x="3582356" y="4755833"/>
                    <a:pt x="3582356" y="4755833"/>
                  </a:cubicBezTo>
                  <a:close/>
                  <a:moveTo>
                    <a:pt x="3354708" y="4333875"/>
                  </a:moveTo>
                  <a:lnTo>
                    <a:pt x="3238503" y="4547235"/>
                  </a:lnTo>
                  <a:lnTo>
                    <a:pt x="3470913" y="4547235"/>
                  </a:lnTo>
                  <a:lnTo>
                    <a:pt x="3354708" y="4333875"/>
                  </a:lnTo>
                  <a:lnTo>
                    <a:pt x="3354708" y="4333875"/>
                  </a:lnTo>
                  <a:close/>
                  <a:moveTo>
                    <a:pt x="2322198" y="4755833"/>
                  </a:moveTo>
                  <a:lnTo>
                    <a:pt x="2157415" y="4755833"/>
                  </a:lnTo>
                  <a:lnTo>
                    <a:pt x="2157415" y="4218623"/>
                  </a:lnTo>
                  <a:lnTo>
                    <a:pt x="2661288" y="4218623"/>
                  </a:lnTo>
                  <a:cubicBezTo>
                    <a:pt x="2788923" y="4218623"/>
                    <a:pt x="2842263" y="4258628"/>
                    <a:pt x="2842263" y="4388168"/>
                  </a:cubicBezTo>
                  <a:cubicBezTo>
                    <a:pt x="2842263" y="4425315"/>
                    <a:pt x="2839405" y="4466273"/>
                    <a:pt x="2819403" y="4498658"/>
                  </a:cubicBezTo>
                  <a:cubicBezTo>
                    <a:pt x="2801305" y="4526280"/>
                    <a:pt x="2770825" y="4535805"/>
                    <a:pt x="2741298" y="4544378"/>
                  </a:cubicBezTo>
                  <a:cubicBezTo>
                    <a:pt x="2735583" y="4546283"/>
                    <a:pt x="2730820" y="4547235"/>
                    <a:pt x="2725105" y="4549140"/>
                  </a:cubicBezTo>
                  <a:cubicBezTo>
                    <a:pt x="2794638" y="4557713"/>
                    <a:pt x="2835595" y="4577715"/>
                    <a:pt x="2835595" y="4652010"/>
                  </a:cubicBezTo>
                  <a:lnTo>
                    <a:pt x="2835595" y="4754880"/>
                  </a:lnTo>
                  <a:lnTo>
                    <a:pt x="2667955" y="4754880"/>
                  </a:lnTo>
                  <a:lnTo>
                    <a:pt x="2667955" y="4703445"/>
                  </a:lnTo>
                  <a:cubicBezTo>
                    <a:pt x="2667955" y="4644390"/>
                    <a:pt x="2665098" y="4616768"/>
                    <a:pt x="2596518" y="4616768"/>
                  </a:cubicBezTo>
                  <a:lnTo>
                    <a:pt x="2321245" y="4616768"/>
                  </a:lnTo>
                  <a:lnTo>
                    <a:pt x="2322198" y="4755833"/>
                  </a:lnTo>
                  <a:lnTo>
                    <a:pt x="2322198" y="4755833"/>
                  </a:lnTo>
                  <a:close/>
                  <a:moveTo>
                    <a:pt x="2322198" y="4349115"/>
                  </a:moveTo>
                  <a:lnTo>
                    <a:pt x="2322198" y="4488180"/>
                  </a:lnTo>
                  <a:lnTo>
                    <a:pt x="2592708" y="4488180"/>
                  </a:lnTo>
                  <a:cubicBezTo>
                    <a:pt x="2669860" y="4488180"/>
                    <a:pt x="2676528" y="4472940"/>
                    <a:pt x="2676528" y="4412933"/>
                  </a:cubicBezTo>
                  <a:cubicBezTo>
                    <a:pt x="2675575" y="4384358"/>
                    <a:pt x="2674623" y="4362450"/>
                    <a:pt x="2644143" y="4353878"/>
                  </a:cubicBezTo>
                  <a:cubicBezTo>
                    <a:pt x="2629855" y="4350068"/>
                    <a:pt x="2612710" y="4349115"/>
                    <a:pt x="2597470" y="4349115"/>
                  </a:cubicBezTo>
                  <a:cubicBezTo>
                    <a:pt x="2596518" y="4349115"/>
                    <a:pt x="2322198" y="4349115"/>
                    <a:pt x="2322198" y="4349115"/>
                  </a:cubicBezTo>
                  <a:close/>
                  <a:moveTo>
                    <a:pt x="1787845" y="4755833"/>
                  </a:moveTo>
                  <a:lnTo>
                    <a:pt x="1623063" y="4755833"/>
                  </a:lnTo>
                  <a:lnTo>
                    <a:pt x="1623063" y="4352925"/>
                  </a:lnTo>
                  <a:lnTo>
                    <a:pt x="1381128" y="4352925"/>
                  </a:lnTo>
                  <a:lnTo>
                    <a:pt x="1381128" y="4218623"/>
                  </a:lnTo>
                  <a:lnTo>
                    <a:pt x="2028828" y="4218623"/>
                  </a:lnTo>
                  <a:lnTo>
                    <a:pt x="2028828" y="4352925"/>
                  </a:lnTo>
                  <a:lnTo>
                    <a:pt x="1787845" y="4352925"/>
                  </a:lnTo>
                  <a:lnTo>
                    <a:pt x="1787845" y="4755833"/>
                  </a:lnTo>
                  <a:close/>
                  <a:moveTo>
                    <a:pt x="1040133" y="4621530"/>
                  </a:moveTo>
                  <a:lnTo>
                    <a:pt x="1414465" y="4621530"/>
                  </a:lnTo>
                  <a:lnTo>
                    <a:pt x="1414465" y="4755833"/>
                  </a:lnTo>
                  <a:lnTo>
                    <a:pt x="876303" y="4755833"/>
                  </a:lnTo>
                  <a:lnTo>
                    <a:pt x="876303" y="4218623"/>
                  </a:lnTo>
                  <a:lnTo>
                    <a:pt x="1041085" y="4218623"/>
                  </a:lnTo>
                  <a:lnTo>
                    <a:pt x="1041085" y="4621530"/>
                  </a:lnTo>
                  <a:close/>
                  <a:moveTo>
                    <a:pt x="701995" y="4219575"/>
                  </a:moveTo>
                  <a:lnTo>
                    <a:pt x="701995" y="4557713"/>
                  </a:lnTo>
                  <a:cubicBezTo>
                    <a:pt x="701995" y="4738688"/>
                    <a:pt x="591505" y="4762500"/>
                    <a:pt x="431485" y="4762500"/>
                  </a:cubicBezTo>
                  <a:cubicBezTo>
                    <a:pt x="386718" y="4762500"/>
                    <a:pt x="340998" y="4761548"/>
                    <a:pt x="296230" y="4761548"/>
                  </a:cubicBezTo>
                  <a:cubicBezTo>
                    <a:pt x="123828" y="4761548"/>
                    <a:pt x="5718" y="4754880"/>
                    <a:pt x="5718" y="4549140"/>
                  </a:cubicBezTo>
                  <a:lnTo>
                    <a:pt x="5718" y="4219575"/>
                  </a:lnTo>
                  <a:lnTo>
                    <a:pt x="170500" y="4219575"/>
                  </a:lnTo>
                  <a:lnTo>
                    <a:pt x="170500" y="4500563"/>
                  </a:lnTo>
                  <a:cubicBezTo>
                    <a:pt x="173358" y="4601528"/>
                    <a:pt x="179073" y="4627245"/>
                    <a:pt x="288610" y="4630103"/>
                  </a:cubicBezTo>
                  <a:lnTo>
                    <a:pt x="362905" y="4631055"/>
                  </a:lnTo>
                  <a:lnTo>
                    <a:pt x="431485" y="4630103"/>
                  </a:lnTo>
                  <a:cubicBezTo>
                    <a:pt x="524830" y="4630103"/>
                    <a:pt x="535308" y="4604385"/>
                    <a:pt x="537213" y="4524375"/>
                  </a:cubicBezTo>
                  <a:lnTo>
                    <a:pt x="537213" y="4219575"/>
                  </a:lnTo>
                  <a:lnTo>
                    <a:pt x="701995" y="4219575"/>
                  </a:lnTo>
                  <a:lnTo>
                    <a:pt x="701995" y="4219575"/>
                  </a:lnTo>
                  <a:lnTo>
                    <a:pt x="701995" y="4219575"/>
                  </a:lnTo>
                  <a:close/>
                  <a:moveTo>
                    <a:pt x="7239003" y="58102"/>
                  </a:moveTo>
                  <a:lnTo>
                    <a:pt x="7197093" y="170498"/>
                  </a:lnTo>
                  <a:lnTo>
                    <a:pt x="7155183" y="60960"/>
                  </a:lnTo>
                  <a:lnTo>
                    <a:pt x="7154231" y="58102"/>
                  </a:lnTo>
                  <a:lnTo>
                    <a:pt x="7118036" y="58102"/>
                  </a:lnTo>
                  <a:lnTo>
                    <a:pt x="7118036" y="215265"/>
                  </a:lnTo>
                  <a:lnTo>
                    <a:pt x="7144706" y="215265"/>
                  </a:lnTo>
                  <a:lnTo>
                    <a:pt x="7144706" y="100965"/>
                  </a:lnTo>
                  <a:lnTo>
                    <a:pt x="7188520" y="215265"/>
                  </a:lnTo>
                  <a:lnTo>
                    <a:pt x="7204713" y="215265"/>
                  </a:lnTo>
                  <a:lnTo>
                    <a:pt x="7248528" y="100965"/>
                  </a:lnTo>
                  <a:lnTo>
                    <a:pt x="7248528" y="215265"/>
                  </a:lnTo>
                  <a:lnTo>
                    <a:pt x="7275198" y="215265"/>
                  </a:lnTo>
                  <a:lnTo>
                    <a:pt x="7275198" y="58102"/>
                  </a:lnTo>
                  <a:lnTo>
                    <a:pt x="7239003" y="58102"/>
                  </a:lnTo>
                  <a:close/>
                  <a:moveTo>
                    <a:pt x="6981828" y="82867"/>
                  </a:moveTo>
                  <a:lnTo>
                    <a:pt x="7028501" y="82867"/>
                  </a:lnTo>
                  <a:lnTo>
                    <a:pt x="7028501" y="215265"/>
                  </a:lnTo>
                  <a:lnTo>
                    <a:pt x="7055170" y="215265"/>
                  </a:lnTo>
                  <a:lnTo>
                    <a:pt x="7055170" y="82867"/>
                  </a:lnTo>
                  <a:lnTo>
                    <a:pt x="7101843" y="82867"/>
                  </a:lnTo>
                  <a:lnTo>
                    <a:pt x="7101843" y="58102"/>
                  </a:lnTo>
                  <a:lnTo>
                    <a:pt x="6982781" y="58102"/>
                  </a:lnTo>
                  <a:lnTo>
                    <a:pt x="6982781" y="82867"/>
                  </a:lnTo>
                  <a:close/>
                  <a:moveTo>
                    <a:pt x="6518913" y="0"/>
                  </a:moveTo>
                  <a:cubicBezTo>
                    <a:pt x="6761801" y="0"/>
                    <a:pt x="7008498" y="262890"/>
                    <a:pt x="7008498" y="520065"/>
                  </a:cubicBezTo>
                  <a:lnTo>
                    <a:pt x="7011356" y="2277428"/>
                  </a:lnTo>
                  <a:cubicBezTo>
                    <a:pt x="7011356" y="2408873"/>
                    <a:pt x="6903723" y="2516505"/>
                    <a:pt x="6770373" y="2516505"/>
                  </a:cubicBezTo>
                  <a:lnTo>
                    <a:pt x="5138741" y="2515553"/>
                  </a:lnTo>
                  <a:cubicBezTo>
                    <a:pt x="5008248" y="2512695"/>
                    <a:pt x="4900616" y="2406968"/>
                    <a:pt x="4900616" y="2277428"/>
                  </a:cubicBezTo>
                  <a:lnTo>
                    <a:pt x="4900616" y="1684020"/>
                  </a:lnTo>
                  <a:cubicBezTo>
                    <a:pt x="4900616" y="1556385"/>
                    <a:pt x="5005391" y="1445895"/>
                    <a:pt x="5135883" y="1445895"/>
                  </a:cubicBezTo>
                  <a:lnTo>
                    <a:pt x="5624515" y="1445895"/>
                  </a:lnTo>
                  <a:cubicBezTo>
                    <a:pt x="5730243" y="1445895"/>
                    <a:pt x="5815015" y="1358265"/>
                    <a:pt x="5808348" y="1251585"/>
                  </a:cubicBezTo>
                  <a:cubicBezTo>
                    <a:pt x="5802633" y="1154430"/>
                    <a:pt x="5715956" y="1080135"/>
                    <a:pt x="5616895" y="1080135"/>
                  </a:cubicBezTo>
                  <a:lnTo>
                    <a:pt x="4819653" y="1080135"/>
                  </a:lnTo>
                  <a:cubicBezTo>
                    <a:pt x="4677731" y="1080135"/>
                    <a:pt x="4562478" y="1194435"/>
                    <a:pt x="4562478" y="1335405"/>
                  </a:cubicBezTo>
                  <a:lnTo>
                    <a:pt x="4562478" y="3368040"/>
                  </a:lnTo>
                  <a:cubicBezTo>
                    <a:pt x="4562478" y="3630930"/>
                    <a:pt x="4315781" y="3893820"/>
                    <a:pt x="4072893" y="3893820"/>
                  </a:cubicBezTo>
                  <a:lnTo>
                    <a:pt x="484825" y="3893820"/>
                  </a:lnTo>
                  <a:cubicBezTo>
                    <a:pt x="241938" y="3893820"/>
                    <a:pt x="-950" y="3629978"/>
                    <a:pt x="3" y="3368040"/>
                  </a:cubicBezTo>
                  <a:cubicBezTo>
                    <a:pt x="955" y="3186113"/>
                    <a:pt x="3" y="215265"/>
                    <a:pt x="3" y="215265"/>
                  </a:cubicBezTo>
                  <a:cubicBezTo>
                    <a:pt x="3" y="97155"/>
                    <a:pt x="97158" y="952"/>
                    <a:pt x="217173" y="952"/>
                  </a:cubicBezTo>
                  <a:lnTo>
                    <a:pt x="1891668" y="952"/>
                  </a:lnTo>
                  <a:cubicBezTo>
                    <a:pt x="2011683" y="952"/>
                    <a:pt x="2108838" y="97155"/>
                    <a:pt x="2108838" y="215265"/>
                  </a:cubicBezTo>
                  <a:lnTo>
                    <a:pt x="2108838" y="2133600"/>
                  </a:lnTo>
                  <a:cubicBezTo>
                    <a:pt x="2108838" y="2234565"/>
                    <a:pt x="2197420" y="2315528"/>
                    <a:pt x="2302195" y="2303145"/>
                  </a:cubicBezTo>
                  <a:cubicBezTo>
                    <a:pt x="2389825" y="2292668"/>
                    <a:pt x="2453643" y="2213610"/>
                    <a:pt x="2453643" y="2125980"/>
                  </a:cubicBezTo>
                  <a:lnTo>
                    <a:pt x="2453643" y="216217"/>
                  </a:lnTo>
                  <a:cubicBezTo>
                    <a:pt x="2453643" y="98108"/>
                    <a:pt x="2550798" y="1905"/>
                    <a:pt x="2670813" y="1905"/>
                  </a:cubicBezTo>
                  <a:cubicBezTo>
                    <a:pt x="2669860" y="1905"/>
                    <a:pt x="6004563" y="0"/>
                    <a:pt x="6518913" y="0"/>
                  </a:cubicBezTo>
                  <a:close/>
                  <a:moveTo>
                    <a:pt x="7008498" y="3655695"/>
                  </a:moveTo>
                  <a:lnTo>
                    <a:pt x="7008498" y="3096578"/>
                  </a:lnTo>
                  <a:cubicBezTo>
                    <a:pt x="7008498" y="2965133"/>
                    <a:pt x="6900865" y="2857500"/>
                    <a:pt x="6767515" y="2858453"/>
                  </a:cubicBezTo>
                  <a:lnTo>
                    <a:pt x="5132073" y="2858453"/>
                  </a:lnTo>
                  <a:cubicBezTo>
                    <a:pt x="5001581" y="2861310"/>
                    <a:pt x="4896806" y="2967038"/>
                    <a:pt x="4896806" y="3097530"/>
                  </a:cubicBezTo>
                  <a:lnTo>
                    <a:pt x="4896806" y="3656648"/>
                  </a:lnTo>
                  <a:cubicBezTo>
                    <a:pt x="4896806" y="3786188"/>
                    <a:pt x="5001581" y="3891915"/>
                    <a:pt x="5132073" y="3894773"/>
                  </a:cubicBezTo>
                  <a:lnTo>
                    <a:pt x="6767515" y="3894773"/>
                  </a:lnTo>
                  <a:cubicBezTo>
                    <a:pt x="6900865" y="3894773"/>
                    <a:pt x="7008498" y="3788093"/>
                    <a:pt x="7008498" y="3655695"/>
                  </a:cubicBezTo>
                  <a:lnTo>
                    <a:pt x="7008498" y="3655695"/>
                  </a:lnTo>
                  <a:close/>
                </a:path>
              </a:pathLst>
            </a:custGeom>
            <a:solidFill>
              <a:srgbClr val="E35205"/>
            </a:solidFill>
            <a:ln w="9525" cap="flat">
              <a:noFill/>
              <a:prstDash val="solid"/>
              <a:miter/>
            </a:ln>
          </p:spPr>
          <p:txBody>
            <a:bodyPr rtlCol="0" anchor="ctr"/>
            <a:lstStyle/>
            <a:p>
              <a:endParaRPr lang="en-US"/>
            </a:p>
          </p:txBody>
        </p:sp>
      </p:grpSp>
      <p:pic>
        <p:nvPicPr>
          <p:cNvPr id="93" name="Graphic 92">
            <a:extLst>
              <a:ext uri="{FF2B5EF4-FFF2-40B4-BE49-F238E27FC236}">
                <a16:creationId xmlns:a16="http://schemas.microsoft.com/office/drawing/2014/main" id="{E8F2DB22-1416-FCC3-0861-AF8B245DA62A}"/>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9802535" y="4441232"/>
            <a:ext cx="1300958" cy="1300958"/>
          </a:xfrm>
          <a:prstGeom prst="rect">
            <a:avLst/>
          </a:prstGeom>
        </p:spPr>
      </p:pic>
      <p:grpSp>
        <p:nvGrpSpPr>
          <p:cNvPr id="3" name="Group 2">
            <a:extLst>
              <a:ext uri="{FF2B5EF4-FFF2-40B4-BE49-F238E27FC236}">
                <a16:creationId xmlns:a16="http://schemas.microsoft.com/office/drawing/2014/main" id="{34D45C17-95D1-D728-E172-73F06725ACDF}"/>
              </a:ext>
            </a:extLst>
          </p:cNvPr>
          <p:cNvGrpSpPr/>
          <p:nvPr/>
        </p:nvGrpSpPr>
        <p:grpSpPr>
          <a:xfrm>
            <a:off x="775267" y="2057903"/>
            <a:ext cx="3379737" cy="3763590"/>
            <a:chOff x="775267" y="2057903"/>
            <a:chExt cx="3379737" cy="3763590"/>
          </a:xfrm>
        </p:grpSpPr>
        <p:pic>
          <p:nvPicPr>
            <p:cNvPr id="8" name="Graphic 7">
              <a:extLst>
                <a:ext uri="{FF2B5EF4-FFF2-40B4-BE49-F238E27FC236}">
                  <a16:creationId xmlns:a16="http://schemas.microsoft.com/office/drawing/2014/main" id="{0E67B798-4DDA-06C5-CE29-43F2FBF2CBCF}"/>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3472839" y="3022083"/>
              <a:ext cx="531863" cy="531863"/>
            </a:xfrm>
            <a:prstGeom prst="rect">
              <a:avLst/>
            </a:prstGeom>
          </p:spPr>
        </p:pic>
        <p:pic>
          <p:nvPicPr>
            <p:cNvPr id="10" name="Picture 9">
              <a:extLst>
                <a:ext uri="{FF2B5EF4-FFF2-40B4-BE49-F238E27FC236}">
                  <a16:creationId xmlns:a16="http://schemas.microsoft.com/office/drawing/2014/main" id="{E47509D2-EB0D-1C4E-B4DD-8C82EC03BC29}"/>
                </a:ext>
              </a:extLst>
            </p:cNvPr>
            <p:cNvPicPr>
              <a:picLocks noChangeAspect="1"/>
            </p:cNvPicPr>
            <p:nvPr/>
          </p:nvPicPr>
          <p:blipFill>
            <a:blip r:embed="rId43"/>
            <a:stretch>
              <a:fillRect/>
            </a:stretch>
          </p:blipFill>
          <p:spPr>
            <a:xfrm>
              <a:off x="1149849" y="4735944"/>
              <a:ext cx="750887" cy="390612"/>
            </a:xfrm>
            <a:prstGeom prst="rect">
              <a:avLst/>
            </a:prstGeom>
          </p:spPr>
        </p:pic>
        <p:pic>
          <p:nvPicPr>
            <p:cNvPr id="12" name="Graphic 11">
              <a:extLst>
                <a:ext uri="{FF2B5EF4-FFF2-40B4-BE49-F238E27FC236}">
                  <a16:creationId xmlns:a16="http://schemas.microsoft.com/office/drawing/2014/main" id="{0C29E68A-16C7-A657-3EF6-A9A6E8FE0429}"/>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1189993" y="5431637"/>
              <a:ext cx="1158871" cy="262909"/>
            </a:xfrm>
            <a:prstGeom prst="rect">
              <a:avLst/>
            </a:prstGeom>
          </p:spPr>
        </p:pic>
        <p:pic>
          <p:nvPicPr>
            <p:cNvPr id="13" name="Graphic 12">
              <a:extLst>
                <a:ext uri="{FF2B5EF4-FFF2-40B4-BE49-F238E27FC236}">
                  <a16:creationId xmlns:a16="http://schemas.microsoft.com/office/drawing/2014/main" id="{29E7D6FA-6E6C-EFF3-9BD9-3007D9FACE4E}"/>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2798430" y="2614863"/>
              <a:ext cx="1090542" cy="162467"/>
            </a:xfrm>
            <a:prstGeom prst="rect">
              <a:avLst/>
            </a:prstGeom>
          </p:spPr>
        </p:pic>
        <p:pic>
          <p:nvPicPr>
            <p:cNvPr id="17" name="Graphic 16">
              <a:extLst>
                <a:ext uri="{FF2B5EF4-FFF2-40B4-BE49-F238E27FC236}">
                  <a16:creationId xmlns:a16="http://schemas.microsoft.com/office/drawing/2014/main" id="{D512D34D-4953-E4F2-A2E0-082A91E6C56D}"/>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1248750" y="2057903"/>
              <a:ext cx="1010268" cy="276921"/>
            </a:xfrm>
            <a:prstGeom prst="rect">
              <a:avLst/>
            </a:prstGeom>
          </p:spPr>
        </p:pic>
        <p:pic>
          <p:nvPicPr>
            <p:cNvPr id="19" name="Graphic 18">
              <a:extLst>
                <a:ext uri="{FF2B5EF4-FFF2-40B4-BE49-F238E27FC236}">
                  <a16:creationId xmlns:a16="http://schemas.microsoft.com/office/drawing/2014/main" id="{8E0623B2-AEF5-7A79-A5E3-37CE64CDBBC9}"/>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2515352" y="2061937"/>
              <a:ext cx="1319342" cy="216372"/>
            </a:xfrm>
            <a:prstGeom prst="rect">
              <a:avLst/>
            </a:prstGeom>
          </p:spPr>
        </p:pic>
        <p:pic>
          <p:nvPicPr>
            <p:cNvPr id="21" name="Picture 20">
              <a:extLst>
                <a:ext uri="{FF2B5EF4-FFF2-40B4-BE49-F238E27FC236}">
                  <a16:creationId xmlns:a16="http://schemas.microsoft.com/office/drawing/2014/main" id="{34E967DA-7D74-DC08-9DE6-3B33B6A92E82}"/>
                </a:ext>
              </a:extLst>
            </p:cNvPr>
            <p:cNvPicPr>
              <a:picLocks noChangeAspect="1"/>
            </p:cNvPicPr>
            <p:nvPr/>
          </p:nvPicPr>
          <p:blipFill>
            <a:blip r:embed="rId52"/>
            <a:stretch>
              <a:fillRect/>
            </a:stretch>
          </p:blipFill>
          <p:spPr>
            <a:xfrm>
              <a:off x="2794359" y="5258328"/>
              <a:ext cx="750887" cy="563165"/>
            </a:xfrm>
            <a:prstGeom prst="rect">
              <a:avLst/>
            </a:prstGeom>
          </p:spPr>
        </p:pic>
        <p:pic>
          <p:nvPicPr>
            <p:cNvPr id="23" name="Picture 10">
              <a:extLst>
                <a:ext uri="{FF2B5EF4-FFF2-40B4-BE49-F238E27FC236}">
                  <a16:creationId xmlns:a16="http://schemas.microsoft.com/office/drawing/2014/main" id="{B1DE4C87-2720-70AB-FC8D-72472AE96A59}"/>
                </a:ext>
              </a:extLst>
            </p:cNvPr>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775267" y="3724291"/>
              <a:ext cx="917438" cy="35168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C8D33BCD-5701-5C3D-F7C5-609186184F0D}"/>
                </a:ext>
              </a:extLst>
            </p:cNvPr>
            <p:cNvPicPr>
              <a:picLocks noChangeAspect="1"/>
            </p:cNvPicPr>
            <p:nvPr/>
          </p:nvPicPr>
          <p:blipFill>
            <a:blip r:embed="rId54"/>
            <a:stretch>
              <a:fillRect/>
            </a:stretch>
          </p:blipFill>
          <p:spPr>
            <a:xfrm>
              <a:off x="1799412" y="3743948"/>
              <a:ext cx="981208" cy="242031"/>
            </a:xfrm>
            <a:prstGeom prst="rect">
              <a:avLst/>
            </a:prstGeom>
          </p:spPr>
        </p:pic>
        <p:pic>
          <p:nvPicPr>
            <p:cNvPr id="32" name="Picture 31">
              <a:extLst>
                <a:ext uri="{FF2B5EF4-FFF2-40B4-BE49-F238E27FC236}">
                  <a16:creationId xmlns:a16="http://schemas.microsoft.com/office/drawing/2014/main" id="{5510768D-6380-2151-13A5-C2306384BA55}"/>
                </a:ext>
              </a:extLst>
            </p:cNvPr>
            <p:cNvPicPr>
              <a:picLocks noChangeAspect="1"/>
            </p:cNvPicPr>
            <p:nvPr/>
          </p:nvPicPr>
          <p:blipFill>
            <a:blip r:embed="rId55"/>
            <a:stretch>
              <a:fillRect/>
            </a:stretch>
          </p:blipFill>
          <p:spPr>
            <a:xfrm>
              <a:off x="1045690" y="2587911"/>
              <a:ext cx="1567053" cy="216372"/>
            </a:xfrm>
            <a:prstGeom prst="rect">
              <a:avLst/>
            </a:prstGeom>
          </p:spPr>
        </p:pic>
        <p:pic>
          <p:nvPicPr>
            <p:cNvPr id="39" name="Graphic 38">
              <a:extLst>
                <a:ext uri="{FF2B5EF4-FFF2-40B4-BE49-F238E27FC236}">
                  <a16:creationId xmlns:a16="http://schemas.microsoft.com/office/drawing/2014/main" id="{99A7DF5F-6ED0-4DC7-1DC4-6D25CE22B57B}"/>
                </a:ext>
              </a:extLst>
            </p:cNvPr>
            <p:cNvPicPr>
              <a:picLocks noChangeAspect="1"/>
            </p:cNvPicPr>
            <p:nvPr/>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1038636" y="3090340"/>
              <a:ext cx="1134899" cy="311643"/>
            </a:xfrm>
            <a:prstGeom prst="rect">
              <a:avLst/>
            </a:prstGeom>
          </p:spPr>
        </p:pic>
        <p:pic>
          <p:nvPicPr>
            <p:cNvPr id="41" name="Graphic 40">
              <a:extLst>
                <a:ext uri="{FF2B5EF4-FFF2-40B4-BE49-F238E27FC236}">
                  <a16:creationId xmlns:a16="http://schemas.microsoft.com/office/drawing/2014/main" id="{D3B67805-ADE8-B269-9818-76E1AFBAEB1F}"/>
                </a:ext>
              </a:extLst>
            </p:cNvPr>
            <p:cNvPicPr>
              <a:picLocks noChangeAspect="1"/>
            </p:cNvPicPr>
            <p:nvPr/>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3334634" y="4670386"/>
              <a:ext cx="581438" cy="511386"/>
            </a:xfrm>
            <a:prstGeom prst="rect">
              <a:avLst/>
            </a:prstGeom>
          </p:spPr>
        </p:pic>
        <p:pic>
          <p:nvPicPr>
            <p:cNvPr id="43" name="Graphic 42">
              <a:extLst>
                <a:ext uri="{FF2B5EF4-FFF2-40B4-BE49-F238E27FC236}">
                  <a16:creationId xmlns:a16="http://schemas.microsoft.com/office/drawing/2014/main" id="{8DC8D989-F355-61FA-3B8F-116978CDE432}"/>
                </a:ext>
              </a:extLst>
            </p:cNvPr>
            <p:cNvPicPr>
              <a:picLocks noChangeAspect="1"/>
            </p:cNvPicPr>
            <p:nvPr/>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2695951" y="4285837"/>
              <a:ext cx="1162489" cy="166069"/>
            </a:xfrm>
            <a:prstGeom prst="rect">
              <a:avLst/>
            </a:prstGeom>
          </p:spPr>
        </p:pic>
        <p:pic>
          <p:nvPicPr>
            <p:cNvPr id="45" name="Graphic 44">
              <a:extLst>
                <a:ext uri="{FF2B5EF4-FFF2-40B4-BE49-F238E27FC236}">
                  <a16:creationId xmlns:a16="http://schemas.microsoft.com/office/drawing/2014/main" id="{0C58F9D3-6256-09C9-FD45-7B33533346FB}"/>
                </a:ext>
              </a:extLst>
            </p:cNvPr>
            <p:cNvPicPr>
              <a:picLocks noChangeAspect="1"/>
            </p:cNvPicPr>
            <p:nvPr/>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2097653" y="4719499"/>
              <a:ext cx="946483" cy="390612"/>
            </a:xfrm>
            <a:prstGeom prst="rect">
              <a:avLst/>
            </a:prstGeom>
          </p:spPr>
        </p:pic>
        <p:pic>
          <p:nvPicPr>
            <p:cNvPr id="47" name="Graphic 46">
              <a:extLst>
                <a:ext uri="{FF2B5EF4-FFF2-40B4-BE49-F238E27FC236}">
                  <a16:creationId xmlns:a16="http://schemas.microsoft.com/office/drawing/2014/main" id="{F803363D-2EBD-21B5-9789-AADC23A8C00D}"/>
                </a:ext>
              </a:extLst>
            </p:cNvPr>
            <p:cNvPicPr>
              <a:picLocks noChangeAspect="1"/>
            </p:cNvPicPr>
            <p:nvPr/>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1229476" y="4317607"/>
              <a:ext cx="1109218" cy="134299"/>
            </a:xfrm>
            <a:prstGeom prst="rect">
              <a:avLst/>
            </a:prstGeom>
          </p:spPr>
        </p:pic>
        <p:pic>
          <p:nvPicPr>
            <p:cNvPr id="54" name="Graphic 53">
              <a:extLst>
                <a:ext uri="{FF2B5EF4-FFF2-40B4-BE49-F238E27FC236}">
                  <a16:creationId xmlns:a16="http://schemas.microsoft.com/office/drawing/2014/main" id="{27394BC7-C3CD-3EA7-539A-EE3961389026}"/>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2351751" y="3188920"/>
              <a:ext cx="952962" cy="196643"/>
            </a:xfrm>
            <a:prstGeom prst="rect">
              <a:avLst/>
            </a:prstGeom>
          </p:spPr>
        </p:pic>
        <p:pic>
          <p:nvPicPr>
            <p:cNvPr id="1026" name="Picture 2">
              <a:extLst>
                <a:ext uri="{FF2B5EF4-FFF2-40B4-BE49-F238E27FC236}">
                  <a16:creationId xmlns:a16="http://schemas.microsoft.com/office/drawing/2014/main" id="{57281A8D-86F9-C51C-9B62-82F9F8500DA4}"/>
                </a:ext>
              </a:extLst>
            </p:cNvPr>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2929295" y="3735888"/>
              <a:ext cx="1225709" cy="3284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21284117"/>
      </p:ext>
    </p:extLst>
  </p:cSld>
  <p:clrMapOvr>
    <a:masterClrMapping/>
  </p:clrMapOvr>
</p:sld>
</file>

<file path=ppt/theme/theme1.xml><?xml version="1.0" encoding="utf-8"?>
<a:theme xmlns:a="http://schemas.openxmlformats.org/drawingml/2006/main" name="LIGHT MODE">
  <a:themeElements>
    <a:clrScheme name="ValGenesis">
      <a:dk1>
        <a:srgbClr val="02216E"/>
      </a:dk1>
      <a:lt1>
        <a:srgbClr val="FFFFFF"/>
      </a:lt1>
      <a:dk2>
        <a:srgbClr val="4B5560"/>
      </a:dk2>
      <a:lt2>
        <a:srgbClr val="EBEDF1"/>
      </a:lt2>
      <a:accent1>
        <a:srgbClr val="13D0FF"/>
      </a:accent1>
      <a:accent2>
        <a:srgbClr val="FFD200"/>
      </a:accent2>
      <a:accent3>
        <a:srgbClr val="763AC7"/>
      </a:accent3>
      <a:accent4>
        <a:srgbClr val="BAD534"/>
      </a:accent4>
      <a:accent5>
        <a:srgbClr val="FF8204"/>
      </a:accent5>
      <a:accent6>
        <a:srgbClr val="CC113E"/>
      </a:accent6>
      <a:hlink>
        <a:srgbClr val="02216E"/>
      </a:hlink>
      <a:folHlink>
        <a:srgbClr val="FFD2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LIGHT MODE">
  <a:themeElements>
    <a:clrScheme name="ValGenesis">
      <a:dk1>
        <a:srgbClr val="02216E"/>
      </a:dk1>
      <a:lt1>
        <a:srgbClr val="FFFFFF"/>
      </a:lt1>
      <a:dk2>
        <a:srgbClr val="4B5560"/>
      </a:dk2>
      <a:lt2>
        <a:srgbClr val="EBEDF1"/>
      </a:lt2>
      <a:accent1>
        <a:srgbClr val="13D0FF"/>
      </a:accent1>
      <a:accent2>
        <a:srgbClr val="FFD200"/>
      </a:accent2>
      <a:accent3>
        <a:srgbClr val="763AC7"/>
      </a:accent3>
      <a:accent4>
        <a:srgbClr val="BAD534"/>
      </a:accent4>
      <a:accent5>
        <a:srgbClr val="FF8204"/>
      </a:accent5>
      <a:accent6>
        <a:srgbClr val="CC113E"/>
      </a:accent6>
      <a:hlink>
        <a:srgbClr val="02216E"/>
      </a:hlink>
      <a:folHlink>
        <a:srgbClr val="FFD2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69E9625FD3E44784871725F4B3ED1C" ma:contentTypeVersion="17" ma:contentTypeDescription="Create a new document." ma:contentTypeScope="" ma:versionID="6498adbd37b28d8a54e68fab88be697a">
  <xsd:schema xmlns:xsd="http://www.w3.org/2001/XMLSchema" xmlns:xs="http://www.w3.org/2001/XMLSchema" xmlns:p="http://schemas.microsoft.com/office/2006/metadata/properties" xmlns:ns2="610af301-aa81-4794-8436-e1809c74a924" xmlns:ns3="6eb33e0b-4b89-4d6d-a047-133b446789f3" targetNamespace="http://schemas.microsoft.com/office/2006/metadata/properties" ma:root="true" ma:fieldsID="35cb0e42fc6d935d775712870ab8a5d0" ns2:_="" ns3:_="">
    <xsd:import namespace="610af301-aa81-4794-8436-e1809c74a924"/>
    <xsd:import namespace="6eb33e0b-4b89-4d6d-a047-133b446789f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0af301-aa81-4794-8436-e1809c74a9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83978e92-4e52-4c41-94ac-7bf1f4e9b05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eb33e0b-4b89-4d6d-a047-133b446789f3"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31abb473-21e0-4c23-ac34-ba4718dc5c49}" ma:internalName="TaxCatchAll" ma:showField="CatchAllData" ma:web="6eb33e0b-4b89-4d6d-a047-133b446789f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eb33e0b-4b89-4d6d-a047-133b446789f3" xsi:nil="true"/>
    <lcf76f155ced4ddcb4097134ff3c332f xmlns="610af301-aa81-4794-8436-e1809c74a92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0727B98-919B-4133-BDDD-BBFCB31110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0af301-aa81-4794-8436-e1809c74a924"/>
    <ds:schemaRef ds:uri="6eb33e0b-4b89-4d6d-a047-133b446789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3CF12F0-E1EA-4763-9604-995056811E83}">
  <ds:schemaRefs>
    <ds:schemaRef ds:uri="http://schemas.microsoft.com/sharepoint/v3/contenttype/forms"/>
  </ds:schemaRefs>
</ds:datastoreItem>
</file>

<file path=customXml/itemProps3.xml><?xml version="1.0" encoding="utf-8"?>
<ds:datastoreItem xmlns:ds="http://schemas.openxmlformats.org/officeDocument/2006/customXml" ds:itemID="{35B2E5D9-714A-4AE9-BC5A-0711C4F70174}">
  <ds:schemaRefs>
    <ds:schemaRef ds:uri="http://www.w3.org/XML/1998/namespace"/>
    <ds:schemaRef ds:uri="http://schemas.microsoft.com/office/2006/metadata/properties"/>
    <ds:schemaRef ds:uri="http://purl.org/dc/dcmitype/"/>
    <ds:schemaRef ds:uri="http://purl.org/dc/terms/"/>
    <ds:schemaRef ds:uri="http://schemas.microsoft.com/office/infopath/2007/PartnerControls"/>
    <ds:schemaRef ds:uri="6eb33e0b-4b89-4d6d-a047-133b446789f3"/>
    <ds:schemaRef ds:uri="http://purl.org/dc/elements/1.1/"/>
    <ds:schemaRef ds:uri="http://schemas.microsoft.com/office/2006/documentManagement/types"/>
    <ds:schemaRef ds:uri="http://schemas.openxmlformats.org/package/2006/metadata/core-properties"/>
    <ds:schemaRef ds:uri="610af301-aa81-4794-8436-e1809c74a924"/>
  </ds:schemaRefs>
</ds:datastoreItem>
</file>

<file path=docProps/app.xml><?xml version="1.0" encoding="utf-8"?>
<Properties xmlns="http://schemas.openxmlformats.org/officeDocument/2006/extended-properties" xmlns:vt="http://schemas.openxmlformats.org/officeDocument/2006/docPropsVTypes">
  <TotalTime>21786</TotalTime>
  <Words>4009</Words>
  <Application>Microsoft Office PowerPoint</Application>
  <PresentationFormat>Widescreen</PresentationFormat>
  <Paragraphs>627</Paragraphs>
  <Slides>40</Slides>
  <Notes>28</Notes>
  <HiddenSlides>9</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40</vt:i4>
      </vt:variant>
    </vt:vector>
  </HeadingPairs>
  <TitlesOfParts>
    <vt:vector size="47" baseType="lpstr">
      <vt:lpstr>Arial</vt:lpstr>
      <vt:lpstr>Calibri</vt:lpstr>
      <vt:lpstr>McKinsey Sans</vt:lpstr>
      <vt:lpstr>Mont-Trial Book</vt:lpstr>
      <vt:lpstr>Wingdings</vt:lpstr>
      <vt:lpstr>LIGHT MODE</vt:lpstr>
      <vt:lpstr>1_LIGHT MODE</vt:lpstr>
      <vt:lpstr>PowerPoint Presentation</vt:lpstr>
      <vt:lpstr>PowerPoint Presentation</vt:lpstr>
      <vt:lpstr>About ValGenesis</vt:lpstr>
      <vt:lpstr>About the company</vt:lpstr>
      <vt:lpstr>Our Locations</vt:lpstr>
      <vt:lpstr>Proven Leadership by the numbers</vt:lpstr>
      <vt:lpstr>The journey toward Pharma 4.0</vt:lpstr>
      <vt:lpstr>The ValGenesis platform for Pharma 4.0</vt:lpstr>
      <vt:lpstr>Life sciences leaders use ValGenesis VLMS …</vt:lpstr>
      <vt:lpstr>… and see real business results</vt:lpstr>
      <vt:lpstr>PowerPoint Presentation</vt:lpstr>
      <vt:lpstr>Up to 30%</vt:lpstr>
      <vt:lpstr>What does a traditional validation process look like? </vt:lpstr>
      <vt:lpstr>What if?</vt:lpstr>
      <vt:lpstr>Your entire GxP organization benefits</vt:lpstr>
      <vt:lpstr>PowerPoint Presentation</vt:lpstr>
      <vt:lpstr>Let’s dive deeper</vt:lpstr>
      <vt:lpstr>ValGenesis VLMS: end-to-end digital validation lifecycle management</vt:lpstr>
      <vt:lpstr>Flexible authoring</vt:lpstr>
      <vt:lpstr>Risk-based requirements for CSA and agile</vt:lpstr>
      <vt:lpstr>Intuitive digital execution</vt:lpstr>
      <vt:lpstr>PDF Execution</vt:lpstr>
      <vt:lpstr>Dynamic traceability matrices</vt:lpstr>
      <vt:lpstr>Reporting and KPI dashboards</vt:lpstr>
      <vt:lpstr>AI Assisted Chatbot</vt:lpstr>
      <vt:lpstr>Real-World 483 Avoidance</vt:lpstr>
      <vt:lpstr>ValGenesis SaaS architecture</vt:lpstr>
      <vt:lpstr>VLMS Implementation Model</vt:lpstr>
      <vt:lpstr>Top ten reasons why customers select and grow the ValGenesis VLMS</vt:lpstr>
      <vt:lpstr>Demo</vt:lpstr>
      <vt:lpstr>Thank you!</vt:lpstr>
      <vt:lpstr>Interesting facts about the ValGenesis VLMS</vt:lpstr>
      <vt:lpstr>How is validation transformed for people?</vt:lpstr>
      <vt:lpstr>How is validation transformed for the company?</vt:lpstr>
      <vt:lpstr>PowerPoint Presentation</vt:lpstr>
      <vt:lpstr>How does digitized validation transform organizations? </vt:lpstr>
      <vt:lpstr>Equipment Lifecyle in the ValGenesis platform</vt:lpstr>
      <vt:lpstr>Product Lifecyle in the ValGenesis platform</vt:lpstr>
      <vt:lpstr>A real ROI of 54%</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Jessica E. Pestana</dc:creator>
  <cp:lastModifiedBy>Jeffrey Gleckler</cp:lastModifiedBy>
  <cp:revision>3</cp:revision>
  <dcterms:created xsi:type="dcterms:W3CDTF">2022-09-28T10:56:22Z</dcterms:created>
  <dcterms:modified xsi:type="dcterms:W3CDTF">2024-06-12T14:06:33Z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0x0101003169E9625FD3E44784871725F4B3ED1C</vt:lpwstr>
  </property>
  <property fmtid="{D5CDD505-2E9C-101B-9397-08002B2CF9AE}" pid="3" name="MediaServiceImageTags">
    <vt:lpwstr/>
  </property>
</Properties>
</file>