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6" r:id="rId5"/>
    <p:sldMasterId id="2147483765" r:id="rId6"/>
  </p:sldMasterIdLst>
  <p:notesMasterIdLst>
    <p:notesMasterId r:id="rId21"/>
  </p:notesMasterIdLst>
  <p:handoutMasterIdLst>
    <p:handoutMasterId r:id="rId22"/>
  </p:handoutMasterIdLst>
  <p:sldIdLst>
    <p:sldId id="5980" r:id="rId7"/>
    <p:sldId id="5979" r:id="rId8"/>
    <p:sldId id="278" r:id="rId9"/>
    <p:sldId id="6007" r:id="rId10"/>
    <p:sldId id="6008" r:id="rId11"/>
    <p:sldId id="6009" r:id="rId12"/>
    <p:sldId id="5988" r:id="rId13"/>
    <p:sldId id="6006" r:id="rId14"/>
    <p:sldId id="5976" r:id="rId15"/>
    <p:sldId id="6002" r:id="rId16"/>
    <p:sldId id="6004" r:id="rId17"/>
    <p:sldId id="6005" r:id="rId18"/>
    <p:sldId id="5987" r:id="rId19"/>
    <p:sldId id="59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12B1D-678B-C6C0-915E-0F64FA46336F}" name="Kevin Potts" initials="KP" userId="S::kevin.potts@valgenesis.com::19539caf-ca29-4481-8e3e-4ab5ff25e598" providerId="AD"/>
  <p188:author id="{15A74BC1-31E2-74FC-1378-840B94C66A28}" name="Steven Thompson" initials="ST" userId="S::steven.thompson@valgenesis.com::453249c3-3057-4038-b9db-fef20ee4cb37" providerId="AD"/>
  <p188:author id="{D989FDFF-A8F7-6E62-7305-1CA1BBE98E38}" name="Jeffrey Gleckler" initials="JG" userId="S::Jeff.Gleckler@valgenesis.com::d57956fc-d7f1-4f9a-81bf-36f6c22dbc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98C"/>
    <a:srgbClr val="76C893"/>
    <a:srgbClr val="52B69A"/>
    <a:srgbClr val="34A0A4"/>
    <a:srgbClr val="B5E48C"/>
    <a:srgbClr val="18FF6D"/>
    <a:srgbClr val="4DD628"/>
    <a:srgbClr val="49C826"/>
    <a:srgbClr val="019975"/>
    <a:srgbClr val="EF4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81937C-6B32-4C3E-8EC6-2C50E44D6E4B}" v="5" dt="2024-07-30T13:30:09.015"/>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50" autoAdjust="0"/>
  </p:normalViewPr>
  <p:slideViewPr>
    <p:cSldViewPr snapToGrid="0">
      <p:cViewPr varScale="1">
        <p:scale>
          <a:sx n="85" d="100"/>
          <a:sy n="85" d="100"/>
        </p:scale>
        <p:origin x="155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Gleckler" userId="d57956fc-d7f1-4f9a-81bf-36f6c22dbc3c" providerId="ADAL" clId="{A181937C-6B32-4C3E-8EC6-2C50E44D6E4B}"/>
    <pc:docChg chg="delSld">
      <pc:chgData name="Jeffrey Gleckler" userId="d57956fc-d7f1-4f9a-81bf-36f6c22dbc3c" providerId="ADAL" clId="{A181937C-6B32-4C3E-8EC6-2C50E44D6E4B}" dt="2024-07-30T13:30:24.686" v="3" actId="47"/>
      <pc:docMkLst>
        <pc:docMk/>
      </pc:docMkLst>
      <pc:sldChg chg="del">
        <pc:chgData name="Jeffrey Gleckler" userId="d57956fc-d7f1-4f9a-81bf-36f6c22dbc3c" providerId="ADAL" clId="{A181937C-6B32-4C3E-8EC6-2C50E44D6E4B}" dt="2024-07-30T13:30:24.686" v="3" actId="47"/>
        <pc:sldMkLst>
          <pc:docMk/>
          <pc:sldMk cId="3113202147" sldId="281"/>
        </pc:sldMkLst>
      </pc:sldChg>
      <pc:sldChg chg="del">
        <pc:chgData name="Jeffrey Gleckler" userId="d57956fc-d7f1-4f9a-81bf-36f6c22dbc3c" providerId="ADAL" clId="{A181937C-6B32-4C3E-8EC6-2C50E44D6E4B}" dt="2024-07-30T13:30:24.686" v="3" actId="47"/>
        <pc:sldMkLst>
          <pc:docMk/>
          <pc:sldMk cId="1276388389" sldId="2047"/>
        </pc:sldMkLst>
      </pc:sldChg>
      <pc:sldChg chg="del">
        <pc:chgData name="Jeffrey Gleckler" userId="d57956fc-d7f1-4f9a-81bf-36f6c22dbc3c" providerId="ADAL" clId="{A181937C-6B32-4C3E-8EC6-2C50E44D6E4B}" dt="2024-06-07T19:01:07.076" v="1" actId="47"/>
        <pc:sldMkLst>
          <pc:docMk/>
          <pc:sldMk cId="2851150058" sldId="2070"/>
        </pc:sldMkLst>
      </pc:sldChg>
      <pc:sldChg chg="del">
        <pc:chgData name="Jeffrey Gleckler" userId="d57956fc-d7f1-4f9a-81bf-36f6c22dbc3c" providerId="ADAL" clId="{A181937C-6B32-4C3E-8EC6-2C50E44D6E4B}" dt="2024-06-07T18:58:33.422" v="0" actId="47"/>
        <pc:sldMkLst>
          <pc:docMk/>
          <pc:sldMk cId="2421284117" sldId="5975"/>
        </pc:sldMkLst>
      </pc:sldChg>
      <pc:sldChg chg="del">
        <pc:chgData name="Jeffrey Gleckler" userId="d57956fc-d7f1-4f9a-81bf-36f6c22dbc3c" providerId="ADAL" clId="{A181937C-6B32-4C3E-8EC6-2C50E44D6E4B}" dt="2024-06-12T14:03:02.012" v="2" actId="47"/>
        <pc:sldMkLst>
          <pc:docMk/>
          <pc:sldMk cId="2602828899" sldId="5983"/>
        </pc:sldMkLst>
      </pc:sldChg>
      <pc:sldChg chg="del">
        <pc:chgData name="Jeffrey Gleckler" userId="d57956fc-d7f1-4f9a-81bf-36f6c22dbc3c" providerId="ADAL" clId="{A181937C-6B32-4C3E-8EC6-2C50E44D6E4B}" dt="2024-07-30T13:30:24.686" v="3" actId="47"/>
        <pc:sldMkLst>
          <pc:docMk/>
          <pc:sldMk cId="593181160" sldId="598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61EAE-47C7-ABC9-3F77-D30845AB7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C2017B-7ABD-4084-C65C-167BA54FC9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1C27AB-6C93-483C-AA17-CE044991AB94}" type="datetimeFigureOut">
              <a:rPr lang="en-US" smtClean="0"/>
              <a:t>7/30/2024</a:t>
            </a:fld>
            <a:endParaRPr lang="en-US"/>
          </a:p>
        </p:txBody>
      </p:sp>
      <p:sp>
        <p:nvSpPr>
          <p:cNvPr id="4" name="Footer Placeholder 3">
            <a:extLst>
              <a:ext uri="{FF2B5EF4-FFF2-40B4-BE49-F238E27FC236}">
                <a16:creationId xmlns:a16="http://schemas.microsoft.com/office/drawing/2014/main" id="{BA6B314F-D6CD-F9A6-70EA-100EB239D0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7F137C-208D-93FA-A1FF-A3C1719CF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64C515-ED3B-4160-BC01-AC5E7CB39E21}" type="slidenum">
              <a:rPr lang="en-US" smtClean="0"/>
              <a:t>‹#›</a:t>
            </a:fld>
            <a:endParaRPr lang="en-US"/>
          </a:p>
        </p:txBody>
      </p:sp>
    </p:spTree>
    <p:extLst>
      <p:ext uri="{BB962C8B-B14F-4D97-AF65-F5344CB8AC3E}">
        <p14:creationId xmlns:p14="http://schemas.microsoft.com/office/powerpoint/2010/main" val="3018752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51ED8-50E1-4413-9504-FCCCAEC15230}" type="datetimeFigureOut">
              <a:rPr lang="en-GB" smtClean="0"/>
              <a:t>30/07/2024</a:t>
            </a:fld>
            <a:endParaRPr lang="en-GB"/>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0FDE4-8992-474A-B970-C0C5044E451E}" type="slidenum">
              <a:rPr lang="en-GB" smtClean="0"/>
              <a:t>‹#›</a:t>
            </a:fld>
            <a:endParaRPr lang="en-GB"/>
          </a:p>
        </p:txBody>
      </p:sp>
    </p:spTree>
    <p:extLst>
      <p:ext uri="{BB962C8B-B14F-4D97-AF65-F5344CB8AC3E}">
        <p14:creationId xmlns:p14="http://schemas.microsoft.com/office/powerpoint/2010/main" val="233840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1</a:t>
            </a:fld>
            <a:endParaRPr lang="en-GB"/>
          </a:p>
        </p:txBody>
      </p:sp>
    </p:spTree>
    <p:extLst>
      <p:ext uri="{BB962C8B-B14F-4D97-AF65-F5344CB8AC3E}">
        <p14:creationId xmlns:p14="http://schemas.microsoft.com/office/powerpoint/2010/main" val="36220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886DA-329D-413E-BFB7-7453E87AE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294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Our mission is simple: we empower life sciences companies to deliver of consistent, safe products. This is why we get up in the morning. This is why we’re talking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a:t>We’re the pioneer and leader of digital validation, but as you’ll see in a minute, our full lifecycle approach carries this mission and product innovation to all aspects of </a:t>
            </a:r>
            <a:r>
              <a:rPr lang="en-US" strike="sngStrike" err="1"/>
              <a:t>GxP</a:t>
            </a:r>
            <a:r>
              <a:rPr lang="en-US" strike="sngStrike"/>
              <a:t>.</a:t>
            </a:r>
            <a:endParaRPr lang="en-US" sz="1200" strike="sngStrike">
              <a:solidFill>
                <a:schemeClr val="bg1"/>
              </a:solidFill>
              <a:latin typeface="+mj-lt"/>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76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a:t>Just a few numbers that matter.</a:t>
            </a:r>
          </a:p>
          <a:p>
            <a:endParaRPr lang="en-US"/>
          </a:p>
          <a:p>
            <a:r>
              <a:rPr lang="en-US"/>
              <a:t>We were first to market with a digital validation solution.</a:t>
            </a:r>
            <a:endParaRPr lang="en-US" strike="sngStrike">
              <a:cs typeface="Calibri"/>
            </a:endParaRPr>
          </a:p>
          <a:p>
            <a:endParaRPr lang="en-US"/>
          </a:p>
          <a:p>
            <a:r>
              <a:rPr lang="en-US"/>
              <a:t>That’s enabled us to win the trust of the world’s leading life sciences companies. Bayer. Roche. Otsuka. GSK. Philips and hundreds more.</a:t>
            </a:r>
          </a:p>
          <a:p>
            <a:endParaRPr lang="en-US"/>
          </a:p>
          <a:p>
            <a:r>
              <a:rPr lang="en-US"/>
              <a:t>In fact, many customers use multiple ValGenesis products across multiple sites and geographies. We’re currently deployed in more than 450 locations across the globe.</a:t>
            </a:r>
          </a:p>
          <a:p>
            <a:endParaRPr lang="en-US"/>
          </a:p>
          <a:p>
            <a:r>
              <a:rPr lang="en-US" strike="sngStrike"/>
              <a:t>And nearly 20 years of growth speaks for itself.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3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ValGenesis assumes a lifecycle approach to our entire portfolio. Our offerings span all stages of GxP, supporting the many teams responsible for bringing your products safely to market.</a:t>
            </a:r>
          </a:p>
          <a:p>
            <a:endParaRPr lang="en-US" dirty="0"/>
          </a:p>
          <a:p>
            <a:r>
              <a:rPr lang="en-US" dirty="0"/>
              <a:t>Within R&amp;D, our tools </a:t>
            </a:r>
            <a:r>
              <a:rPr lang="en-US" strike="sngStrike" dirty="0"/>
              <a:t>define the commercial manufacturing process, and </a:t>
            </a:r>
            <a:r>
              <a:rPr lang="en-US" dirty="0"/>
              <a:t>enable you to critically evaluate and mitigate risk while designing robust control strategies.</a:t>
            </a:r>
          </a:p>
          <a:p>
            <a:endParaRPr lang="en-US" dirty="0"/>
          </a:p>
          <a:p>
            <a:r>
              <a:rPr lang="en-US" dirty="0"/>
              <a:t>Within Stage 2, we ensure the process is ready for commercialization via a holistic digital qualification and validation solution that spans equipment, computer systems, cleaning, and beyond.</a:t>
            </a:r>
          </a:p>
          <a:p>
            <a:endParaRPr lang="en-US" dirty="0"/>
          </a:p>
          <a:p>
            <a:r>
              <a:rPr lang="en-US" dirty="0"/>
              <a:t>And finally, in commercialization, we facilitate deep process control via best-in-class continuous process verification software.</a:t>
            </a:r>
          </a:p>
          <a:p>
            <a:endParaRPr lang="en-US" dirty="0"/>
          </a:p>
          <a:p>
            <a:r>
              <a:rPr lang="en-US" strike="sngStrike" dirty="0"/>
              <a:t>Within our unified approach, your models, quality attributes, knowledgebase, documentation, protocols, and more are centralized into systems of record purpose-built for the complexities of your site</a:t>
            </a:r>
            <a:r>
              <a:rPr lang="en-US" dirty="0"/>
              <a:t>.</a:t>
            </a:r>
          </a:p>
          <a:p>
            <a:endParaRPr lang="en-US" dirty="0"/>
          </a:p>
          <a:p>
            <a:r>
              <a:rPr lang="en-US" dirty="0"/>
              <a:t>Today, we’re talking about </a:t>
            </a:r>
            <a:r>
              <a:rPr lang="en-US" b="1" dirty="0"/>
              <a:t>ValGenesis VLMS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51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great stories behind these logos.</a:t>
            </a:r>
          </a:p>
          <a:p>
            <a:endParaRPr lang="en-US" dirty="0"/>
          </a:p>
          <a:p>
            <a:r>
              <a:rPr lang="en-US" b="1" dirty="0"/>
              <a:t>[[[ MATCH A LOGO WITH ONE THAT’S CLOSE TO YOUR CUSTOMER ]]]</a:t>
            </a:r>
          </a:p>
          <a:p>
            <a:endParaRPr lang="en-US" dirty="0"/>
          </a:p>
          <a:p>
            <a:r>
              <a:rPr lang="en-US" dirty="0"/>
              <a:t>Let’s focus on Bayer … customer for XX years, now grown to XXX.</a:t>
            </a:r>
          </a:p>
          <a:p>
            <a:r>
              <a:rPr lang="en-US" dirty="0"/>
              <a:t>Or Roche and </a:t>
            </a:r>
            <a:r>
              <a:rPr lang="en-US" dirty="0" err="1"/>
              <a:t>Genetech</a:t>
            </a:r>
            <a:r>
              <a:rPr lang="en-US" dirty="0"/>
              <a:t> … first-mover, adopter of e-logbook and CSV …</a:t>
            </a:r>
          </a:p>
          <a:p>
            <a:r>
              <a:rPr lang="en-US" dirty="0"/>
              <a:t>Dexcom … using us to run manufacturing equipment and the custom software that runs on that equipment</a:t>
            </a:r>
          </a:p>
          <a:p>
            <a:r>
              <a:rPr lang="en-US" dirty="0" err="1"/>
              <a:t>Cytiva</a:t>
            </a:r>
            <a:r>
              <a:rPr lang="en-US" dirty="0"/>
              <a:t>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94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OPPORTUNITY TI TELL ANOTHER CUSTOMER SUCCESS STORY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32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 Company stability and longevity. </a:t>
            </a:r>
            <a:r>
              <a:rPr lang="en-US" dirty="0"/>
              <a:t>We’ve been around for nearly two decades, have grown by double digits almost every year, and have earned the trust of the biggest names in life sciences. We’re backed by Morgan Stanley, profitable, and not going anywhere.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 Mobile app with offline support.</a:t>
            </a:r>
            <a:r>
              <a:rPr lang="en-US" dirty="0"/>
              <a:t>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Execute and approve the validation deliverables without network connections. </a:t>
            </a:r>
            <a:endParaRPr lang="en-US" dirty="0"/>
          </a:p>
          <a:p>
            <a:endParaRPr lang="en-US" dirty="0"/>
          </a:p>
          <a:p>
            <a:r>
              <a:rPr lang="en-US" b="1" dirty="0"/>
              <a:t>#8: Integration capability. </a:t>
            </a:r>
            <a:r>
              <a:rPr lang="en-US" dirty="0"/>
              <a:t>Our validated API stack can interface with other GMP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 Multisite and multilingual for global deployment. </a:t>
            </a:r>
            <a:r>
              <a:rPr lang="en-US" dirty="0"/>
              <a:t>We can scale to support the largest implementations to enforce standardization at a global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 Real-time traceability matrices. </a:t>
            </a:r>
            <a:r>
              <a:rPr lang="en-US" dirty="0"/>
              <a:t>These are dynamic and automatically generated, saving untold hours in labor and enabling teams to rapidly match requirements with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 Defensible ALCOA+ data integrity.</a:t>
            </a:r>
            <a:r>
              <a:rPr lang="en-US" dirty="0"/>
              <a:t> Electronic signatures, timestamps, and more automatically fulfil and exceed the data integrity requirements of documentation. And it’s all captured automatically.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(Attributable, Legible, Contemporaneous, Original, Accurate + Complete, Consistent, Enduring,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Agile ready. </a:t>
            </a:r>
            <a:r>
              <a:rPr lang="en-US" dirty="0"/>
              <a:t>Support iterative methodologies and any type of testing, including ad hoc and scripted, to align validation with development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Risk-based requirements and system assessment. </a:t>
            </a:r>
            <a:r>
              <a:rPr lang="en-US" dirty="0"/>
              <a:t>The VLMS considers risk at every level, and also supports almost every risk assessment tool like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FMEA, FTA, Decision tree, and much more.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CSA ready. </a:t>
            </a:r>
            <a:r>
              <a:rPr lang="en-US" dirty="0"/>
              <a:t>Support risk-based critical thinking and fulfil the requirements of CSA out of the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Single platform for validation, logbooks, cleaning, CPV.</a:t>
            </a:r>
            <a:r>
              <a:rPr lang="en-US" dirty="0"/>
              <a:t>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full-featured platform approach enables true digital transformation through our manufacturing intelligence approach.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9</a:t>
            </a:fld>
            <a:endParaRPr lang="en-GB"/>
          </a:p>
        </p:txBody>
      </p:sp>
    </p:spTree>
    <p:extLst>
      <p:ext uri="{BB962C8B-B14F-4D97-AF65-F5344CB8AC3E}">
        <p14:creationId xmlns:p14="http://schemas.microsoft.com/office/powerpoint/2010/main" val="4085861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into what’s new, lets set the stage for those in the audience who might not be as familiar with ValGenesis VLMS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886DA-329D-413E-BFB7-7453E87AE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2036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ValGenesis VLMS 5.0 continues to support every validation process. It is CSA-ready out of the box with support for risk-based requirements and ad hoc testing. It also supports commissioning and qualification of equipment and facilities, cleaning, analytical method, and process validation.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886DA-329D-413E-BFB7-7453E87AE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1284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4.png"/><Relationship Id="rId4" Type="http://schemas.openxmlformats.org/officeDocument/2006/relationships/image" Target="../media/image18.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3" y="2971800"/>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03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46184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59" y="1371600"/>
            <a:ext cx="3366981"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83814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0" y="1371600"/>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44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59"/>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8"/>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6" y="2160619"/>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1889946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307604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Tree>
    <p:extLst>
      <p:ext uri="{BB962C8B-B14F-4D97-AF65-F5344CB8AC3E}">
        <p14:creationId xmlns:p14="http://schemas.microsoft.com/office/powerpoint/2010/main" val="2611228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55887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Title:</a:t>
            </a:r>
          </a:p>
          <a:p>
            <a:endParaRPr lang="en-US" dirty="0"/>
          </a:p>
          <a:p>
            <a:r>
              <a:rPr lang="en-US" dirty="0"/>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dirty="0">
                <a:solidFill>
                  <a:schemeClr val="bg1"/>
                </a:solidFill>
              </a:rPr>
              <a:t>SANTA CLARA   </a:t>
            </a:r>
            <a:r>
              <a:rPr lang="en-US" sz="900" dirty="0">
                <a:solidFill>
                  <a:srgbClr val="FFCF00"/>
                </a:solidFill>
              </a:rPr>
              <a:t>|</a:t>
            </a:r>
            <a:r>
              <a:rPr lang="en-US" sz="900" dirty="0">
                <a:solidFill>
                  <a:schemeClr val="bg1"/>
                </a:solidFill>
              </a:rPr>
              <a:t>   TAMPA  </a:t>
            </a:r>
            <a:r>
              <a:rPr lang="en-US" sz="900" dirty="0">
                <a:solidFill>
                  <a:srgbClr val="FFCF00"/>
                </a:solidFill>
              </a:rPr>
              <a:t> |   </a:t>
            </a:r>
            <a:r>
              <a:rPr lang="en-US" sz="900" dirty="0">
                <a:solidFill>
                  <a:schemeClr val="bg1"/>
                </a:solidFill>
              </a:rPr>
              <a:t>TORONTO   </a:t>
            </a:r>
            <a:r>
              <a:rPr lang="en-US" sz="900" dirty="0">
                <a:solidFill>
                  <a:srgbClr val="FFCF00"/>
                </a:solidFill>
              </a:rPr>
              <a:t>| </a:t>
            </a:r>
            <a:r>
              <a:rPr lang="en-US" sz="900" dirty="0">
                <a:solidFill>
                  <a:schemeClr val="bg1"/>
                </a:solidFill>
              </a:rPr>
              <a:t> SAO PAULO   </a:t>
            </a:r>
            <a:r>
              <a:rPr lang="en-US" sz="900" dirty="0">
                <a:solidFill>
                  <a:srgbClr val="FFCF00"/>
                </a:solidFill>
              </a:rPr>
              <a:t>| </a:t>
            </a:r>
            <a:r>
              <a:rPr lang="en-US" sz="900" dirty="0">
                <a:solidFill>
                  <a:schemeClr val="bg1"/>
                </a:solidFill>
              </a:rPr>
              <a:t>  LISBON   </a:t>
            </a:r>
            <a:r>
              <a:rPr lang="en-US" sz="900" dirty="0">
                <a:solidFill>
                  <a:srgbClr val="FFCF00"/>
                </a:solidFill>
              </a:rPr>
              <a:t>|   </a:t>
            </a:r>
            <a:r>
              <a:rPr lang="en-US" sz="900" dirty="0">
                <a:solidFill>
                  <a:schemeClr val="bg1"/>
                </a:solidFill>
              </a:rPr>
              <a:t>SCHIPHOL   </a:t>
            </a:r>
            <a:r>
              <a:rPr lang="en-US" sz="900" dirty="0">
                <a:solidFill>
                  <a:srgbClr val="FFCF00"/>
                </a:solidFill>
              </a:rPr>
              <a:t>| </a:t>
            </a:r>
            <a:r>
              <a:rPr lang="en-US" sz="900" dirty="0">
                <a:solidFill>
                  <a:schemeClr val="bg1"/>
                </a:solidFill>
              </a:rPr>
              <a:t> </a:t>
            </a:r>
            <a:r>
              <a:rPr lang="en-US" sz="900" dirty="0">
                <a:solidFill>
                  <a:srgbClr val="FFCF00"/>
                </a:solidFill>
              </a:rPr>
              <a:t> </a:t>
            </a:r>
            <a:r>
              <a:rPr lang="en-US" sz="900" dirty="0">
                <a:solidFill>
                  <a:schemeClr val="bg1"/>
                </a:solidFill>
              </a:rPr>
              <a:t>BENGALURU  </a:t>
            </a:r>
            <a:r>
              <a:rPr lang="en-US" sz="900" dirty="0">
                <a:solidFill>
                  <a:srgbClr val="FFCF00"/>
                </a:solidFill>
              </a:rPr>
              <a:t>|  </a:t>
            </a:r>
            <a:r>
              <a:rPr lang="en-US" sz="900" dirty="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dirty="0">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7"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8"/>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dirty="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8" y="1216692"/>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132800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4" y="2971801"/>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430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4ECE81C5-1AE1-05C8-281B-62863FC1B2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1E71E735-B918-0C88-FD6C-7553C1AC73D0}"/>
              </a:ext>
            </a:extLst>
          </p:cNvPr>
          <p:cNvSpPr/>
          <p:nvPr userDrawn="1"/>
        </p:nvSpPr>
        <p:spPr>
          <a:xfrm>
            <a:off x="838202" y="1199072"/>
            <a:ext cx="10515598" cy="4615132"/>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sz="1800"/>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1242205" y="5031175"/>
            <a:ext cx="7496353"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051447" y="5031175"/>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1242205" y="1664899"/>
            <a:ext cx="9704716" cy="1040202"/>
          </a:xfrm>
        </p:spPr>
        <p:txBody>
          <a:bodyPr lIns="0" tIns="0" rIns="0" bIns="0" anchor="t">
            <a:noAutofit/>
          </a:bodyPr>
          <a:lstStyle>
            <a:lvl1pPr marL="0" indent="0">
              <a:lnSpc>
                <a:spcPct val="90000"/>
              </a:lnSpc>
              <a:spcBef>
                <a:spcPts val="0"/>
              </a:spcBef>
              <a:buNone/>
              <a:defRPr sz="4401">
                <a:solidFill>
                  <a:srgbClr val="13D0FF"/>
                </a:solidFill>
                <a:latin typeface="+mj-lt"/>
              </a:defRPr>
            </a:lvl1pPr>
          </a:lstStyle>
          <a:p>
            <a:pPr lvl="0"/>
            <a:r>
              <a:rPr lang="en-US"/>
              <a:t>Project name</a:t>
            </a:r>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1242206" y="2922959"/>
            <a:ext cx="9704716"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a:t>Presented to [ customer name ]</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3474" y="6404166"/>
            <a:ext cx="1485691" cy="171126"/>
          </a:xfrm>
          <a:prstGeom prst="rect">
            <a:avLst/>
          </a:prstGeom>
        </p:spPr>
      </p:pic>
    </p:spTree>
    <p:extLst>
      <p:ext uri="{BB962C8B-B14F-4D97-AF65-F5344CB8AC3E}">
        <p14:creationId xmlns:p14="http://schemas.microsoft.com/office/powerpoint/2010/main" val="83218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4ECE81C5-1AE1-05C8-281B-62863FC1B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1E71E735-B918-0C88-FD6C-7553C1AC73D0}"/>
              </a:ext>
            </a:extLst>
          </p:cNvPr>
          <p:cNvSpPr/>
          <p:nvPr userDrawn="1"/>
        </p:nvSpPr>
        <p:spPr>
          <a:xfrm>
            <a:off x="838202" y="1199072"/>
            <a:ext cx="10515598" cy="4615132"/>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1242204" y="5031175"/>
            <a:ext cx="7496353"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051446" y="5031175"/>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dirty="0"/>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1242205" y="1664899"/>
            <a:ext cx="9704716" cy="1040202"/>
          </a:xfrm>
        </p:spPr>
        <p:txBody>
          <a:bodyPr lIns="0" tIns="0" rIns="0" bIns="0" anchor="t">
            <a:noAutofit/>
          </a:bodyPr>
          <a:lstStyle>
            <a:lvl1pPr marL="0" indent="0">
              <a:lnSpc>
                <a:spcPct val="90000"/>
              </a:lnSpc>
              <a:spcBef>
                <a:spcPts val="0"/>
              </a:spcBef>
              <a:buNone/>
              <a:defRPr sz="4400">
                <a:solidFill>
                  <a:srgbClr val="13D0FF"/>
                </a:solidFill>
                <a:latin typeface="+mj-lt"/>
              </a:defRPr>
            </a:lvl1pPr>
          </a:lstStyle>
          <a:p>
            <a:pPr lvl="0"/>
            <a:r>
              <a:rPr lang="en-US" dirty="0"/>
              <a:t>Project name</a:t>
            </a:r>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1242206" y="2922958"/>
            <a:ext cx="9704716"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dirty="0"/>
              <a:t>Presented to [ customer name ]</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3473" y="6404165"/>
            <a:ext cx="1485691" cy="171126"/>
          </a:xfrm>
          <a:prstGeom prst="rect">
            <a:avLst/>
          </a:prstGeom>
        </p:spPr>
      </p:pic>
    </p:spTree>
    <p:extLst>
      <p:ext uri="{BB962C8B-B14F-4D97-AF65-F5344CB8AC3E}">
        <p14:creationId xmlns:p14="http://schemas.microsoft.com/office/powerpoint/2010/main" val="2248206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5"/>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3"/>
            <a:ext cx="9144000" cy="590931"/>
          </a:xfrm>
        </p:spPr>
        <p:txBody>
          <a:bodyPr>
            <a:spAutoFit/>
          </a:bodyPr>
          <a:lstStyle>
            <a:lvl1pPr marL="0" indent="0">
              <a:buNone/>
              <a:defRPr sz="3600">
                <a:solidFill>
                  <a:schemeClr val="accent1"/>
                </a:solidFill>
                <a:latin typeface="+mj-lt"/>
              </a:defRPr>
            </a:lvl1pPr>
            <a:lvl2pPr marL="457211" indent="0">
              <a:buNone/>
              <a:defRPr sz="2000">
                <a:solidFill>
                  <a:schemeClr val="tx1">
                    <a:tint val="75000"/>
                  </a:schemeClr>
                </a:solidFill>
              </a:defRPr>
            </a:lvl2pPr>
            <a:lvl3pPr marL="914422" indent="0">
              <a:buNone/>
              <a:defRPr sz="1800">
                <a:solidFill>
                  <a:schemeClr val="tx1">
                    <a:tint val="75000"/>
                  </a:schemeClr>
                </a:solidFill>
              </a:defRPr>
            </a:lvl3pPr>
            <a:lvl4pPr marL="1371633" indent="0">
              <a:buNone/>
              <a:defRPr sz="1600">
                <a:solidFill>
                  <a:schemeClr val="tx1">
                    <a:tint val="75000"/>
                  </a:schemeClr>
                </a:solidFill>
              </a:defRPr>
            </a:lvl4pPr>
            <a:lvl5pPr marL="1828844" indent="0">
              <a:buNone/>
              <a:defRPr sz="1600">
                <a:solidFill>
                  <a:schemeClr val="tx1">
                    <a:tint val="75000"/>
                  </a:schemeClr>
                </a:solidFill>
              </a:defRPr>
            </a:lvl5pPr>
            <a:lvl6pPr marL="2286055" indent="0">
              <a:buNone/>
              <a:defRPr sz="1600">
                <a:solidFill>
                  <a:schemeClr val="tx1">
                    <a:tint val="75000"/>
                  </a:schemeClr>
                </a:solidFill>
              </a:defRPr>
            </a:lvl6pPr>
            <a:lvl7pPr marL="2743266" indent="0">
              <a:buNone/>
              <a:defRPr sz="1600">
                <a:solidFill>
                  <a:schemeClr val="tx1">
                    <a:tint val="75000"/>
                  </a:schemeClr>
                </a:solidFill>
              </a:defRPr>
            </a:lvl7pPr>
            <a:lvl8pPr marL="3200476" indent="0">
              <a:buNone/>
              <a:defRPr sz="1600">
                <a:solidFill>
                  <a:schemeClr val="tx1">
                    <a:tint val="75000"/>
                  </a:schemeClr>
                </a:solidFill>
              </a:defRPr>
            </a:lvl8pPr>
            <a:lvl9pPr marL="3657687"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15681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751B-10C3-F08C-9B91-557C89E31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4D04D-148D-4646-3CA5-D7423071DA81}"/>
              </a:ext>
            </a:extLst>
          </p:cNvPr>
          <p:cNvSpPr>
            <a:spLocks noGrp="1"/>
          </p:cNvSpPr>
          <p:nvPr>
            <p:ph type="dt" sz="half" idx="10"/>
          </p:nvPr>
        </p:nvSpPr>
        <p:spPr/>
        <p:txBody>
          <a:bodyPr/>
          <a:lstStyle/>
          <a:p>
            <a:fld id="{3EF8EC6D-770A-44ED-9D5A-B711FA00A102}" type="datetimeFigureOut">
              <a:rPr lang="en-GB" smtClean="0"/>
              <a:t>30/07/2024</a:t>
            </a:fld>
            <a:endParaRPr lang="en-GB"/>
          </a:p>
        </p:txBody>
      </p:sp>
      <p:sp>
        <p:nvSpPr>
          <p:cNvPr id="4" name="Footer Placeholder 3">
            <a:extLst>
              <a:ext uri="{FF2B5EF4-FFF2-40B4-BE49-F238E27FC236}">
                <a16:creationId xmlns:a16="http://schemas.microsoft.com/office/drawing/2014/main" id="{B1BB7BC1-B148-2849-26C2-678B3F00F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374FA9-1B6D-7FF5-A03E-F7865AAAF41A}"/>
              </a:ext>
            </a:extLst>
          </p:cNvPr>
          <p:cNvSpPr>
            <a:spLocks noGrp="1"/>
          </p:cNvSpPr>
          <p:nvPr>
            <p:ph type="sldNum" sz="quarter" idx="12"/>
          </p:nvPr>
        </p:nvSpPr>
        <p:spPr/>
        <p:txBody>
          <a:bodyPr/>
          <a:lstStyle/>
          <a:p>
            <a:fld id="{89E30E6C-54B5-480C-850E-DCABFCA871E2}" type="slidenum">
              <a:rPr lang="en-GB" smtClean="0"/>
              <a:t>‹#›</a:t>
            </a:fld>
            <a:endParaRPr lang="en-GB"/>
          </a:p>
        </p:txBody>
      </p:sp>
    </p:spTree>
    <p:extLst>
      <p:ext uri="{BB962C8B-B14F-4D97-AF65-F5344CB8AC3E}">
        <p14:creationId xmlns:p14="http://schemas.microsoft.com/office/powerpoint/2010/main" val="1365327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81954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826624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56488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600"/>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837529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1"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8"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3" y="1918866"/>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9" y="1918866"/>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2777011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1"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2375684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60" y="1371601"/>
            <a:ext cx="3366981" cy="678134"/>
          </a:xfrm>
        </p:spPr>
        <p:txBody>
          <a:bodyPr anchor="t" anchorCtr="0">
            <a:spAutoFit/>
          </a:bodyPr>
          <a:lstStyle>
            <a:lvl1pPr marL="0" indent="0">
              <a:lnSpc>
                <a:spcPct val="110000"/>
              </a:lnSpc>
              <a:buNone/>
              <a:defRPr sz="1800" b="1">
                <a:solidFill>
                  <a:schemeClr val="tx1"/>
                </a:solidFill>
                <a:latin typeface="+mj-lt"/>
              </a:defRPr>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1"/>
            <a:ext cx="3355848" cy="678134"/>
          </a:xfrm>
        </p:spPr>
        <p:txBody>
          <a:bodyPr anchor="t" anchorCtr="0">
            <a:spAutoFit/>
          </a:bodyPr>
          <a:lstStyle>
            <a:lvl1pPr marL="0" indent="0">
              <a:lnSpc>
                <a:spcPct val="110000"/>
              </a:lnSpc>
              <a:buNone/>
              <a:defRPr sz="1800" b="1">
                <a:solidFill>
                  <a:schemeClr val="tx1"/>
                </a:solidFill>
                <a:latin typeface="+mj-lt"/>
              </a:defRPr>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1"/>
            <a:ext cx="3355848" cy="678134"/>
          </a:xfrm>
        </p:spPr>
        <p:txBody>
          <a:bodyPr anchor="t" anchorCtr="0">
            <a:spAutoFit/>
          </a:bodyPr>
          <a:lstStyle>
            <a:lvl1pPr marL="0" indent="0">
              <a:lnSpc>
                <a:spcPct val="110000"/>
              </a:lnSpc>
              <a:buNone/>
              <a:defRPr sz="1800" b="1">
                <a:solidFill>
                  <a:schemeClr val="tx1"/>
                </a:solidFill>
                <a:latin typeface="+mj-lt"/>
              </a:defRPr>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5"/>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5"/>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5"/>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1"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181310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1" y="1371601"/>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3139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4"/>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2"/>
            <a:ext cx="9144000" cy="604781"/>
          </a:xfrm>
        </p:spPr>
        <p:txBody>
          <a:bodyPr>
            <a:spAutoFit/>
          </a:bodyPr>
          <a:lstStyle>
            <a:lvl1pPr marL="0" indent="0">
              <a:buNone/>
              <a:defRPr sz="36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759174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60"/>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11" indent="0">
              <a:buNone/>
              <a:defRPr sz="2000">
                <a:solidFill>
                  <a:schemeClr val="tx1">
                    <a:tint val="75000"/>
                  </a:schemeClr>
                </a:solidFill>
              </a:defRPr>
            </a:lvl2pPr>
            <a:lvl3pPr marL="914422" indent="0">
              <a:buNone/>
              <a:defRPr sz="1800">
                <a:solidFill>
                  <a:schemeClr val="tx1">
                    <a:tint val="75000"/>
                  </a:schemeClr>
                </a:solidFill>
              </a:defRPr>
            </a:lvl3pPr>
            <a:lvl4pPr marL="1371633" indent="0">
              <a:buNone/>
              <a:defRPr sz="1600">
                <a:solidFill>
                  <a:schemeClr val="tx1">
                    <a:tint val="75000"/>
                  </a:schemeClr>
                </a:solidFill>
              </a:defRPr>
            </a:lvl4pPr>
            <a:lvl5pPr marL="1828844" indent="0">
              <a:buNone/>
              <a:defRPr sz="1600">
                <a:solidFill>
                  <a:schemeClr val="tx1">
                    <a:tint val="75000"/>
                  </a:schemeClr>
                </a:solidFill>
              </a:defRPr>
            </a:lvl5pPr>
            <a:lvl6pPr marL="2286055" indent="0">
              <a:buNone/>
              <a:defRPr sz="1600">
                <a:solidFill>
                  <a:schemeClr val="tx1">
                    <a:tint val="75000"/>
                  </a:schemeClr>
                </a:solidFill>
              </a:defRPr>
            </a:lvl6pPr>
            <a:lvl7pPr marL="2743266" indent="0">
              <a:buNone/>
              <a:defRPr sz="1600">
                <a:solidFill>
                  <a:schemeClr val="tx1">
                    <a:tint val="75000"/>
                  </a:schemeClr>
                </a:solidFill>
              </a:defRPr>
            </a:lvl7pPr>
            <a:lvl8pPr marL="3200476" indent="0">
              <a:buNone/>
              <a:defRPr sz="1600">
                <a:solidFill>
                  <a:schemeClr val="tx1">
                    <a:tint val="75000"/>
                  </a:schemeClr>
                </a:solidFill>
              </a:defRPr>
            </a:lvl8pPr>
            <a:lvl9pPr marL="3657687"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9"/>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7" y="2160620"/>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5"/>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802884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132869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1" y="6414107"/>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Tree>
    <p:extLst>
      <p:ext uri="{BB962C8B-B14F-4D97-AF65-F5344CB8AC3E}">
        <p14:creationId xmlns:p14="http://schemas.microsoft.com/office/powerpoint/2010/main" val="2766444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4100502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Presenter Name:</a:t>
            </a:r>
          </a:p>
          <a:p>
            <a:r>
              <a:rPr lang="en-US"/>
              <a:t>Title:</a:t>
            </a:r>
          </a:p>
          <a:p>
            <a:endParaRPr lang="en-US"/>
          </a:p>
          <a:p>
            <a:r>
              <a:rPr lang="en-US"/>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a:solidFill>
                  <a:schemeClr val="bg1"/>
                </a:solidFill>
              </a:rPr>
              <a:t>SANTA CLARA   </a:t>
            </a:r>
            <a:r>
              <a:rPr lang="en-US" sz="900">
                <a:solidFill>
                  <a:srgbClr val="FFCF00"/>
                </a:solidFill>
              </a:rPr>
              <a:t>|</a:t>
            </a:r>
            <a:r>
              <a:rPr lang="en-US" sz="900">
                <a:solidFill>
                  <a:schemeClr val="bg1"/>
                </a:solidFill>
              </a:rPr>
              <a:t>   TAMPA  </a:t>
            </a:r>
            <a:r>
              <a:rPr lang="en-US" sz="900">
                <a:solidFill>
                  <a:srgbClr val="FFCF00"/>
                </a:solidFill>
              </a:rPr>
              <a:t> |   </a:t>
            </a:r>
            <a:r>
              <a:rPr lang="en-US" sz="900">
                <a:solidFill>
                  <a:schemeClr val="bg1"/>
                </a:solidFill>
              </a:rPr>
              <a:t>TORONTO   </a:t>
            </a:r>
            <a:r>
              <a:rPr lang="en-US" sz="900">
                <a:solidFill>
                  <a:srgbClr val="FFCF00"/>
                </a:solidFill>
              </a:rPr>
              <a:t>| </a:t>
            </a:r>
            <a:r>
              <a:rPr lang="en-US" sz="900">
                <a:solidFill>
                  <a:schemeClr val="bg1"/>
                </a:solidFill>
              </a:rPr>
              <a:t> SAO PAULO   </a:t>
            </a:r>
            <a:r>
              <a:rPr lang="en-US" sz="900">
                <a:solidFill>
                  <a:srgbClr val="FFCF00"/>
                </a:solidFill>
              </a:rPr>
              <a:t>| </a:t>
            </a:r>
            <a:r>
              <a:rPr lang="en-US" sz="900">
                <a:solidFill>
                  <a:schemeClr val="bg1"/>
                </a:solidFill>
              </a:rPr>
              <a:t>  LISBON   </a:t>
            </a:r>
            <a:r>
              <a:rPr lang="en-US" sz="900">
                <a:solidFill>
                  <a:srgbClr val="FFCF00"/>
                </a:solidFill>
              </a:rPr>
              <a:t>|   </a:t>
            </a:r>
            <a:r>
              <a:rPr lang="en-US" sz="900">
                <a:solidFill>
                  <a:schemeClr val="bg1"/>
                </a:solidFill>
              </a:rPr>
              <a:t>SCHIPHOL   </a:t>
            </a:r>
            <a:r>
              <a:rPr lang="en-US" sz="900">
                <a:solidFill>
                  <a:srgbClr val="FFCF00"/>
                </a:solidFill>
              </a:rPr>
              <a:t>| </a:t>
            </a:r>
            <a:r>
              <a:rPr lang="en-US" sz="900">
                <a:solidFill>
                  <a:schemeClr val="bg1"/>
                </a:solidFill>
              </a:rPr>
              <a:t> </a:t>
            </a:r>
            <a:r>
              <a:rPr lang="en-US" sz="900">
                <a:solidFill>
                  <a:srgbClr val="FFCF00"/>
                </a:solidFill>
              </a:rPr>
              <a:t> </a:t>
            </a:r>
            <a:r>
              <a:rPr lang="en-US" sz="900">
                <a:solidFill>
                  <a:schemeClr val="bg1"/>
                </a:solidFill>
              </a:rPr>
              <a:t>BENGALURU  </a:t>
            </a:r>
            <a:r>
              <a:rPr lang="en-US" sz="900">
                <a:solidFill>
                  <a:srgbClr val="FFCF00"/>
                </a:solidFill>
              </a:rPr>
              <a:t>|  </a:t>
            </a:r>
            <a:r>
              <a:rPr lang="en-US" sz="90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8"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9"/>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9" y="1216693"/>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a:t>Thank you!</a:t>
            </a:r>
          </a:p>
        </p:txBody>
      </p:sp>
    </p:spTree>
    <p:extLst>
      <p:ext uri="{BB962C8B-B14F-4D97-AF65-F5344CB8AC3E}">
        <p14:creationId xmlns:p14="http://schemas.microsoft.com/office/powerpoint/2010/main" val="2272935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3C52-8254-45E0-9A24-3CBDBB86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2EE15-8645-4A97-BCD5-09E1C323AD2F}"/>
              </a:ext>
            </a:extLst>
          </p:cNvPr>
          <p:cNvSpPr>
            <a:spLocks noGrp="1"/>
          </p:cNvSpPr>
          <p:nvPr>
            <p:ph idx="1"/>
          </p:nvPr>
        </p:nvSpPr>
        <p:spPr>
          <a:xfrm>
            <a:off x="612648" y="1600201"/>
            <a:ext cx="10972800" cy="4569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9A9F1-F464-4EFC-AF89-36AB2DDF754C}"/>
              </a:ext>
            </a:extLst>
          </p:cNvPr>
          <p:cNvSpPr>
            <a:spLocks noGrp="1"/>
          </p:cNvSpPr>
          <p:nvPr>
            <p:ph type="dt" sz="half" idx="10"/>
          </p:nvPr>
        </p:nvSpPr>
        <p:spPr/>
        <p:txBody>
          <a:bodyPr/>
          <a:lstStyle/>
          <a:p>
            <a:fld id="{CAA07C42-CFAB-43DF-9541-630EC10BEE04}" type="datetimeFigureOut">
              <a:rPr lang="en-US" smtClean="0"/>
              <a:t>7/30/2024</a:t>
            </a:fld>
            <a:endParaRPr lang="en-US"/>
          </a:p>
        </p:txBody>
      </p:sp>
      <p:sp>
        <p:nvSpPr>
          <p:cNvPr id="5" name="Footer Placeholder 4">
            <a:extLst>
              <a:ext uri="{FF2B5EF4-FFF2-40B4-BE49-F238E27FC236}">
                <a16:creationId xmlns:a16="http://schemas.microsoft.com/office/drawing/2014/main" id="{97CCB6F4-EC61-493A-A8BC-6D6E1DF48E1B}"/>
              </a:ext>
            </a:extLst>
          </p:cNvPr>
          <p:cNvSpPr>
            <a:spLocks noGrp="1"/>
          </p:cNvSpPr>
          <p:nvPr>
            <p:ph type="ftr" sz="quarter" idx="11"/>
          </p:nvPr>
        </p:nvSpPr>
        <p:spPr/>
        <p:txBody>
          <a:bodyPr/>
          <a:lstStyle/>
          <a:p>
            <a:r>
              <a:rPr lang="en-US"/>
              <a:t>Confidential and proprietary. Do not distribute.</a:t>
            </a:r>
          </a:p>
        </p:txBody>
      </p:sp>
      <p:sp>
        <p:nvSpPr>
          <p:cNvPr id="6" name="Slide Number Placeholder 5">
            <a:extLst>
              <a:ext uri="{FF2B5EF4-FFF2-40B4-BE49-F238E27FC236}">
                <a16:creationId xmlns:a16="http://schemas.microsoft.com/office/drawing/2014/main" id="{B3FA0EC8-406E-4E7B-BADF-75713E135C79}"/>
              </a:ext>
            </a:extLst>
          </p:cNvPr>
          <p:cNvSpPr>
            <a:spLocks noGrp="1"/>
          </p:cNvSpPr>
          <p:nvPr>
            <p:ph type="sldNum" sz="quarter" idx="12"/>
          </p:nvPr>
        </p:nvSpPr>
        <p:spPr>
          <a:xfrm>
            <a:off x="8610603" y="6356352"/>
            <a:ext cx="830855" cy="365125"/>
          </a:xfrm>
          <a:prstGeom prst="rect">
            <a:avLst/>
          </a:prstGeom>
        </p:spPr>
        <p:txBody>
          <a:bodyPr/>
          <a:lstStyle/>
          <a:p>
            <a:fld id="{668D70EB-B7FF-4AB0-A48E-08C24E2E3245}" type="slidenum">
              <a:rPr lang="en-US" smtClean="0"/>
              <a:t>‹#›</a:t>
            </a:fld>
            <a:endParaRPr lang="en-US"/>
          </a:p>
        </p:txBody>
      </p:sp>
      <p:pic>
        <p:nvPicPr>
          <p:cNvPr id="7" name="Graphic 6">
            <a:extLst>
              <a:ext uri="{FF2B5EF4-FFF2-40B4-BE49-F238E27FC236}">
                <a16:creationId xmlns:a16="http://schemas.microsoft.com/office/drawing/2014/main" id="{2FCB79F5-4A98-4F33-BED8-477A49FC8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396397"/>
            <a:ext cx="431736" cy="498157"/>
          </a:xfrm>
          <a:prstGeom prst="rect">
            <a:avLst/>
          </a:prstGeom>
        </p:spPr>
      </p:pic>
    </p:spTree>
    <p:extLst>
      <p:ext uri="{BB962C8B-B14F-4D97-AF65-F5344CB8AC3E}">
        <p14:creationId xmlns:p14="http://schemas.microsoft.com/office/powerpoint/2010/main" val="2127338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ront_Cover">
    <p:bg>
      <p:bgPr>
        <a:solidFill>
          <a:srgbClr val="02216E"/>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9967B32-65ED-3DAF-CC00-E4F2430AFA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5586"/>
          <a:stretch/>
        </p:blipFill>
        <p:spPr>
          <a:xfrm>
            <a:off x="-1" y="857"/>
            <a:ext cx="4195675" cy="6856286"/>
          </a:xfrm>
          <a:prstGeom prst="rect">
            <a:avLst/>
          </a:prstGeom>
        </p:spPr>
      </p:pic>
      <p:sp>
        <p:nvSpPr>
          <p:cNvPr id="10" name="Retângulo 9">
            <a:extLst>
              <a:ext uri="{FF2B5EF4-FFF2-40B4-BE49-F238E27FC236}">
                <a16:creationId xmlns:a16="http://schemas.microsoft.com/office/drawing/2014/main" id="{6506D1C3-98EA-2F6C-26DD-593944EF2408}"/>
              </a:ext>
            </a:extLst>
          </p:cNvPr>
          <p:cNvSpPr/>
          <p:nvPr userDrawn="1"/>
        </p:nvSpPr>
        <p:spPr>
          <a:xfrm>
            <a:off x="4015046" y="0"/>
            <a:ext cx="8182999" cy="6858000"/>
          </a:xfrm>
          <a:prstGeom prst="rect">
            <a:avLst/>
          </a:prstGeom>
          <a:solidFill>
            <a:srgbClr val="0221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áfico 12">
            <a:extLst>
              <a:ext uri="{FF2B5EF4-FFF2-40B4-BE49-F238E27FC236}">
                <a16:creationId xmlns:a16="http://schemas.microsoft.com/office/drawing/2014/main" id="{D72627AA-9215-D88D-C178-9581C3FD93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39238" y="3129614"/>
            <a:ext cx="5334616" cy="615934"/>
          </a:xfrm>
          <a:prstGeom prst="rect">
            <a:avLst/>
          </a:prstGeom>
        </p:spPr>
      </p:pic>
      <p:cxnSp>
        <p:nvCxnSpPr>
          <p:cNvPr id="3" name="Conexão reta 2">
            <a:extLst>
              <a:ext uri="{FF2B5EF4-FFF2-40B4-BE49-F238E27FC236}">
                <a16:creationId xmlns:a16="http://schemas.microsoft.com/office/drawing/2014/main" id="{055BFDD3-20DE-716A-55D7-F4F158C132C5}"/>
              </a:ext>
            </a:extLst>
          </p:cNvPr>
          <p:cNvCxnSpPr>
            <a:cxnSpLocks/>
          </p:cNvCxnSpPr>
          <p:nvPr userDrawn="1"/>
        </p:nvCxnSpPr>
        <p:spPr>
          <a:xfrm>
            <a:off x="4015046" y="0"/>
            <a:ext cx="0" cy="6858000"/>
          </a:xfrm>
          <a:prstGeom prst="line">
            <a:avLst/>
          </a:prstGeom>
          <a:ln w="3810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773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3" y="2971800"/>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69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8EB8239D-371E-316E-0D51-56EED38302D9}"/>
              </a:ext>
            </a:extLst>
          </p:cNvPr>
          <p:cNvSpPr/>
          <p:nvPr userDrawn="1"/>
        </p:nvSpPr>
        <p:spPr>
          <a:xfrm>
            <a:off x="4037162" y="0"/>
            <a:ext cx="8154838" cy="6858000"/>
          </a:xfrm>
          <a:prstGeom prst="rect">
            <a:avLst/>
          </a:prstGeom>
          <a:solidFill>
            <a:srgbClr val="13D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ângulo 8">
            <a:extLst>
              <a:ext uri="{FF2B5EF4-FFF2-40B4-BE49-F238E27FC236}">
                <a16:creationId xmlns:a16="http://schemas.microsoft.com/office/drawing/2014/main" id="{1E71E735-B918-0C88-FD6C-7553C1AC73D0}"/>
              </a:ext>
            </a:extLst>
          </p:cNvPr>
          <p:cNvSpPr/>
          <p:nvPr userDrawn="1"/>
        </p:nvSpPr>
        <p:spPr>
          <a:xfrm>
            <a:off x="1588697" y="1666695"/>
            <a:ext cx="10180467" cy="3355676"/>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2041283" y="4328016"/>
            <a:ext cx="3812300"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458324" y="4328016"/>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2041283" y="2113333"/>
            <a:ext cx="9312517" cy="591767"/>
          </a:xfrm>
        </p:spPr>
        <p:txBody>
          <a:bodyPr lIns="0" tIns="0" rIns="0" bIns="0" anchor="t">
            <a:noAutofit/>
          </a:bodyPr>
          <a:lstStyle>
            <a:lvl1pPr marL="0" indent="0">
              <a:lnSpc>
                <a:spcPct val="90000"/>
              </a:lnSpc>
              <a:spcBef>
                <a:spcPts val="0"/>
              </a:spcBef>
              <a:buNone/>
              <a:defRPr sz="2800">
                <a:solidFill>
                  <a:srgbClr val="13D0FF"/>
                </a:solidFill>
                <a:latin typeface="+mj-lt"/>
              </a:defRPr>
            </a:lvl1pPr>
          </a:lstStyle>
          <a:p>
            <a:pPr lvl="0"/>
            <a:r>
              <a:rPr lang="en-US"/>
              <a:t>Project name</a:t>
            </a:r>
          </a:p>
          <a:p>
            <a:pPr lvl="0"/>
            <a:endParaRPr lang="en-US"/>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2041283" y="2922958"/>
            <a:ext cx="9312517"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a:t>Presented to [ customer name</a:t>
            </a:r>
          </a:p>
        </p:txBody>
      </p:sp>
      <p:sp>
        <p:nvSpPr>
          <p:cNvPr id="23" name="Text Placeholder 20">
            <a:extLst>
              <a:ext uri="{FF2B5EF4-FFF2-40B4-BE49-F238E27FC236}">
                <a16:creationId xmlns:a16="http://schemas.microsoft.com/office/drawing/2014/main" id="{CE746141-F069-76FA-FBCB-9B9B95C5E631}"/>
              </a:ext>
            </a:extLst>
          </p:cNvPr>
          <p:cNvSpPr>
            <a:spLocks noGrp="1"/>
          </p:cNvSpPr>
          <p:nvPr>
            <p:ph type="body" sz="quarter" idx="14" hasCustomPrompt="1"/>
          </p:nvPr>
        </p:nvSpPr>
        <p:spPr>
          <a:xfrm>
            <a:off x="6137650" y="4333695"/>
            <a:ext cx="3036607"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a:t>VG Department</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spTree>
    <p:extLst>
      <p:ext uri="{BB962C8B-B14F-4D97-AF65-F5344CB8AC3E}">
        <p14:creationId xmlns:p14="http://schemas.microsoft.com/office/powerpoint/2010/main" val="4147700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4"/>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2"/>
            <a:ext cx="9144000" cy="604781"/>
          </a:xfrm>
        </p:spPr>
        <p:txBody>
          <a:bodyPr>
            <a:spAutoFit/>
          </a:bodyPr>
          <a:lstStyle>
            <a:lvl1pPr marL="0" indent="0">
              <a:buNone/>
              <a:defRPr sz="36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ValGenesis,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2684784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751B-10C3-F08C-9B91-557C89E31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4D04D-148D-4646-3CA5-D7423071DA81}"/>
              </a:ext>
            </a:extLst>
          </p:cNvPr>
          <p:cNvSpPr>
            <a:spLocks noGrp="1"/>
          </p:cNvSpPr>
          <p:nvPr>
            <p:ph type="dt" sz="half" idx="10"/>
          </p:nvPr>
        </p:nvSpPr>
        <p:spPr/>
        <p:txBody>
          <a:bodyPr/>
          <a:lstStyle/>
          <a:p>
            <a:fld id="{3EF8EC6D-770A-44ED-9D5A-B711FA00A102}" type="datetimeFigureOut">
              <a:rPr lang="en-GB" smtClean="0"/>
              <a:t>30/07/2024</a:t>
            </a:fld>
            <a:endParaRPr lang="en-GB"/>
          </a:p>
        </p:txBody>
      </p:sp>
      <p:sp>
        <p:nvSpPr>
          <p:cNvPr id="4" name="Footer Placeholder 3">
            <a:extLst>
              <a:ext uri="{FF2B5EF4-FFF2-40B4-BE49-F238E27FC236}">
                <a16:creationId xmlns:a16="http://schemas.microsoft.com/office/drawing/2014/main" id="{B1BB7BC1-B148-2849-26C2-678B3F00F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374FA9-1B6D-7FF5-A03E-F7865AAAF41A}"/>
              </a:ext>
            </a:extLst>
          </p:cNvPr>
          <p:cNvSpPr>
            <a:spLocks noGrp="1"/>
          </p:cNvSpPr>
          <p:nvPr>
            <p:ph type="sldNum" sz="quarter" idx="12"/>
          </p:nvPr>
        </p:nvSpPr>
        <p:spPr/>
        <p:txBody>
          <a:bodyPr/>
          <a:lstStyle/>
          <a:p>
            <a:fld id="{89E30E6C-54B5-480C-850E-DCABFCA871E2}" type="slidenum">
              <a:rPr lang="en-GB" smtClean="0"/>
              <a:t>‹#›</a:t>
            </a:fld>
            <a:endParaRPr lang="en-GB"/>
          </a:p>
        </p:txBody>
      </p:sp>
    </p:spTree>
    <p:extLst>
      <p:ext uri="{BB962C8B-B14F-4D97-AF65-F5344CB8AC3E}">
        <p14:creationId xmlns:p14="http://schemas.microsoft.com/office/powerpoint/2010/main" val="30914657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4277726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453374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ValGenesis,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063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599"/>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862377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7"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2"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8"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2428304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954247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59" y="1371600"/>
            <a:ext cx="3366981"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1382690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0" y="1371600"/>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263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59"/>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8"/>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6" y="2160619"/>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ValGenesis, Inc. Confidential and proprietary. Do not distribute.</a:t>
              </a:r>
            </a:p>
          </p:txBody>
        </p:sp>
      </p:grpSp>
    </p:spTree>
    <p:extLst>
      <p:ext uri="{BB962C8B-B14F-4D97-AF65-F5344CB8AC3E}">
        <p14:creationId xmlns:p14="http://schemas.microsoft.com/office/powerpoint/2010/main" val="159534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_2">
    <p:bg>
      <p:bgPr>
        <a:solidFill>
          <a:srgbClr val="02216E"/>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6E53C03-86BB-F79C-5398-22F6FDAC7F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14" name="CaixaDeTexto 13">
            <a:extLst>
              <a:ext uri="{FF2B5EF4-FFF2-40B4-BE49-F238E27FC236}">
                <a16:creationId xmlns:a16="http://schemas.microsoft.com/office/drawing/2014/main" id="{46C7F139-0774-DDE4-1313-73222432E80B}"/>
              </a:ext>
            </a:extLst>
          </p:cNvPr>
          <p:cNvSpPr txBox="1"/>
          <p:nvPr userDrawn="1"/>
        </p:nvSpPr>
        <p:spPr>
          <a:xfrm>
            <a:off x="5260489" y="1810819"/>
            <a:ext cx="6078071" cy="523220"/>
          </a:xfrm>
          <a:prstGeom prst="rect">
            <a:avLst/>
          </a:prstGeom>
          <a:noFill/>
        </p:spPr>
        <p:txBody>
          <a:bodyPr wrap="square" rtlCol="0" anchor="t">
            <a:spAutoFit/>
          </a:bodyPr>
          <a:lstStyle/>
          <a:p>
            <a:pPr algn="ctr"/>
            <a:r>
              <a:rPr lang="en-US" sz="2800">
                <a:solidFill>
                  <a:schemeClr val="bg1"/>
                </a:solidFill>
                <a:latin typeface="Mont-Trial Book" panose="00000400000000000000" pitchFamily="50" charset="0"/>
              </a:rPr>
              <a:t>Quote text here</a:t>
            </a:r>
            <a:endParaRPr lang="en-GB" sz="2800">
              <a:solidFill>
                <a:schemeClr val="bg1"/>
              </a:solidFill>
              <a:latin typeface="Mont-Trial Book" panose="00000400000000000000" pitchFamily="50" charset="0"/>
            </a:endParaRPr>
          </a:p>
        </p:txBody>
      </p:sp>
      <p:sp>
        <p:nvSpPr>
          <p:cNvPr id="15" name="Retângulo 14">
            <a:extLst>
              <a:ext uri="{FF2B5EF4-FFF2-40B4-BE49-F238E27FC236}">
                <a16:creationId xmlns:a16="http://schemas.microsoft.com/office/drawing/2014/main" id="{4E509E6C-A076-C576-8FCF-99FEFC11F165}"/>
              </a:ext>
            </a:extLst>
          </p:cNvPr>
          <p:cNvSpPr/>
          <p:nvPr userDrawn="1"/>
        </p:nvSpPr>
        <p:spPr>
          <a:xfrm>
            <a:off x="5131082" y="1427744"/>
            <a:ext cx="6336884" cy="4002513"/>
          </a:xfrm>
          <a:prstGeom prst="rect">
            <a:avLst/>
          </a:prstGeom>
          <a:noFill/>
          <a:ln w="38100">
            <a:solidFill>
              <a:srgbClr val="FF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m 16">
            <a:extLst>
              <a:ext uri="{FF2B5EF4-FFF2-40B4-BE49-F238E27FC236}">
                <a16:creationId xmlns:a16="http://schemas.microsoft.com/office/drawing/2014/main" id="{4355B231-9323-2B6A-14DA-CD18E63D98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0789757" y="5308689"/>
            <a:ext cx="828501" cy="670603"/>
          </a:xfrm>
          <a:prstGeom prst="rect">
            <a:avLst/>
          </a:prstGeom>
        </p:spPr>
      </p:pic>
      <p:pic>
        <p:nvPicPr>
          <p:cNvPr id="22" name="Imagem 21">
            <a:extLst>
              <a:ext uri="{FF2B5EF4-FFF2-40B4-BE49-F238E27FC236}">
                <a16:creationId xmlns:a16="http://schemas.microsoft.com/office/drawing/2014/main" id="{7E6D5CC8-E867-41A7-6773-29734D5605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0790" y="920625"/>
            <a:ext cx="828501" cy="670603"/>
          </a:xfrm>
          <a:prstGeom prst="rect">
            <a:avLst/>
          </a:prstGeom>
        </p:spPr>
      </p:pic>
      <p:sp>
        <p:nvSpPr>
          <p:cNvPr id="23" name="Text Placeholder 2">
            <a:extLst>
              <a:ext uri="{FF2B5EF4-FFF2-40B4-BE49-F238E27FC236}">
                <a16:creationId xmlns:a16="http://schemas.microsoft.com/office/drawing/2014/main" id="{2E5DE8E8-8ED9-2567-3F74-B0F9FDE95D40}"/>
              </a:ext>
            </a:extLst>
          </p:cNvPr>
          <p:cNvSpPr>
            <a:spLocks noGrp="1"/>
          </p:cNvSpPr>
          <p:nvPr>
            <p:ph type="body" idx="1" hasCustomPrompt="1"/>
          </p:nvPr>
        </p:nvSpPr>
        <p:spPr>
          <a:xfrm>
            <a:off x="1957891" y="4071227"/>
            <a:ext cx="3044413" cy="1359030"/>
          </a:xfrm>
        </p:spPr>
        <p:txBody>
          <a:bodyPr anchor="b">
            <a:normAutofit/>
          </a:bodyPr>
          <a:lstStyle>
            <a:lvl1pPr marL="0" indent="0" algn="r">
              <a:buNone/>
              <a:defRPr sz="1400">
                <a:solidFill>
                  <a:schemeClr val="bg1"/>
                </a:solidFill>
                <a:latin typeface="Mont-Trial Book" panose="000004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grpSp>
        <p:nvGrpSpPr>
          <p:cNvPr id="6" name="Group 5">
            <a:extLst>
              <a:ext uri="{FF2B5EF4-FFF2-40B4-BE49-F238E27FC236}">
                <a16:creationId xmlns:a16="http://schemas.microsoft.com/office/drawing/2014/main" id="{6E94FFF7-76CC-BCC1-3008-69B3B58C55BC}"/>
              </a:ext>
            </a:extLst>
          </p:cNvPr>
          <p:cNvGrpSpPr/>
          <p:nvPr userDrawn="1"/>
        </p:nvGrpSpPr>
        <p:grpSpPr>
          <a:xfrm>
            <a:off x="1082029" y="6423630"/>
            <a:ext cx="10687135" cy="434370"/>
            <a:chOff x="1082029" y="6423630"/>
            <a:chExt cx="10687135" cy="434370"/>
          </a:xfrm>
        </p:grpSpPr>
        <p:pic>
          <p:nvPicPr>
            <p:cNvPr id="7" name="Graphic 6">
              <a:extLst>
                <a:ext uri="{FF2B5EF4-FFF2-40B4-BE49-F238E27FC236}">
                  <a16:creationId xmlns:a16="http://schemas.microsoft.com/office/drawing/2014/main" id="{FAF1F1AB-DD3D-76CE-F549-819F00A20A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83473" y="6508940"/>
              <a:ext cx="1485691" cy="171126"/>
            </a:xfrm>
            <a:prstGeom prst="rect">
              <a:avLst/>
            </a:prstGeom>
          </p:spPr>
        </p:pic>
        <p:cxnSp>
          <p:nvCxnSpPr>
            <p:cNvPr id="8" name="Conexão reta 5">
              <a:extLst>
                <a:ext uri="{FF2B5EF4-FFF2-40B4-BE49-F238E27FC236}">
                  <a16:creationId xmlns:a16="http://schemas.microsoft.com/office/drawing/2014/main" id="{9139F1CE-B204-8D48-9345-9F8E30D811EF}"/>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F6C7CE58-DE5F-C379-B3CF-2FED3CF8BDE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ValGenesis, Inc. Confidential and proprietary. Do not distribute.</a:t>
              </a:r>
            </a:p>
          </p:txBody>
        </p:sp>
      </p:grpSp>
    </p:spTree>
    <p:extLst>
      <p:ext uri="{BB962C8B-B14F-4D97-AF65-F5344CB8AC3E}">
        <p14:creationId xmlns:p14="http://schemas.microsoft.com/office/powerpoint/2010/main" val="2285723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606157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ValGenesis, Inc. Confidential and proprietary. Do not distribute.</a:t>
              </a:r>
            </a:p>
          </p:txBody>
        </p:sp>
      </p:grpSp>
    </p:spTree>
    <p:extLst>
      <p:ext uri="{BB962C8B-B14F-4D97-AF65-F5344CB8AC3E}">
        <p14:creationId xmlns:p14="http://schemas.microsoft.com/office/powerpoint/2010/main" val="2670940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ValGenesis, Inc. Confidential and proprietary. Do not distribute.</a:t>
              </a:r>
            </a:p>
          </p:txBody>
        </p:sp>
      </p:grpSp>
    </p:spTree>
    <p:extLst>
      <p:ext uri="{BB962C8B-B14F-4D97-AF65-F5344CB8AC3E}">
        <p14:creationId xmlns:p14="http://schemas.microsoft.com/office/powerpoint/2010/main" val="534420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465029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a:p>
            <a:r>
              <a:rPr lang="en-US"/>
              <a:t>Title:</a:t>
            </a:r>
          </a:p>
          <a:p>
            <a:endParaRPr lang="en-US"/>
          </a:p>
          <a:p>
            <a:r>
              <a:rPr lang="en-US"/>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a:solidFill>
                  <a:schemeClr val="bg1"/>
                </a:solidFill>
              </a:rPr>
              <a:t>SANTA CLARA   </a:t>
            </a:r>
            <a:r>
              <a:rPr lang="en-US" sz="900">
                <a:solidFill>
                  <a:srgbClr val="FFCF00"/>
                </a:solidFill>
              </a:rPr>
              <a:t>|</a:t>
            </a:r>
            <a:r>
              <a:rPr lang="en-US" sz="900">
                <a:solidFill>
                  <a:schemeClr val="bg1"/>
                </a:solidFill>
              </a:rPr>
              <a:t>   TAMPA  </a:t>
            </a:r>
            <a:r>
              <a:rPr lang="en-US" sz="900">
                <a:solidFill>
                  <a:srgbClr val="FFCF00"/>
                </a:solidFill>
              </a:rPr>
              <a:t> |   </a:t>
            </a:r>
            <a:r>
              <a:rPr lang="en-US" sz="900">
                <a:solidFill>
                  <a:schemeClr val="bg1"/>
                </a:solidFill>
              </a:rPr>
              <a:t>TORONTO   </a:t>
            </a:r>
            <a:r>
              <a:rPr lang="en-US" sz="900">
                <a:solidFill>
                  <a:srgbClr val="FFCF00"/>
                </a:solidFill>
              </a:rPr>
              <a:t>| </a:t>
            </a:r>
            <a:r>
              <a:rPr lang="en-US" sz="900">
                <a:solidFill>
                  <a:schemeClr val="bg1"/>
                </a:solidFill>
              </a:rPr>
              <a:t> SAO PAULO   </a:t>
            </a:r>
            <a:r>
              <a:rPr lang="en-US" sz="900">
                <a:solidFill>
                  <a:srgbClr val="FFCF00"/>
                </a:solidFill>
              </a:rPr>
              <a:t>| </a:t>
            </a:r>
            <a:r>
              <a:rPr lang="en-US" sz="900">
                <a:solidFill>
                  <a:schemeClr val="bg1"/>
                </a:solidFill>
              </a:rPr>
              <a:t>  LISBON   </a:t>
            </a:r>
            <a:r>
              <a:rPr lang="en-US" sz="900">
                <a:solidFill>
                  <a:srgbClr val="FFCF00"/>
                </a:solidFill>
              </a:rPr>
              <a:t>|   </a:t>
            </a:r>
            <a:r>
              <a:rPr lang="en-US" sz="900">
                <a:solidFill>
                  <a:schemeClr val="bg1"/>
                </a:solidFill>
              </a:rPr>
              <a:t>SCHIPHOL   </a:t>
            </a:r>
            <a:r>
              <a:rPr lang="en-US" sz="900">
                <a:solidFill>
                  <a:srgbClr val="FFCF00"/>
                </a:solidFill>
              </a:rPr>
              <a:t>| </a:t>
            </a:r>
            <a:r>
              <a:rPr lang="en-US" sz="900">
                <a:solidFill>
                  <a:schemeClr val="bg1"/>
                </a:solidFill>
              </a:rPr>
              <a:t> </a:t>
            </a:r>
            <a:r>
              <a:rPr lang="en-US" sz="900">
                <a:solidFill>
                  <a:srgbClr val="FFCF00"/>
                </a:solidFill>
              </a:rPr>
              <a:t> </a:t>
            </a:r>
            <a:r>
              <a:rPr lang="en-US" sz="900">
                <a:solidFill>
                  <a:schemeClr val="bg1"/>
                </a:solidFill>
              </a:rPr>
              <a:t>BENGALURU  </a:t>
            </a:r>
            <a:r>
              <a:rPr lang="en-US" sz="900">
                <a:solidFill>
                  <a:srgbClr val="FFCF00"/>
                </a:solidFill>
              </a:rPr>
              <a:t>|  </a:t>
            </a:r>
            <a:r>
              <a:rPr lang="en-US" sz="90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7"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8"/>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8" y="1216692"/>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a:t>Thank you!</a:t>
            </a:r>
          </a:p>
        </p:txBody>
      </p:sp>
    </p:spTree>
    <p:extLst>
      <p:ext uri="{BB962C8B-B14F-4D97-AF65-F5344CB8AC3E}">
        <p14:creationId xmlns:p14="http://schemas.microsoft.com/office/powerpoint/2010/main" val="157819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91243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88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599"/>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65026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7"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2"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8"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79028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30/07/2024</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3842536652"/>
      </p:ext>
    </p:extLst>
  </p:cSld>
  <p:clrMap bg1="lt1" tx1="dk1" bg2="lt2" tx2="dk2" accent1="accent1" accent2="accent2" accent3="accent3" accent4="accent4" accent5="accent5" accent6="accent6" hlink="hlink" folHlink="folHlink"/>
  <p:sldLayoutIdLst>
    <p:sldLayoutId id="2147483743" r:id="rId1"/>
    <p:sldLayoutId id="2147483661" r:id="rId2"/>
    <p:sldLayoutId id="2147483662" r:id="rId3"/>
    <p:sldLayoutId id="2147483745" r:id="rId4"/>
    <p:sldLayoutId id="2147483665" r:id="rId5"/>
    <p:sldLayoutId id="2147483728" r:id="rId6"/>
    <p:sldLayoutId id="2147483740" r:id="rId7"/>
    <p:sldLayoutId id="2147483673" r:id="rId8"/>
    <p:sldLayoutId id="2147483675" r:id="rId9"/>
    <p:sldLayoutId id="2147483672" r:id="rId10"/>
    <p:sldLayoutId id="2147483674" r:id="rId11"/>
    <p:sldLayoutId id="2147483724" r:id="rId12"/>
    <p:sldLayoutId id="2147483667" r:id="rId13"/>
    <p:sldLayoutId id="2147483725" r:id="rId14"/>
    <p:sldLayoutId id="2147483741" r:id="rId15"/>
    <p:sldLayoutId id="2147483682" r:id="rId16"/>
    <p:sldLayoutId id="2147483744" r:id="rId17"/>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30/07/2024</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39187436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Lst>
  <p:txStyles>
    <p:titleStyle>
      <a:lvl1pPr algn="l" defTabSz="914422"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5" indent="-228605" algn="l" defTabSz="914422"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2" rtl="0" eaLnBrk="1" latinLnBrk="0" hangingPunct="1">
        <a:defRPr sz="1800" kern="1200">
          <a:solidFill>
            <a:schemeClr val="tx1"/>
          </a:solidFill>
          <a:latin typeface="+mn-lt"/>
          <a:ea typeface="+mn-ea"/>
          <a:cs typeface="+mn-cs"/>
        </a:defRPr>
      </a:lvl1pPr>
      <a:lvl2pPr marL="457211" algn="l" defTabSz="914422" rtl="0" eaLnBrk="1" latinLnBrk="0" hangingPunct="1">
        <a:defRPr sz="1800" kern="1200">
          <a:solidFill>
            <a:schemeClr val="tx1"/>
          </a:solidFill>
          <a:latin typeface="+mn-lt"/>
          <a:ea typeface="+mn-ea"/>
          <a:cs typeface="+mn-cs"/>
        </a:defRPr>
      </a:lvl2pPr>
      <a:lvl3pPr marL="914422" algn="l" defTabSz="914422" rtl="0" eaLnBrk="1" latinLnBrk="0" hangingPunct="1">
        <a:defRPr sz="1800" kern="1200">
          <a:solidFill>
            <a:schemeClr val="tx1"/>
          </a:solidFill>
          <a:latin typeface="+mn-lt"/>
          <a:ea typeface="+mn-ea"/>
          <a:cs typeface="+mn-cs"/>
        </a:defRPr>
      </a:lvl3pPr>
      <a:lvl4pPr marL="1371633" algn="l" defTabSz="914422" rtl="0" eaLnBrk="1" latinLnBrk="0" hangingPunct="1">
        <a:defRPr sz="1800" kern="1200">
          <a:solidFill>
            <a:schemeClr val="tx1"/>
          </a:solidFill>
          <a:latin typeface="+mn-lt"/>
          <a:ea typeface="+mn-ea"/>
          <a:cs typeface="+mn-cs"/>
        </a:defRPr>
      </a:lvl4pPr>
      <a:lvl5pPr marL="1828844" algn="l" defTabSz="914422" rtl="0" eaLnBrk="1" latinLnBrk="0" hangingPunct="1">
        <a:defRPr sz="1800" kern="1200">
          <a:solidFill>
            <a:schemeClr val="tx1"/>
          </a:solidFill>
          <a:latin typeface="+mn-lt"/>
          <a:ea typeface="+mn-ea"/>
          <a:cs typeface="+mn-cs"/>
        </a:defRPr>
      </a:lvl5pPr>
      <a:lvl6pPr marL="2286055" algn="l" defTabSz="914422" rtl="0" eaLnBrk="1" latinLnBrk="0" hangingPunct="1">
        <a:defRPr sz="1800" kern="1200">
          <a:solidFill>
            <a:schemeClr val="tx1"/>
          </a:solidFill>
          <a:latin typeface="+mn-lt"/>
          <a:ea typeface="+mn-ea"/>
          <a:cs typeface="+mn-cs"/>
        </a:defRPr>
      </a:lvl6pPr>
      <a:lvl7pPr marL="2743266" algn="l" defTabSz="914422" rtl="0" eaLnBrk="1" latinLnBrk="0" hangingPunct="1">
        <a:defRPr sz="1800" kern="1200">
          <a:solidFill>
            <a:schemeClr val="tx1"/>
          </a:solidFill>
          <a:latin typeface="+mn-lt"/>
          <a:ea typeface="+mn-ea"/>
          <a:cs typeface="+mn-cs"/>
        </a:defRPr>
      </a:lvl7pPr>
      <a:lvl8pPr marL="3200476" algn="l" defTabSz="914422" rtl="0" eaLnBrk="1" latinLnBrk="0" hangingPunct="1">
        <a:defRPr sz="1800" kern="1200">
          <a:solidFill>
            <a:schemeClr val="tx1"/>
          </a:solidFill>
          <a:latin typeface="+mn-lt"/>
          <a:ea typeface="+mn-ea"/>
          <a:cs typeface="+mn-cs"/>
        </a:defRPr>
      </a:lvl8pPr>
      <a:lvl9pPr marL="3657687" algn="l" defTabSz="91442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30/07/2024</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414536527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6" Type="http://schemas.openxmlformats.org/officeDocument/2006/relationships/image" Target="../media/image53.svg"/><Relationship Id="rId21" Type="http://schemas.openxmlformats.org/officeDocument/2006/relationships/image" Target="../media/image48.png"/><Relationship Id="rId34" Type="http://schemas.openxmlformats.org/officeDocument/2006/relationships/image" Target="../media/image61.svg"/><Relationship Id="rId42" Type="http://schemas.openxmlformats.org/officeDocument/2006/relationships/image" Target="../media/image69.svg"/><Relationship Id="rId47" Type="http://schemas.openxmlformats.org/officeDocument/2006/relationships/image" Target="../media/image74.svg"/><Relationship Id="rId50" Type="http://schemas.openxmlformats.org/officeDocument/2006/relationships/image" Target="../media/image77.png"/><Relationship Id="rId55" Type="http://schemas.openxmlformats.org/officeDocument/2006/relationships/image" Target="../media/image82.png"/><Relationship Id="rId63" Type="http://schemas.openxmlformats.org/officeDocument/2006/relationships/image" Target="../media/image90.svg"/><Relationship Id="rId68" Type="http://schemas.openxmlformats.org/officeDocument/2006/relationships/image" Target="../media/image95.jpeg"/><Relationship Id="rId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43.svg"/><Relationship Id="rId29" Type="http://schemas.openxmlformats.org/officeDocument/2006/relationships/image" Target="../media/image56.png"/><Relationship Id="rId11" Type="http://schemas.openxmlformats.org/officeDocument/2006/relationships/image" Target="../media/image38.png"/><Relationship Id="rId24" Type="http://schemas.openxmlformats.org/officeDocument/2006/relationships/image" Target="../media/image51.svg"/><Relationship Id="rId32" Type="http://schemas.openxmlformats.org/officeDocument/2006/relationships/image" Target="../media/image59.svg"/><Relationship Id="rId37" Type="http://schemas.openxmlformats.org/officeDocument/2006/relationships/image" Target="../media/image64.png"/><Relationship Id="rId40" Type="http://schemas.openxmlformats.org/officeDocument/2006/relationships/image" Target="../media/image67.svg"/><Relationship Id="rId45" Type="http://schemas.openxmlformats.org/officeDocument/2006/relationships/image" Target="../media/image72.svg"/><Relationship Id="rId53" Type="http://schemas.openxmlformats.org/officeDocument/2006/relationships/image" Target="../media/image80.png"/><Relationship Id="rId58" Type="http://schemas.openxmlformats.org/officeDocument/2006/relationships/image" Target="../media/image85.png"/><Relationship Id="rId66" Type="http://schemas.openxmlformats.org/officeDocument/2006/relationships/image" Target="../media/image93.png"/><Relationship Id="rId5" Type="http://schemas.openxmlformats.org/officeDocument/2006/relationships/image" Target="../media/image32.png"/><Relationship Id="rId61" Type="http://schemas.openxmlformats.org/officeDocument/2006/relationships/image" Target="../media/image88.svg"/><Relationship Id="rId19" Type="http://schemas.openxmlformats.org/officeDocument/2006/relationships/image" Target="../media/image46.png"/><Relationship Id="rId14" Type="http://schemas.openxmlformats.org/officeDocument/2006/relationships/image" Target="../media/image41.svg"/><Relationship Id="rId22" Type="http://schemas.openxmlformats.org/officeDocument/2006/relationships/image" Target="../media/image49.sv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image" Target="../media/image70.png"/><Relationship Id="rId48" Type="http://schemas.openxmlformats.org/officeDocument/2006/relationships/image" Target="../media/image75.png"/><Relationship Id="rId56" Type="http://schemas.openxmlformats.org/officeDocument/2006/relationships/image" Target="../media/image83.png"/><Relationship Id="rId64" Type="http://schemas.openxmlformats.org/officeDocument/2006/relationships/image" Target="../media/image91.png"/><Relationship Id="rId8" Type="http://schemas.openxmlformats.org/officeDocument/2006/relationships/image" Target="../media/image35.png"/><Relationship Id="rId51" Type="http://schemas.openxmlformats.org/officeDocument/2006/relationships/image" Target="../media/image78.svg"/><Relationship Id="rId3" Type="http://schemas.openxmlformats.org/officeDocument/2006/relationships/image" Target="../media/image30.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svg"/><Relationship Id="rId46" Type="http://schemas.openxmlformats.org/officeDocument/2006/relationships/image" Target="../media/image73.png"/><Relationship Id="rId59" Type="http://schemas.openxmlformats.org/officeDocument/2006/relationships/image" Target="../media/image86.svg"/><Relationship Id="rId67" Type="http://schemas.openxmlformats.org/officeDocument/2006/relationships/image" Target="../media/image94.svg"/><Relationship Id="rId20" Type="http://schemas.openxmlformats.org/officeDocument/2006/relationships/image" Target="../media/image47.svg"/><Relationship Id="rId41" Type="http://schemas.openxmlformats.org/officeDocument/2006/relationships/image" Target="../media/image68.png"/><Relationship Id="rId54" Type="http://schemas.openxmlformats.org/officeDocument/2006/relationships/image" Target="../media/image81.png"/><Relationship Id="rId6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svg"/><Relationship Id="rId49" Type="http://schemas.openxmlformats.org/officeDocument/2006/relationships/image" Target="../media/image76.svg"/><Relationship Id="rId57" Type="http://schemas.openxmlformats.org/officeDocument/2006/relationships/image" Target="../media/image84.svg"/><Relationship Id="rId10" Type="http://schemas.openxmlformats.org/officeDocument/2006/relationships/image" Target="../media/image37.png"/><Relationship Id="rId31" Type="http://schemas.openxmlformats.org/officeDocument/2006/relationships/image" Target="../media/image58.png"/><Relationship Id="rId44" Type="http://schemas.openxmlformats.org/officeDocument/2006/relationships/image" Target="../media/image71.png"/><Relationship Id="rId52" Type="http://schemas.openxmlformats.org/officeDocument/2006/relationships/image" Target="../media/image79.png"/><Relationship Id="rId60" Type="http://schemas.openxmlformats.org/officeDocument/2006/relationships/image" Target="../media/image87.png"/><Relationship Id="rId65" Type="http://schemas.openxmlformats.org/officeDocument/2006/relationships/image" Target="../media/image92.svg"/><Relationship Id="rId4" Type="http://schemas.openxmlformats.org/officeDocument/2006/relationships/image" Target="../media/image31.svg"/><Relationship Id="rId9"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5.svg"/><Relationship Id="rId39" Type="http://schemas.openxmlformats.org/officeDocument/2006/relationships/image" Target="../media/image66.png"/></Relationships>
</file>

<file path=ppt/slides/_rels/slide8.xml.rels><?xml version="1.0" encoding="UTF-8" standalone="yes"?>
<Relationships xmlns="http://schemas.openxmlformats.org/package/2006/relationships"><Relationship Id="rId26" Type="http://schemas.openxmlformats.org/officeDocument/2006/relationships/image" Target="../media/image89.png"/><Relationship Id="rId21" Type="http://schemas.openxmlformats.org/officeDocument/2006/relationships/image" Target="../media/image84.svg"/><Relationship Id="rId42" Type="http://schemas.openxmlformats.org/officeDocument/2006/relationships/image" Target="../media/image40.png"/><Relationship Id="rId47" Type="http://schemas.openxmlformats.org/officeDocument/2006/relationships/image" Target="../media/image45.svg"/><Relationship Id="rId63" Type="http://schemas.openxmlformats.org/officeDocument/2006/relationships/image" Target="../media/image61.svg"/><Relationship Id="rId68" Type="http://schemas.openxmlformats.org/officeDocument/2006/relationships/image" Target="../media/image66.png"/><Relationship Id="rId7" Type="http://schemas.openxmlformats.org/officeDocument/2006/relationships/image" Target="../media/image72.svg"/><Relationship Id="rId2" Type="http://schemas.openxmlformats.org/officeDocument/2006/relationships/notesSlide" Target="../notesSlides/notesSlide6.xml"/><Relationship Id="rId16" Type="http://schemas.openxmlformats.org/officeDocument/2006/relationships/image" Target="../media/image81.png"/><Relationship Id="rId29" Type="http://schemas.openxmlformats.org/officeDocument/2006/relationships/image" Target="../media/image92.svg"/><Relationship Id="rId11" Type="http://schemas.openxmlformats.org/officeDocument/2006/relationships/image" Target="../media/image76.svg"/><Relationship Id="rId24" Type="http://schemas.openxmlformats.org/officeDocument/2006/relationships/image" Target="../media/image87.png"/><Relationship Id="rId32" Type="http://schemas.openxmlformats.org/officeDocument/2006/relationships/image" Target="../media/image38.png"/><Relationship Id="rId37" Type="http://schemas.openxmlformats.org/officeDocument/2006/relationships/image" Target="../media/image34.png"/><Relationship Id="rId40" Type="http://schemas.openxmlformats.org/officeDocument/2006/relationships/image" Target="../media/image37.png"/><Relationship Id="rId45" Type="http://schemas.openxmlformats.org/officeDocument/2006/relationships/image" Target="../media/image43.svg"/><Relationship Id="rId53" Type="http://schemas.openxmlformats.org/officeDocument/2006/relationships/image" Target="../media/image51.svg"/><Relationship Id="rId58" Type="http://schemas.openxmlformats.org/officeDocument/2006/relationships/image" Target="../media/image56.png"/><Relationship Id="rId66" Type="http://schemas.openxmlformats.org/officeDocument/2006/relationships/image" Target="../media/image64.png"/><Relationship Id="rId5" Type="http://schemas.openxmlformats.org/officeDocument/2006/relationships/image" Target="../media/image70.png"/><Relationship Id="rId61" Type="http://schemas.openxmlformats.org/officeDocument/2006/relationships/image" Target="../media/image59.svg"/><Relationship Id="rId19" Type="http://schemas.openxmlformats.org/officeDocument/2006/relationships/image" Target="../media/image97.svg"/><Relationship Id="rId14" Type="http://schemas.openxmlformats.org/officeDocument/2006/relationships/image" Target="../media/image79.png"/><Relationship Id="rId22" Type="http://schemas.openxmlformats.org/officeDocument/2006/relationships/image" Target="../media/image85.png"/><Relationship Id="rId27" Type="http://schemas.openxmlformats.org/officeDocument/2006/relationships/image" Target="../media/image90.svg"/><Relationship Id="rId30" Type="http://schemas.openxmlformats.org/officeDocument/2006/relationships/image" Target="../media/image93.png"/><Relationship Id="rId35" Type="http://schemas.openxmlformats.org/officeDocument/2006/relationships/image" Target="../media/image31.svg"/><Relationship Id="rId43" Type="http://schemas.openxmlformats.org/officeDocument/2006/relationships/image" Target="../media/image41.svg"/><Relationship Id="rId48" Type="http://schemas.openxmlformats.org/officeDocument/2006/relationships/image" Target="../media/image46.png"/><Relationship Id="rId56" Type="http://schemas.openxmlformats.org/officeDocument/2006/relationships/image" Target="../media/image53.svg"/><Relationship Id="rId64" Type="http://schemas.openxmlformats.org/officeDocument/2006/relationships/image" Target="../media/image62.png"/><Relationship Id="rId69" Type="http://schemas.openxmlformats.org/officeDocument/2006/relationships/image" Target="../media/image67.svg"/><Relationship Id="rId8" Type="http://schemas.openxmlformats.org/officeDocument/2006/relationships/image" Target="../media/image73.png"/><Relationship Id="rId51" Type="http://schemas.openxmlformats.org/officeDocument/2006/relationships/image" Target="../media/image49.svg"/><Relationship Id="rId3" Type="http://schemas.openxmlformats.org/officeDocument/2006/relationships/image" Target="../media/image68.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88.svg"/><Relationship Id="rId33" Type="http://schemas.openxmlformats.org/officeDocument/2006/relationships/image" Target="../media/image33.png"/><Relationship Id="rId38" Type="http://schemas.openxmlformats.org/officeDocument/2006/relationships/image" Target="../media/image35.png"/><Relationship Id="rId46" Type="http://schemas.openxmlformats.org/officeDocument/2006/relationships/image" Target="../media/image44.png"/><Relationship Id="rId59" Type="http://schemas.openxmlformats.org/officeDocument/2006/relationships/image" Target="../media/image57.png"/><Relationship Id="rId67" Type="http://schemas.openxmlformats.org/officeDocument/2006/relationships/image" Target="../media/image65.svg"/><Relationship Id="rId20" Type="http://schemas.openxmlformats.org/officeDocument/2006/relationships/image" Target="../media/image83.png"/><Relationship Id="rId41" Type="http://schemas.openxmlformats.org/officeDocument/2006/relationships/image" Target="../media/image39.png"/><Relationship Id="rId54" Type="http://schemas.openxmlformats.org/officeDocument/2006/relationships/image" Target="../media/image54.png"/><Relationship Id="rId62" Type="http://schemas.openxmlformats.org/officeDocument/2006/relationships/image" Target="../media/image60.png"/><Relationship Id="rId70"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71.png"/><Relationship Id="rId15" Type="http://schemas.openxmlformats.org/officeDocument/2006/relationships/image" Target="../media/image80.png"/><Relationship Id="rId23" Type="http://schemas.openxmlformats.org/officeDocument/2006/relationships/image" Target="../media/image86.svg"/><Relationship Id="rId28" Type="http://schemas.openxmlformats.org/officeDocument/2006/relationships/image" Target="../media/image91.png"/><Relationship Id="rId36" Type="http://schemas.openxmlformats.org/officeDocument/2006/relationships/image" Target="../media/image32.png"/><Relationship Id="rId49" Type="http://schemas.openxmlformats.org/officeDocument/2006/relationships/image" Target="../media/image47.svg"/><Relationship Id="rId57" Type="http://schemas.openxmlformats.org/officeDocument/2006/relationships/image" Target="../media/image55.png"/><Relationship Id="rId10" Type="http://schemas.openxmlformats.org/officeDocument/2006/relationships/image" Target="../media/image75.png"/><Relationship Id="rId31" Type="http://schemas.openxmlformats.org/officeDocument/2006/relationships/image" Target="../media/image94.svg"/><Relationship Id="rId44" Type="http://schemas.openxmlformats.org/officeDocument/2006/relationships/image" Target="../media/image42.png"/><Relationship Id="rId52" Type="http://schemas.openxmlformats.org/officeDocument/2006/relationships/image" Target="../media/image50.png"/><Relationship Id="rId60" Type="http://schemas.openxmlformats.org/officeDocument/2006/relationships/image" Target="../media/image58.png"/><Relationship Id="rId65" Type="http://schemas.openxmlformats.org/officeDocument/2006/relationships/image" Target="../media/image63.svg"/><Relationship Id="rId4" Type="http://schemas.openxmlformats.org/officeDocument/2006/relationships/image" Target="../media/image69.svg"/><Relationship Id="rId9" Type="http://schemas.openxmlformats.org/officeDocument/2006/relationships/image" Target="../media/image74.svg"/><Relationship Id="rId13" Type="http://schemas.openxmlformats.org/officeDocument/2006/relationships/image" Target="../media/image78.svg"/><Relationship Id="rId18" Type="http://schemas.openxmlformats.org/officeDocument/2006/relationships/image" Target="../media/image96.png"/><Relationship Id="rId39" Type="http://schemas.openxmlformats.org/officeDocument/2006/relationships/image" Target="../media/image36.png"/><Relationship Id="rId34" Type="http://schemas.openxmlformats.org/officeDocument/2006/relationships/image" Target="../media/image30.png"/><Relationship Id="rId50" Type="http://schemas.openxmlformats.org/officeDocument/2006/relationships/image" Target="../media/image48.png"/><Relationship Id="rId55"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6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BB0F-8E8D-05E0-C861-62FC9A62F44A}"/>
              </a:ext>
            </a:extLst>
          </p:cNvPr>
          <p:cNvSpPr>
            <a:spLocks noGrp="1"/>
          </p:cNvSpPr>
          <p:nvPr>
            <p:ph type="ctrTitle"/>
          </p:nvPr>
        </p:nvSpPr>
        <p:spPr/>
        <p:txBody>
          <a:bodyPr/>
          <a:lstStyle/>
          <a:p>
            <a:r>
              <a:rPr lang="en-US" dirty="0"/>
              <a:t>Quick recap</a:t>
            </a:r>
          </a:p>
        </p:txBody>
      </p:sp>
      <p:sp>
        <p:nvSpPr>
          <p:cNvPr id="3" name="Text Placeholder 2">
            <a:extLst>
              <a:ext uri="{FF2B5EF4-FFF2-40B4-BE49-F238E27FC236}">
                <a16:creationId xmlns:a16="http://schemas.microsoft.com/office/drawing/2014/main" id="{AF741579-4C2D-4C4C-14FB-613D42F2A057}"/>
              </a:ext>
            </a:extLst>
          </p:cNvPr>
          <p:cNvSpPr>
            <a:spLocks noGrp="1"/>
          </p:cNvSpPr>
          <p:nvPr>
            <p:ph type="body" idx="1"/>
          </p:nvPr>
        </p:nvSpPr>
        <p:spPr/>
        <p:txBody>
          <a:bodyPr/>
          <a:lstStyle/>
          <a:p>
            <a:r>
              <a:rPr lang="en-US" dirty="0"/>
              <a:t>What is ValGenesis VLMS</a:t>
            </a:r>
          </a:p>
        </p:txBody>
      </p:sp>
    </p:spTree>
    <p:extLst>
      <p:ext uri="{BB962C8B-B14F-4D97-AF65-F5344CB8AC3E}">
        <p14:creationId xmlns:p14="http://schemas.microsoft.com/office/powerpoint/2010/main" val="10779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1F41-83B6-7627-1DAE-14762845B5D5}"/>
              </a:ext>
            </a:extLst>
          </p:cNvPr>
          <p:cNvSpPr>
            <a:spLocks noGrp="1"/>
          </p:cNvSpPr>
          <p:nvPr>
            <p:ph type="title"/>
          </p:nvPr>
        </p:nvSpPr>
        <p:spPr/>
        <p:txBody>
          <a:bodyPr/>
          <a:lstStyle/>
          <a:p>
            <a:r>
              <a:rPr lang="en-US" dirty="0"/>
              <a:t>ValGenesis VLMS – The Gold Standard in Digital Validation</a:t>
            </a:r>
          </a:p>
        </p:txBody>
      </p:sp>
      <p:sp>
        <p:nvSpPr>
          <p:cNvPr id="3" name="Content Placeholder 1">
            <a:extLst>
              <a:ext uri="{FF2B5EF4-FFF2-40B4-BE49-F238E27FC236}">
                <a16:creationId xmlns:a16="http://schemas.microsoft.com/office/drawing/2014/main" id="{1480EA12-9E88-8707-4D7A-AAF19D415D0D}"/>
              </a:ext>
            </a:extLst>
          </p:cNvPr>
          <p:cNvSpPr txBox="1">
            <a:spLocks/>
          </p:cNvSpPr>
          <p:nvPr/>
        </p:nvSpPr>
        <p:spPr>
          <a:xfrm>
            <a:off x="731520" y="1371600"/>
            <a:ext cx="10698480" cy="1007616"/>
          </a:xfrm>
          <a:prstGeom prst="rect">
            <a:avLst/>
          </a:prstGeom>
        </p:spPr>
        <p:txBody>
          <a:bodyPr/>
          <a:lstStyle>
            <a:lvl1pPr marL="228605" indent="-228605" algn="l" defTabSz="914422"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2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2216E"/>
                </a:solidFill>
                <a:effectLst/>
                <a:uLnTx/>
                <a:uFillTx/>
                <a:latin typeface="Arial" panose="020B0604020202020204"/>
                <a:ea typeface="+mn-ea"/>
                <a:cs typeface="+mn-cs"/>
              </a:rPr>
              <a:t>VLMS provides a unified, data-centric platform for digitizing the entire validation lifecycle, enforcing standardization, ensuring data integrity, reducing risk, lowering the cost of quality, strengthening compliance, and more.</a:t>
            </a:r>
          </a:p>
        </p:txBody>
      </p:sp>
      <p:graphicFrame>
        <p:nvGraphicFramePr>
          <p:cNvPr id="4" name="Table 3">
            <a:extLst>
              <a:ext uri="{FF2B5EF4-FFF2-40B4-BE49-F238E27FC236}">
                <a16:creationId xmlns:a16="http://schemas.microsoft.com/office/drawing/2014/main" id="{D511FE4F-E3E2-4900-5998-AFBAE9F281BD}"/>
              </a:ext>
            </a:extLst>
          </p:cNvPr>
          <p:cNvGraphicFramePr>
            <a:graphicFrameLocks noGrp="1"/>
          </p:cNvGraphicFramePr>
          <p:nvPr/>
        </p:nvGraphicFramePr>
        <p:xfrm>
          <a:off x="731520" y="2379216"/>
          <a:ext cx="10445466" cy="3327400"/>
        </p:xfrm>
        <a:graphic>
          <a:graphicData uri="http://schemas.openxmlformats.org/drawingml/2006/table">
            <a:tbl>
              <a:tblPr firstRow="1" bandRow="1">
                <a:tableStyleId>{5C22544A-7EE6-4342-B048-85BDC9FD1C3A}</a:tableStyleId>
              </a:tblPr>
              <a:tblGrid>
                <a:gridCol w="3481822">
                  <a:extLst>
                    <a:ext uri="{9D8B030D-6E8A-4147-A177-3AD203B41FA5}">
                      <a16:colId xmlns:a16="http://schemas.microsoft.com/office/drawing/2014/main" val="3992361386"/>
                    </a:ext>
                  </a:extLst>
                </a:gridCol>
                <a:gridCol w="3481822">
                  <a:extLst>
                    <a:ext uri="{9D8B030D-6E8A-4147-A177-3AD203B41FA5}">
                      <a16:colId xmlns:a16="http://schemas.microsoft.com/office/drawing/2014/main" val="2181717856"/>
                    </a:ext>
                  </a:extLst>
                </a:gridCol>
                <a:gridCol w="3481822">
                  <a:extLst>
                    <a:ext uri="{9D8B030D-6E8A-4147-A177-3AD203B41FA5}">
                      <a16:colId xmlns:a16="http://schemas.microsoft.com/office/drawing/2014/main" val="1239614697"/>
                    </a:ext>
                  </a:extLst>
                </a:gridCol>
              </a:tblGrid>
              <a:tr h="370840">
                <a:tc>
                  <a:txBody>
                    <a:bodyPr/>
                    <a:lstStyle/>
                    <a:p>
                      <a:r>
                        <a:rPr lang="en-US" b="0" dirty="0">
                          <a:solidFill>
                            <a:schemeClr val="tx1"/>
                          </a:solidFill>
                        </a:rPr>
                        <a:t>C&amp;Q for Equipment and Facilities</a:t>
                      </a:r>
                    </a:p>
                  </a:txBody>
                  <a:tcPr>
                    <a:solidFill>
                      <a:schemeClr val="accent1"/>
                    </a:solidFill>
                  </a:tcPr>
                </a:tc>
                <a:tc>
                  <a:txBody>
                    <a:bodyPr/>
                    <a:lstStyle/>
                    <a:p>
                      <a:r>
                        <a:rPr lang="en-US" b="0" dirty="0">
                          <a:solidFill>
                            <a:schemeClr val="tx1"/>
                          </a:solidFill>
                        </a:rPr>
                        <a:t>CSA and CSV</a:t>
                      </a:r>
                    </a:p>
                  </a:txBody>
                  <a:tcPr>
                    <a:solidFill>
                      <a:schemeClr val="accent1"/>
                    </a:solidFill>
                  </a:tcPr>
                </a:tc>
                <a:tc>
                  <a:txBody>
                    <a:bodyPr/>
                    <a:lstStyle/>
                    <a:p>
                      <a:r>
                        <a:rPr lang="en-US" b="0" dirty="0">
                          <a:solidFill>
                            <a:schemeClr val="tx1"/>
                          </a:solidFill>
                        </a:rPr>
                        <a:t>Cleaning Validation</a:t>
                      </a:r>
                    </a:p>
                  </a:txBody>
                  <a:tcPr>
                    <a:solidFill>
                      <a:schemeClr val="accent1"/>
                    </a:solidFill>
                  </a:tcPr>
                </a:tc>
                <a:extLst>
                  <a:ext uri="{0D108BD9-81ED-4DB2-BD59-A6C34878D82A}">
                    <a16:rowId xmlns:a16="http://schemas.microsoft.com/office/drawing/2014/main" val="1770277023"/>
                  </a:ext>
                </a:extLst>
              </a:tr>
              <a:tr h="370840">
                <a:tc>
                  <a:txBody>
                    <a:bodyPr/>
                    <a:lstStyle/>
                    <a:p>
                      <a:pPr marL="0" indent="0">
                        <a:buFont typeface="Arial" panose="020B0604020202020204" pitchFamily="34" charset="0"/>
                        <a:buNone/>
                      </a:pPr>
                      <a:r>
                        <a:rPr lang="en-US" sz="1400" dirty="0"/>
                        <a:t>VLMS streamlines commissioning and qualification via digitized data collection, testing, and documentation, ensuring efficiency from installation to operational readiness.</a:t>
                      </a:r>
                    </a:p>
                  </a:txBody>
                  <a:tcPr/>
                </a:tc>
                <a:tc>
                  <a:txBody>
                    <a:bodyPr/>
                    <a:lstStyle/>
                    <a:p>
                      <a:r>
                        <a:rPr lang="en-US" sz="1400" dirty="0"/>
                        <a:t>VLMS digitizes and simplifies CSV and CSA processes with a risk-based approach that facilitates all testing methodologies and reduces documentation burden.</a:t>
                      </a:r>
                    </a:p>
                  </a:txBody>
                  <a:tcPr/>
                </a:tc>
                <a:tc>
                  <a:txBody>
                    <a:bodyPr/>
                    <a:lstStyle/>
                    <a:p>
                      <a:r>
                        <a:rPr lang="en-US" sz="1400" dirty="0"/>
                        <a:t>VLMS automates residue testing, documentation, and reporting, with full support for impact assessments, continuous monitoring, and periodic reviews.</a:t>
                      </a:r>
                    </a:p>
                  </a:txBody>
                  <a:tcPr/>
                </a:tc>
                <a:extLst>
                  <a:ext uri="{0D108BD9-81ED-4DB2-BD59-A6C34878D82A}">
                    <a16:rowId xmlns:a16="http://schemas.microsoft.com/office/drawing/2014/main" val="2464559411"/>
                  </a:ext>
                </a:extLst>
              </a:tr>
              <a:tr h="370840">
                <a:tc>
                  <a:txBody>
                    <a:bodyPr/>
                    <a:lstStyle/>
                    <a:p>
                      <a:r>
                        <a:rPr lang="en-US" dirty="0"/>
                        <a:t>Analytical Method Validation</a:t>
                      </a:r>
                    </a:p>
                  </a:txBody>
                  <a:tcPr>
                    <a:solidFill>
                      <a:schemeClr val="accent1"/>
                    </a:solidFill>
                  </a:tcPr>
                </a:tc>
                <a:tc>
                  <a:txBody>
                    <a:bodyPr/>
                    <a:lstStyle/>
                    <a:p>
                      <a:r>
                        <a:rPr lang="en-US" dirty="0"/>
                        <a:t>Logbook Management</a:t>
                      </a:r>
                    </a:p>
                  </a:txBody>
                  <a:tcPr>
                    <a:solidFill>
                      <a:schemeClr val="accent1"/>
                    </a:solidFill>
                  </a:tcPr>
                </a:tc>
                <a:tc>
                  <a:txBody>
                    <a:bodyPr/>
                    <a:lstStyle/>
                    <a:p>
                      <a:r>
                        <a:rPr lang="en-US" dirty="0"/>
                        <a:t>Process Validation</a:t>
                      </a:r>
                    </a:p>
                  </a:txBody>
                  <a:tcPr>
                    <a:solidFill>
                      <a:schemeClr val="accent1"/>
                    </a:solidFill>
                  </a:tcPr>
                </a:tc>
                <a:extLst>
                  <a:ext uri="{0D108BD9-81ED-4DB2-BD59-A6C34878D82A}">
                    <a16:rowId xmlns:a16="http://schemas.microsoft.com/office/drawing/2014/main" val="1677304705"/>
                  </a:ext>
                </a:extLst>
              </a:tr>
              <a:tr h="370840">
                <a:tc>
                  <a:txBody>
                    <a:bodyPr/>
                    <a:lstStyle/>
                    <a:p>
                      <a:r>
                        <a:rPr lang="en-US" sz="1400" dirty="0"/>
                        <a:t>VLMS facilitates the assessment of parameters like accuracy, precision, and robustness, ensuring analytical methods are reliable across different laboratories and conditions.</a:t>
                      </a:r>
                    </a:p>
                  </a:txBody>
                  <a:tcPr/>
                </a:tc>
                <a:tc>
                  <a:txBody>
                    <a:bodyPr/>
                    <a:lstStyle/>
                    <a:p>
                      <a:r>
                        <a:rPr lang="en-US" sz="1400" dirty="0"/>
                        <a:t>VLMS digitizes and standardizes logs for equipment usage, maintenance, calibration, and other GxP records, providing real-time access to data with offline data capture.</a:t>
                      </a:r>
                    </a:p>
                  </a:txBody>
                  <a:tcPr/>
                </a:tc>
                <a:tc>
                  <a:txBody>
                    <a:bodyPr/>
                    <a:lstStyle/>
                    <a:p>
                      <a:r>
                        <a:rPr lang="en-US" sz="1400" dirty="0"/>
                        <a:t>VLMS supports automatic data collection, analysis, and reporting throughout the lifecycle to manufacturing processes consistently produce products that meet quality standards.</a:t>
                      </a:r>
                    </a:p>
                  </a:txBody>
                  <a:tcPr/>
                </a:tc>
                <a:extLst>
                  <a:ext uri="{0D108BD9-81ED-4DB2-BD59-A6C34878D82A}">
                    <a16:rowId xmlns:a16="http://schemas.microsoft.com/office/drawing/2014/main" val="2694464227"/>
                  </a:ext>
                </a:extLst>
              </a:tr>
            </a:tbl>
          </a:graphicData>
        </a:graphic>
      </p:graphicFrame>
    </p:spTree>
    <p:extLst>
      <p:ext uri="{BB962C8B-B14F-4D97-AF65-F5344CB8AC3E}">
        <p14:creationId xmlns:p14="http://schemas.microsoft.com/office/powerpoint/2010/main" val="1511596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8F6870-4155-B8F4-6ECA-DCC2319F7E98}"/>
              </a:ext>
            </a:extLst>
          </p:cNvPr>
          <p:cNvSpPr>
            <a:spLocks noGrp="1"/>
          </p:cNvSpPr>
          <p:nvPr>
            <p:ph type="title"/>
          </p:nvPr>
        </p:nvSpPr>
        <p:spPr/>
        <p:txBody>
          <a:bodyPr/>
          <a:lstStyle/>
          <a:p>
            <a:r>
              <a:rPr lang="en-US" dirty="0"/>
              <a:t>ValGenesis VLMS Key Features</a:t>
            </a:r>
          </a:p>
        </p:txBody>
      </p:sp>
      <p:pic>
        <p:nvPicPr>
          <p:cNvPr id="7" name="Content Placeholder 6">
            <a:extLst>
              <a:ext uri="{FF2B5EF4-FFF2-40B4-BE49-F238E27FC236}">
                <a16:creationId xmlns:a16="http://schemas.microsoft.com/office/drawing/2014/main" id="{3AC0F487-890E-E806-F048-E50D86D715FB}"/>
              </a:ext>
            </a:extLst>
          </p:cNvPr>
          <p:cNvPicPr>
            <a:picLocks noGrp="1" noChangeAspect="1"/>
          </p:cNvPicPr>
          <p:nvPr>
            <p:ph sz="half" idx="10"/>
          </p:nvPr>
        </p:nvPicPr>
        <p:blipFill>
          <a:blip r:embed="rId3"/>
          <a:stretch>
            <a:fillRect/>
          </a:stretch>
        </p:blipFill>
        <p:spPr>
          <a:xfrm>
            <a:off x="776242" y="1371600"/>
            <a:ext cx="10609353" cy="4351338"/>
          </a:xfrm>
        </p:spPr>
      </p:pic>
    </p:spTree>
    <p:extLst>
      <p:ext uri="{BB962C8B-B14F-4D97-AF65-F5344CB8AC3E}">
        <p14:creationId xmlns:p14="http://schemas.microsoft.com/office/powerpoint/2010/main" val="261899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C7E027-D757-193A-4253-C26AA67D481B}"/>
              </a:ext>
            </a:extLst>
          </p:cNvPr>
          <p:cNvSpPr>
            <a:spLocks noGrp="1"/>
          </p:cNvSpPr>
          <p:nvPr>
            <p:ph sz="half" idx="10"/>
          </p:nvPr>
        </p:nvSpPr>
        <p:spPr/>
        <p:txBody>
          <a:bodyPr/>
          <a:lstStyle/>
          <a:p>
            <a:r>
              <a:rPr lang="en-US" dirty="0"/>
              <a:t>Points</a:t>
            </a:r>
          </a:p>
          <a:p>
            <a:r>
              <a:rPr lang="en-US" dirty="0"/>
              <a:t>That directly reflect</a:t>
            </a:r>
          </a:p>
          <a:p>
            <a:r>
              <a:rPr lang="en-US" dirty="0"/>
              <a:t>What we know about the customer</a:t>
            </a:r>
          </a:p>
          <a:p>
            <a:r>
              <a:rPr lang="en-US" dirty="0"/>
              <a:t>From the qualification and/or</a:t>
            </a:r>
          </a:p>
          <a:p>
            <a:r>
              <a:rPr lang="en-US" dirty="0"/>
              <a:t>Discovery calls</a:t>
            </a:r>
          </a:p>
          <a:p>
            <a:r>
              <a:rPr lang="en-US" dirty="0"/>
              <a:t>That help reiterate</a:t>
            </a:r>
          </a:p>
          <a:p>
            <a:r>
              <a:rPr lang="en-US" dirty="0"/>
              <a:t>We heard them</a:t>
            </a:r>
          </a:p>
          <a:p>
            <a:r>
              <a:rPr lang="en-US" dirty="0"/>
              <a:t>And we can help them</a:t>
            </a:r>
          </a:p>
        </p:txBody>
      </p:sp>
      <p:sp>
        <p:nvSpPr>
          <p:cNvPr id="2" name="Title 1">
            <a:extLst>
              <a:ext uri="{FF2B5EF4-FFF2-40B4-BE49-F238E27FC236}">
                <a16:creationId xmlns:a16="http://schemas.microsoft.com/office/drawing/2014/main" id="{F8BC9488-9AC2-0669-8973-0B22FB979362}"/>
              </a:ext>
            </a:extLst>
          </p:cNvPr>
          <p:cNvSpPr>
            <a:spLocks noGrp="1"/>
          </p:cNvSpPr>
          <p:nvPr>
            <p:ph type="title"/>
          </p:nvPr>
        </p:nvSpPr>
        <p:spPr/>
        <p:txBody>
          <a:bodyPr/>
          <a:lstStyle/>
          <a:p>
            <a:r>
              <a:rPr lang="en-US" dirty="0"/>
              <a:t>What you’ll see today in our presentation</a:t>
            </a:r>
          </a:p>
        </p:txBody>
      </p:sp>
    </p:spTree>
    <p:extLst>
      <p:ext uri="{BB962C8B-B14F-4D97-AF65-F5344CB8AC3E}">
        <p14:creationId xmlns:p14="http://schemas.microsoft.com/office/powerpoint/2010/main" val="4002742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F5BF6-E56D-58BA-2A5F-485D560EAF67}"/>
              </a:ext>
            </a:extLst>
          </p:cNvPr>
          <p:cNvSpPr>
            <a:spLocks noGrp="1"/>
          </p:cNvSpPr>
          <p:nvPr>
            <p:ph type="ctrTitle"/>
          </p:nvPr>
        </p:nvSpPr>
        <p:spPr/>
        <p:txBody>
          <a:bodyPr/>
          <a:lstStyle/>
          <a:p>
            <a:r>
              <a:rPr lang="en-US" dirty="0"/>
              <a:t>Demo</a:t>
            </a:r>
          </a:p>
        </p:txBody>
      </p:sp>
      <p:sp>
        <p:nvSpPr>
          <p:cNvPr id="4" name="Text Placeholder 3">
            <a:extLst>
              <a:ext uri="{FF2B5EF4-FFF2-40B4-BE49-F238E27FC236}">
                <a16:creationId xmlns:a16="http://schemas.microsoft.com/office/drawing/2014/main" id="{C4206F91-1C0B-DC40-125C-97005579D8F8}"/>
              </a:ext>
            </a:extLst>
          </p:cNvPr>
          <p:cNvSpPr>
            <a:spLocks noGrp="1"/>
          </p:cNvSpPr>
          <p:nvPr>
            <p:ph type="body" idx="1"/>
          </p:nvPr>
        </p:nvSpPr>
        <p:spPr>
          <a:xfrm>
            <a:off x="1042415" y="3523772"/>
            <a:ext cx="9997291" cy="604781"/>
          </a:xfrm>
        </p:spPr>
        <p:txBody>
          <a:bodyPr/>
          <a:lstStyle/>
          <a:p>
            <a:r>
              <a:rPr lang="en-US" dirty="0"/>
              <a:t>With Emmanuel Cansino / Your SET Person</a:t>
            </a:r>
          </a:p>
        </p:txBody>
      </p:sp>
    </p:spTree>
    <p:extLst>
      <p:ext uri="{BB962C8B-B14F-4D97-AF65-F5344CB8AC3E}">
        <p14:creationId xmlns:p14="http://schemas.microsoft.com/office/powerpoint/2010/main" val="400330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C986E6F1-EBE8-789B-CDB0-97C5FD3834C9}"/>
              </a:ext>
            </a:extLst>
          </p:cNvPr>
          <p:cNvSpPr>
            <a:spLocks noGrp="1"/>
          </p:cNvSpPr>
          <p:nvPr>
            <p:ph type="subTitle" idx="1"/>
          </p:nvPr>
        </p:nvSpPr>
        <p:spPr/>
        <p:txBody>
          <a:bodyPr/>
          <a:lstStyle/>
          <a:p>
            <a:r>
              <a:rPr lang="en-US" dirty="0"/>
              <a:t>Kevin Potts</a:t>
            </a:r>
          </a:p>
        </p:txBody>
      </p:sp>
      <p:sp>
        <p:nvSpPr>
          <p:cNvPr id="10" name="Text Placeholder 9">
            <a:extLst>
              <a:ext uri="{FF2B5EF4-FFF2-40B4-BE49-F238E27FC236}">
                <a16:creationId xmlns:a16="http://schemas.microsoft.com/office/drawing/2014/main" id="{92457507-399B-D051-A612-A195EED4C89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2E418A7-0BCD-E0A2-7D82-E4AE05B1F83E}"/>
              </a:ext>
            </a:extLst>
          </p:cNvPr>
          <p:cNvSpPr>
            <a:spLocks noGrp="1"/>
          </p:cNvSpPr>
          <p:nvPr>
            <p:ph type="body" sz="quarter" idx="12"/>
          </p:nvPr>
        </p:nvSpPr>
        <p:spPr/>
        <p:txBody>
          <a:bodyPr/>
          <a:lstStyle/>
          <a:p>
            <a:r>
              <a:rPr lang="en-US" dirty="0"/>
              <a:t>VLMS</a:t>
            </a:r>
          </a:p>
        </p:txBody>
      </p:sp>
      <p:sp>
        <p:nvSpPr>
          <p:cNvPr id="5" name="Text Placeholder 4">
            <a:extLst>
              <a:ext uri="{FF2B5EF4-FFF2-40B4-BE49-F238E27FC236}">
                <a16:creationId xmlns:a16="http://schemas.microsoft.com/office/drawing/2014/main" id="{99B7BF7A-9EA1-D641-634E-52472D76B2E4}"/>
              </a:ext>
            </a:extLst>
          </p:cNvPr>
          <p:cNvSpPr>
            <a:spLocks noGrp="1"/>
          </p:cNvSpPr>
          <p:nvPr>
            <p:ph type="body" sz="quarter" idx="13"/>
          </p:nvPr>
        </p:nvSpPr>
        <p:spPr/>
        <p:txBody>
          <a:bodyPr/>
          <a:lstStyle/>
          <a:p>
            <a:r>
              <a:rPr lang="en-US" dirty="0"/>
              <a:t>Customer Name</a:t>
            </a:r>
          </a:p>
        </p:txBody>
      </p:sp>
    </p:spTree>
    <p:extLst>
      <p:ext uri="{BB962C8B-B14F-4D97-AF65-F5344CB8AC3E}">
        <p14:creationId xmlns:p14="http://schemas.microsoft.com/office/powerpoint/2010/main" val="3478912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3501B-E3DA-D514-0DE2-63CD1C635DB0}"/>
              </a:ext>
            </a:extLst>
          </p:cNvPr>
          <p:cNvSpPr>
            <a:spLocks noGrp="1"/>
          </p:cNvSpPr>
          <p:nvPr>
            <p:ph type="ctrTitle"/>
          </p:nvPr>
        </p:nvSpPr>
        <p:spPr/>
        <p:txBody>
          <a:bodyPr/>
          <a:lstStyle/>
          <a:p>
            <a:r>
              <a:rPr lang="en-US"/>
              <a:t>About </a:t>
            </a:r>
            <a:r>
              <a:rPr lang="en-US" err="1"/>
              <a:t>ValGenesis</a:t>
            </a:r>
            <a:endParaRPr lang="en-US"/>
          </a:p>
        </p:txBody>
      </p:sp>
      <p:sp>
        <p:nvSpPr>
          <p:cNvPr id="4" name="Text Placeholder 3">
            <a:extLst>
              <a:ext uri="{FF2B5EF4-FFF2-40B4-BE49-F238E27FC236}">
                <a16:creationId xmlns:a16="http://schemas.microsoft.com/office/drawing/2014/main" id="{C6019F28-FC6D-ED15-C15C-D47CB54A35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8316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CD9-EA3D-56AE-1068-66A5AF41E65B}"/>
              </a:ext>
            </a:extLst>
          </p:cNvPr>
          <p:cNvSpPr>
            <a:spLocks noGrp="1"/>
          </p:cNvSpPr>
          <p:nvPr>
            <p:ph type="title"/>
          </p:nvPr>
        </p:nvSpPr>
        <p:spPr/>
        <p:txBody>
          <a:bodyPr/>
          <a:lstStyle/>
          <a:p>
            <a:r>
              <a:rPr lang="en-US"/>
              <a:t>About us</a:t>
            </a:r>
          </a:p>
        </p:txBody>
      </p:sp>
      <p:grpSp>
        <p:nvGrpSpPr>
          <p:cNvPr id="8" name="Group 7">
            <a:extLst>
              <a:ext uri="{FF2B5EF4-FFF2-40B4-BE49-F238E27FC236}">
                <a16:creationId xmlns:a16="http://schemas.microsoft.com/office/drawing/2014/main" id="{DCEC62C5-35B2-3DEF-9C4E-A47DAD7C8BEF}"/>
              </a:ext>
            </a:extLst>
          </p:cNvPr>
          <p:cNvGrpSpPr/>
          <p:nvPr/>
        </p:nvGrpSpPr>
        <p:grpSpPr>
          <a:xfrm>
            <a:off x="4786009" y="0"/>
            <a:ext cx="7405991" cy="6762469"/>
            <a:chOff x="4786009" y="0"/>
            <a:chExt cx="7405991" cy="6762469"/>
          </a:xfrm>
        </p:grpSpPr>
        <p:pic>
          <p:nvPicPr>
            <p:cNvPr id="6" name="Graphic 5">
              <a:extLst>
                <a:ext uri="{FF2B5EF4-FFF2-40B4-BE49-F238E27FC236}">
                  <a16:creationId xmlns:a16="http://schemas.microsoft.com/office/drawing/2014/main" id="{BDF75C82-15D6-B1B8-039F-B47B40516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090" y="260487"/>
              <a:ext cx="6845916" cy="6501982"/>
            </a:xfrm>
            <a:prstGeom prst="rect">
              <a:avLst/>
            </a:prstGeom>
          </p:spPr>
        </p:pic>
        <p:sp>
          <p:nvSpPr>
            <p:cNvPr id="7" name="Rectangle 6">
              <a:extLst>
                <a:ext uri="{FF2B5EF4-FFF2-40B4-BE49-F238E27FC236}">
                  <a16:creationId xmlns:a16="http://schemas.microsoft.com/office/drawing/2014/main" id="{EBFBD6AF-21A9-BE08-EBB0-9542B945EE2C}"/>
                </a:ext>
              </a:extLst>
            </p:cNvPr>
            <p:cNvSpPr/>
            <p:nvPr/>
          </p:nvSpPr>
          <p:spPr>
            <a:xfrm>
              <a:off x="4786009" y="0"/>
              <a:ext cx="7405991" cy="64008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Content Placeholder 3">
            <a:extLst>
              <a:ext uri="{FF2B5EF4-FFF2-40B4-BE49-F238E27FC236}">
                <a16:creationId xmlns:a16="http://schemas.microsoft.com/office/drawing/2014/main" id="{32C7C99E-EFEC-7C7D-BD1F-2EADF642C1BE}"/>
              </a:ext>
            </a:extLst>
          </p:cNvPr>
          <p:cNvSpPr txBox="1">
            <a:spLocks/>
          </p:cNvSpPr>
          <p:nvPr/>
        </p:nvSpPr>
        <p:spPr>
          <a:xfrm>
            <a:off x="6780179" y="0"/>
            <a:ext cx="4416357" cy="6858000"/>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Trial Book"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Trial Book"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Trial Book"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ont-Trial Book"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ont-Trial Book"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Industry pioneer of digital validation</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Product-focused, patented technology​</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Comprehensive platform approach​</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98+% customer renewal rate</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YoY growth for 10+ years</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50+ global certified partners</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Staff across 4 continents</a:t>
            </a:r>
          </a:p>
        </p:txBody>
      </p:sp>
      <p:sp>
        <p:nvSpPr>
          <p:cNvPr id="3" name="Title 3">
            <a:extLst>
              <a:ext uri="{FF2B5EF4-FFF2-40B4-BE49-F238E27FC236}">
                <a16:creationId xmlns:a16="http://schemas.microsoft.com/office/drawing/2014/main" id="{37494CB9-128F-ED2B-E615-DD222CECF584}"/>
              </a:ext>
            </a:extLst>
          </p:cNvPr>
          <p:cNvSpPr txBox="1">
            <a:spLocks/>
          </p:cNvSpPr>
          <p:nvPr/>
        </p:nvSpPr>
        <p:spPr>
          <a:xfrm>
            <a:off x="731520" y="2905397"/>
            <a:ext cx="5701665" cy="297152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kern="1200">
                <a:solidFill>
                  <a:schemeClr val="tx1"/>
                </a:solidFill>
                <a:latin typeface="Mont-Trial SemiBold" panose="000006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j-ea"/>
                <a:cs typeface="Arial"/>
              </a:rPr>
              <a:t>ValGenesis empowers life sciences companies to improve quality of life by accelerating the delivery of consistent, safe products.</a:t>
            </a:r>
          </a:p>
        </p:txBody>
      </p:sp>
      <p:sp>
        <p:nvSpPr>
          <p:cNvPr id="4" name="TextBox 3">
            <a:extLst>
              <a:ext uri="{FF2B5EF4-FFF2-40B4-BE49-F238E27FC236}">
                <a16:creationId xmlns:a16="http://schemas.microsoft.com/office/drawing/2014/main" id="{9D5F369F-54E1-2CAD-A3F6-FCB2B8847543}"/>
              </a:ext>
            </a:extLst>
          </p:cNvPr>
          <p:cNvSpPr txBox="1"/>
          <p:nvPr/>
        </p:nvSpPr>
        <p:spPr>
          <a:xfrm>
            <a:off x="731520" y="1581958"/>
            <a:ext cx="5334794"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13D0FF"/>
                </a:solidFill>
                <a:effectLst/>
                <a:uLnTx/>
                <a:uFillTx/>
                <a:latin typeface="Arial" panose="020B0604020202020204"/>
                <a:ea typeface="+mn-ea"/>
                <a:cs typeface="+mn-cs"/>
              </a:rPr>
              <a:t>Our Mission</a:t>
            </a:r>
          </a:p>
        </p:txBody>
      </p:sp>
    </p:spTree>
    <p:extLst>
      <p:ext uri="{BB962C8B-B14F-4D97-AF65-F5344CB8AC3E}">
        <p14:creationId xmlns:p14="http://schemas.microsoft.com/office/powerpoint/2010/main" val="2858338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4188D-5806-C1BD-E370-81DFEDB12EE0}"/>
              </a:ext>
            </a:extLst>
          </p:cNvPr>
          <p:cNvSpPr>
            <a:spLocks noGrp="1"/>
          </p:cNvSpPr>
          <p:nvPr>
            <p:ph type="title"/>
          </p:nvPr>
        </p:nvSpPr>
        <p:spPr/>
        <p:txBody>
          <a:bodyPr/>
          <a:lstStyle/>
          <a:p>
            <a:r>
              <a:rPr lang="en-US"/>
              <a:t>Industry leadership by the numbers</a:t>
            </a:r>
          </a:p>
        </p:txBody>
      </p:sp>
      <p:sp>
        <p:nvSpPr>
          <p:cNvPr id="5" name="TextBox 4">
            <a:extLst>
              <a:ext uri="{FF2B5EF4-FFF2-40B4-BE49-F238E27FC236}">
                <a16:creationId xmlns:a16="http://schemas.microsoft.com/office/drawing/2014/main" id="{4C3C10F4-9871-D751-4E3F-75B8924CCC04}"/>
              </a:ext>
            </a:extLst>
          </p:cNvPr>
          <p:cNvSpPr txBox="1"/>
          <p:nvPr/>
        </p:nvSpPr>
        <p:spPr>
          <a:xfrm>
            <a:off x="1231979" y="1890024"/>
            <a:ext cx="1430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1</a:t>
            </a:r>
            <a:r>
              <a:rPr kumimoji="0" lang="en-US" sz="8000" b="1" i="0" u="none" strike="noStrike" kern="1200" cap="none" spc="0" normalizeH="0" baseline="30000" noProof="0">
                <a:ln>
                  <a:noFill/>
                </a:ln>
                <a:solidFill>
                  <a:srgbClr val="13D0FF"/>
                </a:solidFill>
                <a:effectLst/>
                <a:uLnTx/>
                <a:uFillTx/>
                <a:latin typeface="Arial" panose="020B0604020202020204"/>
                <a:ea typeface="+mn-ea"/>
                <a:cs typeface="+mn-cs"/>
              </a:rPr>
              <a:t>st</a:t>
            </a: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 </a:t>
            </a:r>
          </a:p>
        </p:txBody>
      </p:sp>
      <p:sp>
        <p:nvSpPr>
          <p:cNvPr id="6" name="TextBox 5">
            <a:extLst>
              <a:ext uri="{FF2B5EF4-FFF2-40B4-BE49-F238E27FC236}">
                <a16:creationId xmlns:a16="http://schemas.microsoft.com/office/drawing/2014/main" id="{547CD41C-F23B-478E-5D5C-D7831538038A}"/>
              </a:ext>
            </a:extLst>
          </p:cNvPr>
          <p:cNvSpPr txBox="1"/>
          <p:nvPr/>
        </p:nvSpPr>
        <p:spPr>
          <a:xfrm>
            <a:off x="731520" y="3677415"/>
            <a:ext cx="24545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To market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with a digitized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validation platform</a:t>
            </a:r>
          </a:p>
        </p:txBody>
      </p:sp>
      <p:cxnSp>
        <p:nvCxnSpPr>
          <p:cNvPr id="16" name="Straight Connector 15">
            <a:extLst>
              <a:ext uri="{FF2B5EF4-FFF2-40B4-BE49-F238E27FC236}">
                <a16:creationId xmlns:a16="http://schemas.microsoft.com/office/drawing/2014/main" id="{7DB888D1-68DC-8B3A-BE7C-036E8329BE17}"/>
              </a:ext>
            </a:extLst>
          </p:cNvPr>
          <p:cNvCxnSpPr>
            <a:cxnSpLocks/>
          </p:cNvCxnSpPr>
          <p:nvPr/>
        </p:nvCxnSpPr>
        <p:spPr>
          <a:xfrm>
            <a:off x="123596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4E2686C-CA6B-371B-B339-05B56B649524}"/>
              </a:ext>
            </a:extLst>
          </p:cNvPr>
          <p:cNvSpPr txBox="1"/>
          <p:nvPr/>
        </p:nvSpPr>
        <p:spPr>
          <a:xfrm>
            <a:off x="4166428" y="1890024"/>
            <a:ext cx="1430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30</a:t>
            </a:r>
          </a:p>
        </p:txBody>
      </p:sp>
      <p:sp>
        <p:nvSpPr>
          <p:cNvPr id="8" name="TextBox 7">
            <a:extLst>
              <a:ext uri="{FF2B5EF4-FFF2-40B4-BE49-F238E27FC236}">
                <a16:creationId xmlns:a16="http://schemas.microsoft.com/office/drawing/2014/main" id="{6DF84925-E88C-6BAC-5345-AC4A88824256}"/>
              </a:ext>
            </a:extLst>
          </p:cNvPr>
          <p:cNvSpPr txBox="1"/>
          <p:nvPr/>
        </p:nvSpPr>
        <p:spPr>
          <a:xfrm>
            <a:off x="3515823" y="3677415"/>
            <a:ext cx="257474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Of the top 50 life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sciences companies</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are customers</a:t>
            </a:r>
          </a:p>
        </p:txBody>
      </p:sp>
      <p:cxnSp>
        <p:nvCxnSpPr>
          <p:cNvPr id="17" name="Straight Connector 16">
            <a:extLst>
              <a:ext uri="{FF2B5EF4-FFF2-40B4-BE49-F238E27FC236}">
                <a16:creationId xmlns:a16="http://schemas.microsoft.com/office/drawing/2014/main" id="{1DD0C252-0F3E-5E35-F5ED-3AE229015408}"/>
              </a:ext>
            </a:extLst>
          </p:cNvPr>
          <p:cNvCxnSpPr>
            <a:cxnSpLocks/>
          </p:cNvCxnSpPr>
          <p:nvPr/>
        </p:nvCxnSpPr>
        <p:spPr>
          <a:xfrm>
            <a:off x="410174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B66B7D-6CAD-70F8-B65C-A46F8E0787A5}"/>
              </a:ext>
            </a:extLst>
          </p:cNvPr>
          <p:cNvSpPr txBox="1"/>
          <p:nvPr/>
        </p:nvSpPr>
        <p:spPr>
          <a:xfrm>
            <a:off x="6433532" y="1890023"/>
            <a:ext cx="249619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450+</a:t>
            </a:r>
          </a:p>
        </p:txBody>
      </p:sp>
      <p:sp>
        <p:nvSpPr>
          <p:cNvPr id="10" name="TextBox 9">
            <a:extLst>
              <a:ext uri="{FF2B5EF4-FFF2-40B4-BE49-F238E27FC236}">
                <a16:creationId xmlns:a16="http://schemas.microsoft.com/office/drawing/2014/main" id="{CDDD9663-4311-5C36-6FE6-1F7DDA8DD27D}"/>
              </a:ext>
            </a:extLst>
          </p:cNvPr>
          <p:cNvSpPr txBox="1"/>
          <p:nvPr/>
        </p:nvSpPr>
        <p:spPr>
          <a:xfrm>
            <a:off x="6969484" y="3677415"/>
            <a:ext cx="141147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Sites using</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ValGenesis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products</a:t>
            </a:r>
          </a:p>
        </p:txBody>
      </p:sp>
      <p:cxnSp>
        <p:nvCxnSpPr>
          <p:cNvPr id="13" name="Straight Connector 12">
            <a:extLst>
              <a:ext uri="{FF2B5EF4-FFF2-40B4-BE49-F238E27FC236}">
                <a16:creationId xmlns:a16="http://schemas.microsoft.com/office/drawing/2014/main" id="{66EB2ACC-AD53-7740-4229-57A1A0011330}"/>
              </a:ext>
            </a:extLst>
          </p:cNvPr>
          <p:cNvCxnSpPr>
            <a:cxnSpLocks/>
          </p:cNvCxnSpPr>
          <p:nvPr/>
        </p:nvCxnSpPr>
        <p:spPr>
          <a:xfrm>
            <a:off x="696752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793957-F875-97B6-D20F-59AEC9BC0192}"/>
              </a:ext>
            </a:extLst>
          </p:cNvPr>
          <p:cNvSpPr txBox="1"/>
          <p:nvPr/>
        </p:nvSpPr>
        <p:spPr>
          <a:xfrm>
            <a:off x="9833306" y="1890023"/>
            <a:ext cx="14282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18</a:t>
            </a:r>
          </a:p>
        </p:txBody>
      </p:sp>
      <p:sp>
        <p:nvSpPr>
          <p:cNvPr id="12" name="TextBox 11">
            <a:extLst>
              <a:ext uri="{FF2B5EF4-FFF2-40B4-BE49-F238E27FC236}">
                <a16:creationId xmlns:a16="http://schemas.microsoft.com/office/drawing/2014/main" id="{6479D9E4-DC3E-8CB8-FC4F-6A1DD6ED957B}"/>
              </a:ext>
            </a:extLst>
          </p:cNvPr>
          <p:cNvSpPr txBox="1"/>
          <p:nvPr/>
        </p:nvSpPr>
        <p:spPr>
          <a:xfrm>
            <a:off x="10003994" y="3677415"/>
            <a:ext cx="10868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Years of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growth</a:t>
            </a:r>
          </a:p>
        </p:txBody>
      </p:sp>
      <p:cxnSp>
        <p:nvCxnSpPr>
          <p:cNvPr id="14" name="Straight Connector 13">
            <a:extLst>
              <a:ext uri="{FF2B5EF4-FFF2-40B4-BE49-F238E27FC236}">
                <a16:creationId xmlns:a16="http://schemas.microsoft.com/office/drawing/2014/main" id="{9745FE47-8375-C90E-7D5B-F7DBF0AA2FFC}"/>
              </a:ext>
            </a:extLst>
          </p:cNvPr>
          <p:cNvCxnSpPr>
            <a:cxnSpLocks/>
          </p:cNvCxnSpPr>
          <p:nvPr/>
        </p:nvCxnSpPr>
        <p:spPr>
          <a:xfrm>
            <a:off x="9833306"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862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301E-0082-D23F-F1A7-DA6346C5A13D}"/>
              </a:ext>
            </a:extLst>
          </p:cNvPr>
          <p:cNvSpPr>
            <a:spLocks noGrp="1"/>
          </p:cNvSpPr>
          <p:nvPr>
            <p:ph type="title"/>
          </p:nvPr>
        </p:nvSpPr>
        <p:spPr/>
        <p:txBody>
          <a:bodyPr/>
          <a:lstStyle/>
          <a:p>
            <a:r>
              <a:rPr lang="en-US"/>
              <a:t>The ValGenesis lifecycle approach</a:t>
            </a:r>
          </a:p>
        </p:txBody>
      </p:sp>
      <p:sp>
        <p:nvSpPr>
          <p:cNvPr id="4" name="Title 1">
            <a:extLst>
              <a:ext uri="{FF2B5EF4-FFF2-40B4-BE49-F238E27FC236}">
                <a16:creationId xmlns:a16="http://schemas.microsoft.com/office/drawing/2014/main" id="{CEA450F0-E016-96E4-BFED-8DC50D97B63E}"/>
              </a:ext>
            </a:extLst>
          </p:cNvPr>
          <p:cNvSpPr txBox="1">
            <a:spLocks/>
          </p:cNvSpPr>
          <p:nvPr/>
        </p:nvSpPr>
        <p:spPr>
          <a:xfrm>
            <a:off x="494010" y="940240"/>
            <a:ext cx="3101690" cy="48405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rPr>
              <a:t>STAGE 1</a:t>
            </a:r>
            <a:br>
              <a:rPr kumimoji="0" lang="en-US" sz="18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400" b="1" i="0" u="none" strike="noStrike" kern="1200" cap="none" spc="0" normalizeH="0" baseline="0" noProof="0">
                <a:ln>
                  <a:noFill/>
                </a:ln>
                <a:solidFill>
                  <a:srgbClr val="02216E"/>
                </a:solidFill>
                <a:effectLst/>
                <a:uLnTx/>
                <a:uFillTx/>
                <a:latin typeface="Arial" panose="020B0604020202020204"/>
                <a:ea typeface="Calibri" panose="020F0502020204030204" pitchFamily="34" charset="0"/>
                <a:cs typeface="Calibri" panose="020F0502020204030204" pitchFamily="34" charset="0"/>
              </a:rPr>
              <a:t>R&amp;D</a:t>
            </a:r>
            <a:endParaRPr kumimoji="0" lang="en-US" sz="1800" b="1" i="0" u="none" strike="noStrike" kern="1200" cap="none" spc="0" normalizeH="0" baseline="0" noProof="0">
              <a:ln>
                <a:noFill/>
              </a:ln>
              <a:solidFill>
                <a:srgbClr val="02216E"/>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5DB8C3F-48D7-C84F-8B80-084DA2C08EB1}"/>
              </a:ext>
            </a:extLst>
          </p:cNvPr>
          <p:cNvGrpSpPr/>
          <p:nvPr/>
        </p:nvGrpSpPr>
        <p:grpSpPr>
          <a:xfrm>
            <a:off x="3610555" y="870606"/>
            <a:ext cx="3504083" cy="5530194"/>
            <a:chOff x="3610555" y="870606"/>
            <a:chExt cx="3504083" cy="5653484"/>
          </a:xfrm>
        </p:grpSpPr>
        <p:cxnSp>
          <p:nvCxnSpPr>
            <p:cNvPr id="3" name="Straight Connector 2">
              <a:extLst>
                <a:ext uri="{FF2B5EF4-FFF2-40B4-BE49-F238E27FC236}">
                  <a16:creationId xmlns:a16="http://schemas.microsoft.com/office/drawing/2014/main" id="{8AF270A0-6816-05BC-10DD-D58E8C4265D4}"/>
                </a:ext>
              </a:extLst>
            </p:cNvPr>
            <p:cNvCxnSpPr>
              <a:cxnSpLocks/>
            </p:cNvCxnSpPr>
            <p:nvPr/>
          </p:nvCxnSpPr>
          <p:spPr>
            <a:xfrm>
              <a:off x="3610555" y="881081"/>
              <a:ext cx="0" cy="5643009"/>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34BF71-BB68-F0DF-E180-8723D667F391}"/>
                </a:ext>
              </a:extLst>
            </p:cNvPr>
            <p:cNvCxnSpPr>
              <a:cxnSpLocks/>
            </p:cNvCxnSpPr>
            <p:nvPr/>
          </p:nvCxnSpPr>
          <p:spPr>
            <a:xfrm>
              <a:off x="7114638" y="870606"/>
              <a:ext cx="0" cy="5653484"/>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9A276478-3BBE-2CA4-D816-3A063B980A1F}"/>
              </a:ext>
            </a:extLst>
          </p:cNvPr>
          <p:cNvSpPr txBox="1">
            <a:spLocks/>
          </p:cNvSpPr>
          <p:nvPr/>
        </p:nvSpPr>
        <p:spPr>
          <a:xfrm>
            <a:off x="3605951" y="946590"/>
            <a:ext cx="3508688" cy="4777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rPr>
              <a:t>STAGE 2</a:t>
            </a:r>
            <a:endParaRPr kumimoji="0" lang="en-US" sz="2000" b="1"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2216E"/>
                </a:solidFill>
                <a:effectLst/>
                <a:uLnTx/>
                <a:uFillTx/>
                <a:latin typeface="Arial" panose="020B0604020202020204"/>
                <a:ea typeface="Calibri" panose="020F0502020204030204" pitchFamily="34" charset="0"/>
                <a:cs typeface="Calibri"/>
              </a:rPr>
              <a:t>Qualification &amp; Validation</a:t>
            </a:r>
          </a:p>
        </p:txBody>
      </p:sp>
      <p:sp>
        <p:nvSpPr>
          <p:cNvPr id="7" name="Title 1">
            <a:extLst>
              <a:ext uri="{FF2B5EF4-FFF2-40B4-BE49-F238E27FC236}">
                <a16:creationId xmlns:a16="http://schemas.microsoft.com/office/drawing/2014/main" id="{CD14AF26-214B-C022-C268-C4268600E9CC}"/>
              </a:ext>
            </a:extLst>
          </p:cNvPr>
          <p:cNvSpPr txBox="1">
            <a:spLocks/>
          </p:cNvSpPr>
          <p:nvPr/>
        </p:nvSpPr>
        <p:spPr>
          <a:xfrm>
            <a:off x="7114638" y="946848"/>
            <a:ext cx="4559878" cy="51110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rPr>
              <a:t>STAGE 3</a:t>
            </a:r>
            <a:endParaRPr kumimoji="0" lang="en-US" sz="2000" b="1"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02216E"/>
                </a:solidFill>
                <a:effectLst/>
                <a:uLnTx/>
                <a:uFillTx/>
                <a:latin typeface="Arial" panose="020B0604020202020204"/>
                <a:ea typeface="Calibri" panose="020F0502020204030204" pitchFamily="34" charset="0"/>
                <a:cs typeface="Calibri" panose="020F0502020204030204" pitchFamily="34" charset="0"/>
              </a:rPr>
              <a:t>Commercial Operations</a:t>
            </a:r>
          </a:p>
        </p:txBody>
      </p:sp>
      <p:sp>
        <p:nvSpPr>
          <p:cNvPr id="30" name="Rectangle: Rounded Corners 29">
            <a:extLst>
              <a:ext uri="{FF2B5EF4-FFF2-40B4-BE49-F238E27FC236}">
                <a16:creationId xmlns:a16="http://schemas.microsoft.com/office/drawing/2014/main" id="{AB04C301-99A8-377F-712F-D023F6BAC19E}"/>
              </a:ext>
            </a:extLst>
          </p:cNvPr>
          <p:cNvSpPr/>
          <p:nvPr/>
        </p:nvSpPr>
        <p:spPr>
          <a:xfrm>
            <a:off x="532655" y="5864185"/>
            <a:ext cx="11141856" cy="293775"/>
          </a:xfrm>
          <a:prstGeom prst="roundRect">
            <a:avLst/>
          </a:prstGeom>
          <a:solidFill>
            <a:schemeClr val="accent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Process Improvement Consulting Services</a:t>
            </a:r>
          </a:p>
        </p:txBody>
      </p:sp>
      <p:sp>
        <p:nvSpPr>
          <p:cNvPr id="34" name="Rectangle: Rounded Corners 33">
            <a:extLst>
              <a:ext uri="{FF2B5EF4-FFF2-40B4-BE49-F238E27FC236}">
                <a16:creationId xmlns:a16="http://schemas.microsoft.com/office/drawing/2014/main" id="{5D9D85B2-F6D1-C6CD-B17F-9D7C96F6377F}"/>
              </a:ext>
            </a:extLst>
          </p:cNvPr>
          <p:cNvSpPr/>
          <p:nvPr/>
        </p:nvSpPr>
        <p:spPr>
          <a:xfrm>
            <a:off x="532656" y="3628604"/>
            <a:ext cx="11165335"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ValGenesis </a:t>
            </a:r>
            <a:r>
              <a:rPr kumimoji="0" lang="en-US" sz="1400" b="0" i="0" u="none" strike="noStrike" kern="1200" cap="none" spc="0" normalizeH="0" baseline="0" noProof="0" err="1">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iRisk</a:t>
            </a:r>
            <a:endPar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F206C24A-C65F-4AA8-B95F-870A9AD10444}"/>
              </a:ext>
            </a:extLst>
          </p:cNvPr>
          <p:cNvSpPr/>
          <p:nvPr/>
        </p:nvSpPr>
        <p:spPr>
          <a:xfrm>
            <a:off x="1462467" y="4075720"/>
            <a:ext cx="10235524"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ValGenesis Validation Lifecycle Management</a:t>
            </a:r>
          </a:p>
        </p:txBody>
      </p:sp>
      <p:sp>
        <p:nvSpPr>
          <p:cNvPr id="36" name="Rectangle: Rounded Corners 35">
            <a:extLst>
              <a:ext uri="{FF2B5EF4-FFF2-40B4-BE49-F238E27FC236}">
                <a16:creationId xmlns:a16="http://schemas.microsoft.com/office/drawing/2014/main" id="{1F11954B-CC16-2293-F087-FF86A3F29325}"/>
              </a:ext>
            </a:extLst>
          </p:cNvPr>
          <p:cNvSpPr/>
          <p:nvPr/>
        </p:nvSpPr>
        <p:spPr>
          <a:xfrm>
            <a:off x="3610554" y="4522836"/>
            <a:ext cx="8063957"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ValGenesis Process Insight</a:t>
            </a:r>
          </a:p>
        </p:txBody>
      </p:sp>
      <p:sp>
        <p:nvSpPr>
          <p:cNvPr id="37" name="Rectangle: Rounded Corners 36">
            <a:extLst>
              <a:ext uri="{FF2B5EF4-FFF2-40B4-BE49-F238E27FC236}">
                <a16:creationId xmlns:a16="http://schemas.microsoft.com/office/drawing/2014/main" id="{59EB21E1-1235-0859-885C-070D17CF4955}"/>
              </a:ext>
            </a:extLst>
          </p:cNvPr>
          <p:cNvSpPr/>
          <p:nvPr/>
        </p:nvSpPr>
        <p:spPr>
          <a:xfrm>
            <a:off x="1462467" y="4969952"/>
            <a:ext cx="8084148"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Process Manager</a:t>
            </a:r>
          </a:p>
        </p:txBody>
      </p:sp>
      <p:sp>
        <p:nvSpPr>
          <p:cNvPr id="38" name="Rectangle: Rounded Corners 37">
            <a:extLst>
              <a:ext uri="{FF2B5EF4-FFF2-40B4-BE49-F238E27FC236}">
                <a16:creationId xmlns:a16="http://schemas.microsoft.com/office/drawing/2014/main" id="{021DAF81-61A4-D4D0-13BD-2E62A5582472}"/>
              </a:ext>
            </a:extLst>
          </p:cNvPr>
          <p:cNvSpPr/>
          <p:nvPr/>
        </p:nvSpPr>
        <p:spPr>
          <a:xfrm>
            <a:off x="532654" y="5417068"/>
            <a:ext cx="11141857"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ValGenesis e-Logbook</a:t>
            </a:r>
          </a:p>
        </p:txBody>
      </p:sp>
      <p:grpSp>
        <p:nvGrpSpPr>
          <p:cNvPr id="9" name="Group 8">
            <a:extLst>
              <a:ext uri="{FF2B5EF4-FFF2-40B4-BE49-F238E27FC236}">
                <a16:creationId xmlns:a16="http://schemas.microsoft.com/office/drawing/2014/main" id="{463E330B-4686-411D-B3D1-3A7975AE1927}"/>
              </a:ext>
            </a:extLst>
          </p:cNvPr>
          <p:cNvGrpSpPr/>
          <p:nvPr/>
        </p:nvGrpSpPr>
        <p:grpSpPr>
          <a:xfrm>
            <a:off x="173329" y="1580263"/>
            <a:ext cx="11880000" cy="1858719"/>
            <a:chOff x="173329" y="1493129"/>
            <a:chExt cx="11880000" cy="1858719"/>
          </a:xfrm>
        </p:grpSpPr>
        <p:grpSp>
          <p:nvGrpSpPr>
            <p:cNvPr id="55" name="Group 54">
              <a:extLst>
                <a:ext uri="{FF2B5EF4-FFF2-40B4-BE49-F238E27FC236}">
                  <a16:creationId xmlns:a16="http://schemas.microsoft.com/office/drawing/2014/main" id="{A8BC3B9D-40B0-B0C8-7152-F47956B0D215}"/>
                </a:ext>
              </a:extLst>
            </p:cNvPr>
            <p:cNvGrpSpPr/>
            <p:nvPr/>
          </p:nvGrpSpPr>
          <p:grpSpPr>
            <a:xfrm>
              <a:off x="471694" y="1493129"/>
              <a:ext cx="11284745" cy="1858719"/>
              <a:chOff x="471694" y="1562215"/>
              <a:chExt cx="11284745" cy="1892373"/>
            </a:xfrm>
          </p:grpSpPr>
          <p:sp>
            <p:nvSpPr>
              <p:cNvPr id="39" name="Hexagon 38">
                <a:extLst>
                  <a:ext uri="{FF2B5EF4-FFF2-40B4-BE49-F238E27FC236}">
                    <a16:creationId xmlns:a16="http://schemas.microsoft.com/office/drawing/2014/main" id="{E662DF47-31B1-22A6-F9DA-9B2F7E0AD41B}"/>
                  </a:ext>
                </a:extLst>
              </p:cNvPr>
              <p:cNvSpPr/>
              <p:nvPr/>
            </p:nvSpPr>
            <p:spPr>
              <a:xfrm>
                <a:off x="471694"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Hexagon 39">
                <a:extLst>
                  <a:ext uri="{FF2B5EF4-FFF2-40B4-BE49-F238E27FC236}">
                    <a16:creationId xmlns:a16="http://schemas.microsoft.com/office/drawing/2014/main" id="{D09C4A81-E5F3-71A3-E2B1-DCEB0D9C3C95}"/>
                  </a:ext>
                </a:extLst>
              </p:cNvPr>
              <p:cNvSpPr/>
              <p:nvPr/>
            </p:nvSpPr>
            <p:spPr>
              <a:xfrm>
                <a:off x="1462468"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Hexagon 40">
                <a:extLst>
                  <a:ext uri="{FF2B5EF4-FFF2-40B4-BE49-F238E27FC236}">
                    <a16:creationId xmlns:a16="http://schemas.microsoft.com/office/drawing/2014/main" id="{63B4E0B2-98B5-BFD0-9B85-8CD7EABE10F2}"/>
                  </a:ext>
                </a:extLst>
              </p:cNvPr>
              <p:cNvSpPr/>
              <p:nvPr/>
            </p:nvSpPr>
            <p:spPr>
              <a:xfrm>
                <a:off x="2468285"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Hexagon 41">
                <a:extLst>
                  <a:ext uri="{FF2B5EF4-FFF2-40B4-BE49-F238E27FC236}">
                    <a16:creationId xmlns:a16="http://schemas.microsoft.com/office/drawing/2014/main" id="{477FC683-655C-A2A1-7971-1BA966FD1BD0}"/>
                  </a:ext>
                </a:extLst>
              </p:cNvPr>
              <p:cNvSpPr/>
              <p:nvPr/>
            </p:nvSpPr>
            <p:spPr>
              <a:xfrm>
                <a:off x="3474098" y="2251954"/>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Hexagon 45">
                <a:extLst>
                  <a:ext uri="{FF2B5EF4-FFF2-40B4-BE49-F238E27FC236}">
                    <a16:creationId xmlns:a16="http://schemas.microsoft.com/office/drawing/2014/main" id="{DCDAA3B8-4C33-CC36-C55C-F8B0CB2DE8DF}"/>
                  </a:ext>
                </a:extLst>
              </p:cNvPr>
              <p:cNvSpPr/>
              <p:nvPr/>
            </p:nvSpPr>
            <p:spPr>
              <a:xfrm>
                <a:off x="4484816"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Hexagon 46">
                <a:extLst>
                  <a:ext uri="{FF2B5EF4-FFF2-40B4-BE49-F238E27FC236}">
                    <a16:creationId xmlns:a16="http://schemas.microsoft.com/office/drawing/2014/main" id="{42FF3F6A-2F1F-BF70-942B-C1B138CFF019}"/>
                  </a:ext>
                </a:extLst>
              </p:cNvPr>
              <p:cNvSpPr/>
              <p:nvPr/>
            </p:nvSpPr>
            <p:spPr>
              <a:xfrm>
                <a:off x="5475590"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Hexagon 47">
                <a:extLst>
                  <a:ext uri="{FF2B5EF4-FFF2-40B4-BE49-F238E27FC236}">
                    <a16:creationId xmlns:a16="http://schemas.microsoft.com/office/drawing/2014/main" id="{0D048737-12F6-EE6C-96F0-4E1383A8D5B0}"/>
                  </a:ext>
                </a:extLst>
              </p:cNvPr>
              <p:cNvSpPr/>
              <p:nvPr/>
            </p:nvSpPr>
            <p:spPr>
              <a:xfrm>
                <a:off x="6481407"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Hexagon 48">
                <a:extLst>
                  <a:ext uri="{FF2B5EF4-FFF2-40B4-BE49-F238E27FC236}">
                    <a16:creationId xmlns:a16="http://schemas.microsoft.com/office/drawing/2014/main" id="{B0403DDA-ED9E-4927-9511-3DD299EC7BAB}"/>
                  </a:ext>
                </a:extLst>
              </p:cNvPr>
              <p:cNvSpPr/>
              <p:nvPr/>
            </p:nvSpPr>
            <p:spPr>
              <a:xfrm>
                <a:off x="7487220" y="2251954"/>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Hexagon 51">
                <a:extLst>
                  <a:ext uri="{FF2B5EF4-FFF2-40B4-BE49-F238E27FC236}">
                    <a16:creationId xmlns:a16="http://schemas.microsoft.com/office/drawing/2014/main" id="{87CD4D2D-BA07-7CAE-B543-2BD677B3822F}"/>
                  </a:ext>
                </a:extLst>
              </p:cNvPr>
              <p:cNvSpPr/>
              <p:nvPr/>
            </p:nvSpPr>
            <p:spPr>
              <a:xfrm>
                <a:off x="8487446"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Hexagon 52">
                <a:extLst>
                  <a:ext uri="{FF2B5EF4-FFF2-40B4-BE49-F238E27FC236}">
                    <a16:creationId xmlns:a16="http://schemas.microsoft.com/office/drawing/2014/main" id="{8713076D-F2B3-28AD-1612-E3089D3F29DC}"/>
                  </a:ext>
                </a:extLst>
              </p:cNvPr>
              <p:cNvSpPr/>
              <p:nvPr/>
            </p:nvSpPr>
            <p:spPr>
              <a:xfrm>
                <a:off x="9485742"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Hexagon 53">
                <a:extLst>
                  <a:ext uri="{FF2B5EF4-FFF2-40B4-BE49-F238E27FC236}">
                    <a16:creationId xmlns:a16="http://schemas.microsoft.com/office/drawing/2014/main" id="{E2098D44-C4E7-3CEC-E7A2-716F5AD9325F}"/>
                  </a:ext>
                </a:extLst>
              </p:cNvPr>
              <p:cNvSpPr/>
              <p:nvPr/>
            </p:nvSpPr>
            <p:spPr>
              <a:xfrm>
                <a:off x="10484037"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8" name="Picture 7">
              <a:extLst>
                <a:ext uri="{FF2B5EF4-FFF2-40B4-BE49-F238E27FC236}">
                  <a16:creationId xmlns:a16="http://schemas.microsoft.com/office/drawing/2014/main" id="{6CAC5DBB-A1FA-34C0-21B5-20B920BC7A9C}"/>
                </a:ext>
              </a:extLst>
            </p:cNvPr>
            <p:cNvPicPr>
              <a:picLocks noChangeAspect="1"/>
            </p:cNvPicPr>
            <p:nvPr/>
          </p:nvPicPr>
          <p:blipFill>
            <a:blip r:embed="rId3"/>
            <a:stretch>
              <a:fillRect/>
            </a:stretch>
          </p:blipFill>
          <p:spPr>
            <a:xfrm>
              <a:off x="173329" y="2098121"/>
              <a:ext cx="11880000" cy="689239"/>
            </a:xfrm>
            <a:prstGeom prst="rect">
              <a:avLst/>
            </a:prstGeom>
            <a:effectLst>
              <a:outerShdw blurRad="50800" dist="25400" dir="5400000" algn="t" rotWithShape="0">
                <a:prstClr val="black">
                  <a:alpha val="19000"/>
                </a:prstClr>
              </a:outerShdw>
            </a:effectLst>
          </p:spPr>
        </p:pic>
        <p:grpSp>
          <p:nvGrpSpPr>
            <p:cNvPr id="56" name="Group 55">
              <a:extLst>
                <a:ext uri="{FF2B5EF4-FFF2-40B4-BE49-F238E27FC236}">
                  <a16:creationId xmlns:a16="http://schemas.microsoft.com/office/drawing/2014/main" id="{265B5386-4AC0-4F86-C52A-F25D92B2CC8C}"/>
                </a:ext>
              </a:extLst>
            </p:cNvPr>
            <p:cNvGrpSpPr/>
            <p:nvPr/>
          </p:nvGrpSpPr>
          <p:grpSpPr>
            <a:xfrm>
              <a:off x="494009" y="1502584"/>
              <a:ext cx="11262430" cy="1847716"/>
              <a:chOff x="494009" y="1605324"/>
              <a:chExt cx="11262430" cy="1847716"/>
            </a:xfrm>
          </p:grpSpPr>
          <p:sp>
            <p:nvSpPr>
              <p:cNvPr id="18" name="Title 1">
                <a:extLst>
                  <a:ext uri="{FF2B5EF4-FFF2-40B4-BE49-F238E27FC236}">
                    <a16:creationId xmlns:a16="http://schemas.microsoft.com/office/drawing/2014/main" id="{7261B5F1-EDA0-5E87-0525-14FA45A9B72D}"/>
                  </a:ext>
                </a:extLst>
              </p:cNvPr>
              <p:cNvSpPr txBox="1">
                <a:spLocks/>
              </p:cNvSpPr>
              <p:nvPr/>
            </p:nvSpPr>
            <p:spPr>
              <a:xfrm>
                <a:off x="494009" y="1613292"/>
                <a:ext cx="1239838" cy="115319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Risk </a:t>
                </a:r>
                <a:b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Assessment</a:t>
                </a:r>
              </a:p>
            </p:txBody>
          </p:sp>
          <p:sp>
            <p:nvSpPr>
              <p:cNvPr id="19" name="Title 1">
                <a:extLst>
                  <a:ext uri="{FF2B5EF4-FFF2-40B4-BE49-F238E27FC236}">
                    <a16:creationId xmlns:a16="http://schemas.microsoft.com/office/drawing/2014/main" id="{AB7536DD-4AC5-59A9-1359-653A1A1DAD66}"/>
                  </a:ext>
                </a:extLst>
              </p:cNvPr>
              <p:cNvSpPr txBox="1">
                <a:spLocks/>
              </p:cNvSpPr>
              <p:nvPr/>
            </p:nvSpPr>
            <p:spPr>
              <a:xfrm>
                <a:off x="1462469" y="2362513"/>
                <a:ext cx="1265184" cy="1090527"/>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Design</a:t>
                </a:r>
              </a:p>
            </p:txBody>
          </p:sp>
          <p:sp>
            <p:nvSpPr>
              <p:cNvPr id="20" name="Title 1">
                <a:extLst>
                  <a:ext uri="{FF2B5EF4-FFF2-40B4-BE49-F238E27FC236}">
                    <a16:creationId xmlns:a16="http://schemas.microsoft.com/office/drawing/2014/main" id="{89D8F4D2-2E87-FF39-BB5A-9DF564C0367F}"/>
                  </a:ext>
                </a:extLst>
              </p:cNvPr>
              <p:cNvSpPr txBox="1">
                <a:spLocks/>
              </p:cNvSpPr>
              <p:nvPr/>
            </p:nvSpPr>
            <p:spPr>
              <a:xfrm>
                <a:off x="2478535" y="1611657"/>
                <a:ext cx="1262148" cy="115319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Control Strategies</a:t>
                </a:r>
              </a:p>
            </p:txBody>
          </p:sp>
          <p:sp>
            <p:nvSpPr>
              <p:cNvPr id="22" name="Title 1">
                <a:extLst>
                  <a:ext uri="{FF2B5EF4-FFF2-40B4-BE49-F238E27FC236}">
                    <a16:creationId xmlns:a16="http://schemas.microsoft.com/office/drawing/2014/main" id="{25F08EED-3F68-A398-91E4-B275553262AF}"/>
                  </a:ext>
                </a:extLst>
              </p:cNvPr>
              <p:cNvSpPr txBox="1">
                <a:spLocks/>
              </p:cNvSpPr>
              <p:nvPr/>
            </p:nvSpPr>
            <p:spPr>
              <a:xfrm>
                <a:off x="4493459" y="1619584"/>
                <a:ext cx="1261828" cy="115184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Validation</a:t>
                </a:r>
              </a:p>
            </p:txBody>
          </p:sp>
          <p:sp>
            <p:nvSpPr>
              <p:cNvPr id="23" name="Title 1">
                <a:extLst>
                  <a:ext uri="{FF2B5EF4-FFF2-40B4-BE49-F238E27FC236}">
                    <a16:creationId xmlns:a16="http://schemas.microsoft.com/office/drawing/2014/main" id="{B9AF4CB5-5098-1F3C-837A-63FACCE60C31}"/>
                  </a:ext>
                </a:extLst>
              </p:cNvPr>
              <p:cNvSpPr txBox="1">
                <a:spLocks/>
              </p:cNvSpPr>
              <p:nvPr/>
            </p:nvSpPr>
            <p:spPr>
              <a:xfrm>
                <a:off x="5480138" y="2361894"/>
                <a:ext cx="1261916" cy="108454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PPQ</a:t>
                </a:r>
              </a:p>
            </p:txBody>
          </p:sp>
          <p:sp>
            <p:nvSpPr>
              <p:cNvPr id="24" name="Title 1">
                <a:extLst>
                  <a:ext uri="{FF2B5EF4-FFF2-40B4-BE49-F238E27FC236}">
                    <a16:creationId xmlns:a16="http://schemas.microsoft.com/office/drawing/2014/main" id="{5501082A-F6A8-404E-8933-26E4698C8FFA}"/>
                  </a:ext>
                </a:extLst>
              </p:cNvPr>
              <p:cNvSpPr txBox="1">
                <a:spLocks/>
              </p:cNvSpPr>
              <p:nvPr/>
            </p:nvSpPr>
            <p:spPr>
              <a:xfrm>
                <a:off x="6486308" y="1611927"/>
                <a:ext cx="1267495" cy="115950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Technology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Transfer</a:t>
                </a:r>
              </a:p>
            </p:txBody>
          </p:sp>
          <p:sp>
            <p:nvSpPr>
              <p:cNvPr id="25" name="Title 1">
                <a:extLst>
                  <a:ext uri="{FF2B5EF4-FFF2-40B4-BE49-F238E27FC236}">
                    <a16:creationId xmlns:a16="http://schemas.microsoft.com/office/drawing/2014/main" id="{76A52CF0-6C5A-EB57-9F69-944CE22B2926}"/>
                  </a:ext>
                </a:extLst>
              </p:cNvPr>
              <p:cNvSpPr txBox="1">
                <a:spLocks/>
              </p:cNvSpPr>
              <p:nvPr/>
            </p:nvSpPr>
            <p:spPr>
              <a:xfrm>
                <a:off x="7481286" y="2362340"/>
                <a:ext cx="1278330" cy="108409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Change </a:t>
                </a:r>
                <a:b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Impact Assessment</a:t>
                </a:r>
              </a:p>
            </p:txBody>
          </p:sp>
          <p:sp>
            <p:nvSpPr>
              <p:cNvPr id="28" name="Title 1">
                <a:extLst>
                  <a:ext uri="{FF2B5EF4-FFF2-40B4-BE49-F238E27FC236}">
                    <a16:creationId xmlns:a16="http://schemas.microsoft.com/office/drawing/2014/main" id="{9921B0C2-6189-0F82-C98D-DE7548E571CD}"/>
                  </a:ext>
                </a:extLst>
              </p:cNvPr>
              <p:cNvSpPr txBox="1">
                <a:spLocks/>
              </p:cNvSpPr>
              <p:nvPr/>
            </p:nvSpPr>
            <p:spPr>
              <a:xfrm>
                <a:off x="8496007" y="1611656"/>
                <a:ext cx="1263841" cy="115319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Quality </a:t>
                </a:r>
                <a:b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Metrics + </a:t>
                </a:r>
                <a:b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APQR</a:t>
                </a:r>
              </a:p>
            </p:txBody>
          </p:sp>
          <p:sp>
            <p:nvSpPr>
              <p:cNvPr id="29" name="Title 1">
                <a:extLst>
                  <a:ext uri="{FF2B5EF4-FFF2-40B4-BE49-F238E27FC236}">
                    <a16:creationId xmlns:a16="http://schemas.microsoft.com/office/drawing/2014/main" id="{53B9A405-339D-3310-5321-A5C930ECF16A}"/>
                  </a:ext>
                </a:extLst>
              </p:cNvPr>
              <p:cNvSpPr txBox="1">
                <a:spLocks/>
              </p:cNvSpPr>
              <p:nvPr/>
            </p:nvSpPr>
            <p:spPr>
              <a:xfrm>
                <a:off x="9501814" y="2382968"/>
                <a:ext cx="1256329" cy="1063468"/>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Continuous Monitoring</a:t>
                </a:r>
              </a:p>
            </p:txBody>
          </p:sp>
          <p:sp>
            <p:nvSpPr>
              <p:cNvPr id="33" name="Title 1">
                <a:extLst>
                  <a:ext uri="{FF2B5EF4-FFF2-40B4-BE49-F238E27FC236}">
                    <a16:creationId xmlns:a16="http://schemas.microsoft.com/office/drawing/2014/main" id="{2B6B97F9-5FD6-7010-AD67-72CFAF8B861A}"/>
                  </a:ext>
                </a:extLst>
              </p:cNvPr>
              <p:cNvSpPr txBox="1">
                <a:spLocks/>
              </p:cNvSpPr>
              <p:nvPr/>
            </p:nvSpPr>
            <p:spPr>
              <a:xfrm>
                <a:off x="10492599" y="1605324"/>
                <a:ext cx="1263840" cy="115952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Decommission</a:t>
                </a:r>
              </a:p>
            </p:txBody>
          </p:sp>
          <p:sp>
            <p:nvSpPr>
              <p:cNvPr id="21" name="Title 1">
                <a:extLst>
                  <a:ext uri="{FF2B5EF4-FFF2-40B4-BE49-F238E27FC236}">
                    <a16:creationId xmlns:a16="http://schemas.microsoft.com/office/drawing/2014/main" id="{E1E4B765-C4F4-9D6D-2FAA-C72E1268D9E8}"/>
                  </a:ext>
                </a:extLst>
              </p:cNvPr>
              <p:cNvSpPr txBox="1">
                <a:spLocks/>
              </p:cNvSpPr>
              <p:nvPr/>
            </p:nvSpPr>
            <p:spPr>
              <a:xfrm>
                <a:off x="3481316" y="2361894"/>
                <a:ext cx="1265184" cy="108454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CQV</a:t>
                </a:r>
              </a:p>
            </p:txBody>
          </p:sp>
        </p:grpSp>
      </p:grpSp>
    </p:spTree>
    <p:extLst>
      <p:ext uri="{BB962C8B-B14F-4D97-AF65-F5344CB8AC3E}">
        <p14:creationId xmlns:p14="http://schemas.microsoft.com/office/powerpoint/2010/main" val="2070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1000" tmFilter="0, 0; .2, .5; .8, .5; 1, 0"/>
                                        <p:tgtEl>
                                          <p:spTgt spid="35"/>
                                        </p:tgtEl>
                                      </p:cBhvr>
                                    </p:animEffect>
                                    <p:animScale>
                                      <p:cBhvr>
                                        <p:cTn id="7"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10C-926E-EA76-1DD5-90CD496B932F}"/>
              </a:ext>
            </a:extLst>
          </p:cNvPr>
          <p:cNvSpPr>
            <a:spLocks noGrp="1"/>
          </p:cNvSpPr>
          <p:nvPr>
            <p:ph type="title"/>
          </p:nvPr>
        </p:nvSpPr>
        <p:spPr>
          <a:xfrm>
            <a:off x="731520" y="457200"/>
            <a:ext cx="10698480" cy="341632"/>
          </a:xfrm>
        </p:spPr>
        <p:txBody>
          <a:bodyPr/>
          <a:lstStyle/>
          <a:p>
            <a:r>
              <a:rPr lang="en-US"/>
              <a:t>Life sciences leaders use ValGenesis VLMS …</a:t>
            </a:r>
          </a:p>
        </p:txBody>
      </p:sp>
      <p:sp>
        <p:nvSpPr>
          <p:cNvPr id="4" name="TextBox 3">
            <a:extLst>
              <a:ext uri="{FF2B5EF4-FFF2-40B4-BE49-F238E27FC236}">
                <a16:creationId xmlns:a16="http://schemas.microsoft.com/office/drawing/2014/main" id="{15E7A8D1-48D0-9FE1-22E4-DBA1B7B34567}"/>
              </a:ext>
            </a:extLst>
          </p:cNvPr>
          <p:cNvSpPr txBox="1"/>
          <p:nvPr/>
        </p:nvSpPr>
        <p:spPr>
          <a:xfrm>
            <a:off x="731519" y="1349813"/>
            <a:ext cx="3580807" cy="400110"/>
          </a:xfrm>
          <a:prstGeom prst="rect">
            <a:avLst/>
          </a:prstGeom>
          <a:noFill/>
          <a:ln>
            <a:noFill/>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lumMod val="75000"/>
                  </a:srgbClr>
                </a:solidFill>
                <a:effectLst/>
                <a:uLnTx/>
                <a:uFillTx/>
                <a:latin typeface="Arial" panose="020B0604020202020204"/>
                <a:ea typeface="+mn-ea"/>
                <a:cs typeface="+mn-cs"/>
              </a:rPr>
              <a:t>Biotechnology</a:t>
            </a:r>
          </a:p>
        </p:txBody>
      </p:sp>
      <p:sp>
        <p:nvSpPr>
          <p:cNvPr id="5" name="TextBox 4">
            <a:extLst>
              <a:ext uri="{FF2B5EF4-FFF2-40B4-BE49-F238E27FC236}">
                <a16:creationId xmlns:a16="http://schemas.microsoft.com/office/drawing/2014/main" id="{88D0A03E-D603-9D92-9AA6-6E525DAB180F}"/>
              </a:ext>
            </a:extLst>
          </p:cNvPr>
          <p:cNvSpPr txBox="1"/>
          <p:nvPr/>
        </p:nvSpPr>
        <p:spPr>
          <a:xfrm>
            <a:off x="4346486" y="1352244"/>
            <a:ext cx="3533184"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fontAlgn="t">
              <a:defRPr sz="1100" b="1"/>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lumMod val="75000"/>
                  </a:srgbClr>
                </a:solidFill>
                <a:effectLst/>
                <a:uLnTx/>
                <a:uFillTx/>
                <a:latin typeface="Arial" panose="020B0604020202020204"/>
                <a:ea typeface="+mn-ea"/>
                <a:cs typeface="+mn-cs"/>
              </a:rPr>
              <a:t>Pharmaceuticals</a:t>
            </a:r>
          </a:p>
        </p:txBody>
      </p:sp>
      <p:sp>
        <p:nvSpPr>
          <p:cNvPr id="6" name="TextBox 5">
            <a:extLst>
              <a:ext uri="{FF2B5EF4-FFF2-40B4-BE49-F238E27FC236}">
                <a16:creationId xmlns:a16="http://schemas.microsoft.com/office/drawing/2014/main" id="{6DA0870E-E39D-83D2-AFCC-15E727F9A406}"/>
              </a:ext>
            </a:extLst>
          </p:cNvPr>
          <p:cNvSpPr txBox="1"/>
          <p:nvPr/>
        </p:nvSpPr>
        <p:spPr>
          <a:xfrm>
            <a:off x="7904699" y="1353448"/>
            <a:ext cx="3555781" cy="400110"/>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fontAlgn="t">
              <a:defRPr sz="1100" b="1"/>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lumMod val="75000"/>
                  </a:srgbClr>
                </a:solidFill>
                <a:effectLst/>
                <a:uLnTx/>
                <a:uFillTx/>
                <a:latin typeface="Arial" panose="020B0604020202020204"/>
                <a:ea typeface="+mn-ea"/>
                <a:cs typeface="+mn-cs"/>
              </a:rPr>
              <a:t>MedTech</a:t>
            </a:r>
          </a:p>
        </p:txBody>
      </p:sp>
      <p:grpSp>
        <p:nvGrpSpPr>
          <p:cNvPr id="96" name="Group 95">
            <a:extLst>
              <a:ext uri="{FF2B5EF4-FFF2-40B4-BE49-F238E27FC236}">
                <a16:creationId xmlns:a16="http://schemas.microsoft.com/office/drawing/2014/main" id="{3BF8E832-C85B-6017-96FA-E329C2A3561E}"/>
              </a:ext>
            </a:extLst>
          </p:cNvPr>
          <p:cNvGrpSpPr/>
          <p:nvPr/>
        </p:nvGrpSpPr>
        <p:grpSpPr>
          <a:xfrm>
            <a:off x="4312329" y="1265976"/>
            <a:ext cx="3580809" cy="4950175"/>
            <a:chOff x="4312329" y="1265977"/>
            <a:chExt cx="3580809" cy="4482840"/>
          </a:xfrm>
        </p:grpSpPr>
        <p:cxnSp>
          <p:nvCxnSpPr>
            <p:cNvPr id="49" name="Straight Connector 48">
              <a:extLst>
                <a:ext uri="{FF2B5EF4-FFF2-40B4-BE49-F238E27FC236}">
                  <a16:creationId xmlns:a16="http://schemas.microsoft.com/office/drawing/2014/main" id="{B6FCB621-646B-9BE9-3990-2E45419494E4}"/>
                </a:ext>
              </a:extLst>
            </p:cNvPr>
            <p:cNvCxnSpPr>
              <a:cxnSpLocks/>
            </p:cNvCxnSpPr>
            <p:nvPr/>
          </p:nvCxnSpPr>
          <p:spPr>
            <a:xfrm>
              <a:off x="4312329" y="1265977"/>
              <a:ext cx="0" cy="445236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B1BF7-6BEF-F5CA-D65A-E74A5F4D3772}"/>
                </a:ext>
              </a:extLst>
            </p:cNvPr>
            <p:cNvCxnSpPr>
              <a:cxnSpLocks/>
            </p:cNvCxnSpPr>
            <p:nvPr/>
          </p:nvCxnSpPr>
          <p:spPr>
            <a:xfrm>
              <a:off x="7893138" y="1296457"/>
              <a:ext cx="0" cy="445236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7C754C1-D918-4AB3-0FCD-2B5864F7B169}"/>
              </a:ext>
            </a:extLst>
          </p:cNvPr>
          <p:cNvGrpSpPr/>
          <p:nvPr/>
        </p:nvGrpSpPr>
        <p:grpSpPr>
          <a:xfrm>
            <a:off x="4629076" y="2034899"/>
            <a:ext cx="2922971" cy="3705169"/>
            <a:chOff x="4629076" y="1940893"/>
            <a:chExt cx="2922971" cy="3705169"/>
          </a:xfrm>
        </p:grpSpPr>
        <p:pic>
          <p:nvPicPr>
            <p:cNvPr id="15" name="Graphic 14">
              <a:extLst>
                <a:ext uri="{FF2B5EF4-FFF2-40B4-BE49-F238E27FC236}">
                  <a16:creationId xmlns:a16="http://schemas.microsoft.com/office/drawing/2014/main" id="{1B19A1D0-95DD-6E0C-7589-0F507034B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078" y="2497863"/>
              <a:ext cx="1238395" cy="409891"/>
            </a:xfrm>
            <a:prstGeom prst="rect">
              <a:avLst/>
            </a:prstGeom>
          </p:spPr>
        </p:pic>
        <p:pic>
          <p:nvPicPr>
            <p:cNvPr id="18" name="Picture 17" descr="Logo&#10;&#10;Description automatically generated">
              <a:extLst>
                <a:ext uri="{FF2B5EF4-FFF2-40B4-BE49-F238E27FC236}">
                  <a16:creationId xmlns:a16="http://schemas.microsoft.com/office/drawing/2014/main" id="{151F27F4-662A-1AA8-55AB-45B78BD77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81" y="1940893"/>
              <a:ext cx="965213" cy="387383"/>
            </a:xfrm>
            <a:prstGeom prst="rect">
              <a:avLst/>
            </a:prstGeom>
          </p:spPr>
        </p:pic>
        <p:pic>
          <p:nvPicPr>
            <p:cNvPr id="24" name="Picture 23">
              <a:extLst>
                <a:ext uri="{FF2B5EF4-FFF2-40B4-BE49-F238E27FC236}">
                  <a16:creationId xmlns:a16="http://schemas.microsoft.com/office/drawing/2014/main" id="{DEF37DEF-1FA1-ACAB-6F71-66F91A7F96F1}"/>
                </a:ext>
              </a:extLst>
            </p:cNvPr>
            <p:cNvPicPr>
              <a:picLocks noChangeAspect="1"/>
            </p:cNvPicPr>
            <p:nvPr/>
          </p:nvPicPr>
          <p:blipFill>
            <a:blip r:embed="rId6"/>
            <a:stretch>
              <a:fillRect/>
            </a:stretch>
          </p:blipFill>
          <p:spPr>
            <a:xfrm>
              <a:off x="6245809" y="4660207"/>
              <a:ext cx="1186412" cy="257576"/>
            </a:xfrm>
            <a:prstGeom prst="rect">
              <a:avLst/>
            </a:prstGeom>
          </p:spPr>
        </p:pic>
        <p:pic>
          <p:nvPicPr>
            <p:cNvPr id="25" name="Picture 24">
              <a:extLst>
                <a:ext uri="{FF2B5EF4-FFF2-40B4-BE49-F238E27FC236}">
                  <a16:creationId xmlns:a16="http://schemas.microsoft.com/office/drawing/2014/main" id="{629F70AC-7C16-1D73-5CF3-A0F53A62F895}"/>
                </a:ext>
              </a:extLst>
            </p:cNvPr>
            <p:cNvPicPr>
              <a:picLocks noChangeAspect="1"/>
            </p:cNvPicPr>
            <p:nvPr/>
          </p:nvPicPr>
          <p:blipFill rotWithShape="1">
            <a:blip r:embed="rId7"/>
            <a:srcRect r="48576" b="34606"/>
            <a:stretch/>
          </p:blipFill>
          <p:spPr>
            <a:xfrm>
              <a:off x="5057109" y="3993714"/>
              <a:ext cx="1083588" cy="409891"/>
            </a:xfrm>
            <a:prstGeom prst="rect">
              <a:avLst/>
            </a:prstGeom>
          </p:spPr>
        </p:pic>
        <p:pic>
          <p:nvPicPr>
            <p:cNvPr id="26" name="Picture 25">
              <a:extLst>
                <a:ext uri="{FF2B5EF4-FFF2-40B4-BE49-F238E27FC236}">
                  <a16:creationId xmlns:a16="http://schemas.microsoft.com/office/drawing/2014/main" id="{AC9181F5-584A-73EA-ADAF-15C57DC062F2}"/>
                </a:ext>
              </a:extLst>
            </p:cNvPr>
            <p:cNvPicPr>
              <a:picLocks noChangeAspect="1"/>
            </p:cNvPicPr>
            <p:nvPr/>
          </p:nvPicPr>
          <p:blipFill>
            <a:blip r:embed="rId8"/>
            <a:stretch>
              <a:fillRect/>
            </a:stretch>
          </p:blipFill>
          <p:spPr>
            <a:xfrm>
              <a:off x="4772632" y="4653065"/>
              <a:ext cx="1186412" cy="385940"/>
            </a:xfrm>
            <a:prstGeom prst="rect">
              <a:avLst/>
            </a:prstGeom>
          </p:spPr>
        </p:pic>
        <p:pic>
          <p:nvPicPr>
            <p:cNvPr id="27" name="Picture 26">
              <a:extLst>
                <a:ext uri="{FF2B5EF4-FFF2-40B4-BE49-F238E27FC236}">
                  <a16:creationId xmlns:a16="http://schemas.microsoft.com/office/drawing/2014/main" id="{23343F7D-E64A-ADBD-1E3B-D797146D299C}"/>
                </a:ext>
              </a:extLst>
            </p:cNvPr>
            <p:cNvPicPr>
              <a:picLocks noChangeAspect="1"/>
            </p:cNvPicPr>
            <p:nvPr/>
          </p:nvPicPr>
          <p:blipFill>
            <a:blip r:embed="rId9"/>
            <a:stretch>
              <a:fillRect/>
            </a:stretch>
          </p:blipFill>
          <p:spPr>
            <a:xfrm>
              <a:off x="5837483" y="3184351"/>
              <a:ext cx="1197106" cy="192049"/>
            </a:xfrm>
            <a:prstGeom prst="rect">
              <a:avLst/>
            </a:prstGeom>
          </p:spPr>
        </p:pic>
        <p:pic>
          <p:nvPicPr>
            <p:cNvPr id="29" name="Picture 28">
              <a:extLst>
                <a:ext uri="{FF2B5EF4-FFF2-40B4-BE49-F238E27FC236}">
                  <a16:creationId xmlns:a16="http://schemas.microsoft.com/office/drawing/2014/main" id="{EB2E3A34-71E7-B538-E6BC-50C71FEFDA00}"/>
                </a:ext>
              </a:extLst>
            </p:cNvPr>
            <p:cNvPicPr>
              <a:picLocks noChangeAspect="1"/>
            </p:cNvPicPr>
            <p:nvPr/>
          </p:nvPicPr>
          <p:blipFill>
            <a:blip r:embed="rId10"/>
            <a:stretch>
              <a:fillRect/>
            </a:stretch>
          </p:blipFill>
          <p:spPr>
            <a:xfrm>
              <a:off x="4904626" y="2060382"/>
              <a:ext cx="890280" cy="192049"/>
            </a:xfrm>
            <a:prstGeom prst="rect">
              <a:avLst/>
            </a:prstGeom>
          </p:spPr>
        </p:pic>
        <p:pic>
          <p:nvPicPr>
            <p:cNvPr id="33" name="Picture 2" descr="Noven's Logo">
              <a:extLst>
                <a:ext uri="{FF2B5EF4-FFF2-40B4-BE49-F238E27FC236}">
                  <a16:creationId xmlns:a16="http://schemas.microsoft.com/office/drawing/2014/main" id="{60C5ED3F-EE30-87A2-9810-6AEC3D80A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9842" y="5341105"/>
              <a:ext cx="912205" cy="1871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7651B80-ACE2-5237-7E34-D6954DF96491}"/>
                </a:ext>
              </a:extLst>
            </p:cNvPr>
            <p:cNvPicPr>
              <a:picLocks noChangeAspect="1"/>
            </p:cNvPicPr>
            <p:nvPr/>
          </p:nvPicPr>
          <p:blipFill>
            <a:blip r:embed="rId12"/>
            <a:stretch>
              <a:fillRect/>
            </a:stretch>
          </p:blipFill>
          <p:spPr>
            <a:xfrm>
              <a:off x="4629076" y="5322966"/>
              <a:ext cx="1006914" cy="277574"/>
            </a:xfrm>
            <a:prstGeom prst="rect">
              <a:avLst/>
            </a:prstGeom>
          </p:spPr>
        </p:pic>
        <p:pic>
          <p:nvPicPr>
            <p:cNvPr id="57" name="Graphic 56">
              <a:extLst>
                <a:ext uri="{FF2B5EF4-FFF2-40B4-BE49-F238E27FC236}">
                  <a16:creationId xmlns:a16="http://schemas.microsoft.com/office/drawing/2014/main" id="{6055C6F9-2152-445E-10E8-31AD22CEBA5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4326" y="3846241"/>
              <a:ext cx="832698" cy="832698"/>
            </a:xfrm>
            <a:prstGeom prst="rect">
              <a:avLst/>
            </a:prstGeom>
          </p:spPr>
        </p:pic>
        <p:pic>
          <p:nvPicPr>
            <p:cNvPr id="70" name="Graphic 69">
              <a:extLst>
                <a:ext uri="{FF2B5EF4-FFF2-40B4-BE49-F238E27FC236}">
                  <a16:creationId xmlns:a16="http://schemas.microsoft.com/office/drawing/2014/main" id="{7D32B85F-7C74-A9AA-DCD6-5FC7FB6367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24517" y="3073538"/>
              <a:ext cx="700962" cy="687667"/>
            </a:xfrm>
            <a:prstGeom prst="rect">
              <a:avLst/>
            </a:prstGeom>
          </p:spPr>
        </p:pic>
        <p:pic>
          <p:nvPicPr>
            <p:cNvPr id="72" name="Graphic 71">
              <a:extLst>
                <a:ext uri="{FF2B5EF4-FFF2-40B4-BE49-F238E27FC236}">
                  <a16:creationId xmlns:a16="http://schemas.microsoft.com/office/drawing/2014/main" id="{D98FF6B2-67D8-BD2A-F778-D3DE82B760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82895" y="5223268"/>
              <a:ext cx="704657" cy="422794"/>
            </a:xfrm>
            <a:prstGeom prst="rect">
              <a:avLst/>
            </a:prstGeom>
          </p:spPr>
        </p:pic>
        <p:pic>
          <p:nvPicPr>
            <p:cNvPr id="74" name="Graphic 73">
              <a:extLst>
                <a:ext uri="{FF2B5EF4-FFF2-40B4-BE49-F238E27FC236}">
                  <a16:creationId xmlns:a16="http://schemas.microsoft.com/office/drawing/2014/main" id="{99DEAAD2-8208-6270-5ED3-A9E20649EA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731922" y="2570725"/>
              <a:ext cx="1252258" cy="275006"/>
            </a:xfrm>
            <a:prstGeom prst="rect">
              <a:avLst/>
            </a:prstGeom>
          </p:spPr>
        </p:pic>
        <p:pic>
          <p:nvPicPr>
            <p:cNvPr id="76" name="Graphic 75">
              <a:extLst>
                <a:ext uri="{FF2B5EF4-FFF2-40B4-BE49-F238E27FC236}">
                  <a16:creationId xmlns:a16="http://schemas.microsoft.com/office/drawing/2014/main" id="{B99084BC-DC8D-4EAF-CE9E-BBDE5A6F0B2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71927" y="3646772"/>
              <a:ext cx="1394506" cy="212627"/>
            </a:xfrm>
            <a:prstGeom prst="rect">
              <a:avLst/>
            </a:prstGeom>
          </p:spPr>
        </p:pic>
      </p:grpSp>
      <p:grpSp>
        <p:nvGrpSpPr>
          <p:cNvPr id="98" name="Group 97">
            <a:extLst>
              <a:ext uri="{FF2B5EF4-FFF2-40B4-BE49-F238E27FC236}">
                <a16:creationId xmlns:a16="http://schemas.microsoft.com/office/drawing/2014/main" id="{86A570DB-1526-2123-8BE7-5F72A2FD297A}"/>
              </a:ext>
            </a:extLst>
          </p:cNvPr>
          <p:cNvGrpSpPr/>
          <p:nvPr/>
        </p:nvGrpSpPr>
        <p:grpSpPr>
          <a:xfrm>
            <a:off x="8255546" y="2116338"/>
            <a:ext cx="3018673" cy="3108574"/>
            <a:chOff x="8255546" y="2022332"/>
            <a:chExt cx="3018673" cy="3108574"/>
          </a:xfrm>
        </p:grpSpPr>
        <p:pic>
          <p:nvPicPr>
            <p:cNvPr id="9" name="Graphic 8">
              <a:extLst>
                <a:ext uri="{FF2B5EF4-FFF2-40B4-BE49-F238E27FC236}">
                  <a16:creationId xmlns:a16="http://schemas.microsoft.com/office/drawing/2014/main" id="{9BAF0FFE-DF43-5146-00B8-9C316180957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19444" y="2022332"/>
              <a:ext cx="935124" cy="224504"/>
            </a:xfrm>
            <a:prstGeom prst="rect">
              <a:avLst/>
            </a:prstGeom>
          </p:spPr>
        </p:pic>
        <p:pic>
          <p:nvPicPr>
            <p:cNvPr id="11" name="Graphic 10">
              <a:extLst>
                <a:ext uri="{FF2B5EF4-FFF2-40B4-BE49-F238E27FC236}">
                  <a16:creationId xmlns:a16="http://schemas.microsoft.com/office/drawing/2014/main" id="{214BB530-7BC0-B5AD-6BC8-B15611901C8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623796" y="4915661"/>
              <a:ext cx="949609" cy="215245"/>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AE5F287-D399-790F-BF89-36C46CECC3E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435444" y="3650779"/>
              <a:ext cx="788846" cy="370543"/>
            </a:xfrm>
            <a:prstGeom prst="rect">
              <a:avLst/>
            </a:prstGeom>
          </p:spPr>
        </p:pic>
        <p:pic>
          <p:nvPicPr>
            <p:cNvPr id="20" name="Picture 19">
              <a:extLst>
                <a:ext uri="{FF2B5EF4-FFF2-40B4-BE49-F238E27FC236}">
                  <a16:creationId xmlns:a16="http://schemas.microsoft.com/office/drawing/2014/main" id="{66261970-B28C-4E25-CC93-41591B0EFC20}"/>
                </a:ext>
              </a:extLst>
            </p:cNvPr>
            <p:cNvPicPr>
              <a:picLocks noChangeAspect="1"/>
            </p:cNvPicPr>
            <p:nvPr/>
          </p:nvPicPr>
          <p:blipFill>
            <a:blip r:embed="rId28"/>
            <a:stretch>
              <a:fillRect/>
            </a:stretch>
          </p:blipFill>
          <p:spPr>
            <a:xfrm>
              <a:off x="8609352" y="4305594"/>
              <a:ext cx="945607" cy="258466"/>
            </a:xfrm>
            <a:prstGeom prst="rect">
              <a:avLst/>
            </a:prstGeom>
          </p:spPr>
        </p:pic>
        <p:pic>
          <p:nvPicPr>
            <p:cNvPr id="22" name="Picture 21">
              <a:extLst>
                <a:ext uri="{FF2B5EF4-FFF2-40B4-BE49-F238E27FC236}">
                  <a16:creationId xmlns:a16="http://schemas.microsoft.com/office/drawing/2014/main" id="{B70AFFDA-666D-262B-2075-F7F5971E687D}"/>
                </a:ext>
              </a:extLst>
            </p:cNvPr>
            <p:cNvPicPr>
              <a:picLocks noChangeAspect="1"/>
            </p:cNvPicPr>
            <p:nvPr/>
          </p:nvPicPr>
          <p:blipFill>
            <a:blip r:embed="rId29"/>
            <a:stretch>
              <a:fillRect/>
            </a:stretch>
          </p:blipFill>
          <p:spPr>
            <a:xfrm>
              <a:off x="10004604" y="4276806"/>
              <a:ext cx="1004229" cy="277837"/>
            </a:xfrm>
            <a:prstGeom prst="rect">
              <a:avLst/>
            </a:prstGeom>
          </p:spPr>
        </p:pic>
        <p:pic>
          <p:nvPicPr>
            <p:cNvPr id="28" name="Picture 27">
              <a:extLst>
                <a:ext uri="{FF2B5EF4-FFF2-40B4-BE49-F238E27FC236}">
                  <a16:creationId xmlns:a16="http://schemas.microsoft.com/office/drawing/2014/main" id="{3FF40611-7587-A4A0-D8B2-78EB876AB41D}"/>
                </a:ext>
              </a:extLst>
            </p:cNvPr>
            <p:cNvPicPr>
              <a:picLocks noChangeAspect="1"/>
            </p:cNvPicPr>
            <p:nvPr/>
          </p:nvPicPr>
          <p:blipFill>
            <a:blip r:embed="rId30"/>
            <a:stretch>
              <a:fillRect/>
            </a:stretch>
          </p:blipFill>
          <p:spPr>
            <a:xfrm>
              <a:off x="9340805" y="3093726"/>
              <a:ext cx="980912" cy="150406"/>
            </a:xfrm>
            <a:prstGeom prst="rect">
              <a:avLst/>
            </a:prstGeom>
          </p:spPr>
        </p:pic>
        <p:pic>
          <p:nvPicPr>
            <p:cNvPr id="78" name="Graphic 77">
              <a:extLst>
                <a:ext uri="{FF2B5EF4-FFF2-40B4-BE49-F238E27FC236}">
                  <a16:creationId xmlns:a16="http://schemas.microsoft.com/office/drawing/2014/main" id="{DCA0400D-44CA-53CB-F8C6-929B3661FCA5}"/>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538318" y="3062834"/>
              <a:ext cx="577348" cy="638716"/>
            </a:xfrm>
            <a:prstGeom prst="rect">
              <a:avLst/>
            </a:prstGeom>
          </p:spPr>
        </p:pic>
        <p:pic>
          <p:nvPicPr>
            <p:cNvPr id="84" name="Graphic 83">
              <a:extLst>
                <a:ext uri="{FF2B5EF4-FFF2-40B4-BE49-F238E27FC236}">
                  <a16:creationId xmlns:a16="http://schemas.microsoft.com/office/drawing/2014/main" id="{24EAA16C-0382-771E-ADA3-92FF0585DEC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492254" y="2034078"/>
              <a:ext cx="1047235" cy="239368"/>
            </a:xfrm>
            <a:prstGeom prst="rect">
              <a:avLst/>
            </a:prstGeom>
          </p:spPr>
        </p:pic>
        <p:pic>
          <p:nvPicPr>
            <p:cNvPr id="86" name="Graphic 85">
              <a:extLst>
                <a:ext uri="{FF2B5EF4-FFF2-40B4-BE49-F238E27FC236}">
                  <a16:creationId xmlns:a16="http://schemas.microsoft.com/office/drawing/2014/main" id="{BEEED958-B7AF-53D8-FE0F-366FF745AB6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255546" y="2538576"/>
              <a:ext cx="1101071" cy="199551"/>
            </a:xfrm>
            <a:prstGeom prst="rect">
              <a:avLst/>
            </a:prstGeom>
          </p:spPr>
        </p:pic>
        <p:pic>
          <p:nvPicPr>
            <p:cNvPr id="88" name="Graphic 87">
              <a:extLst>
                <a:ext uri="{FF2B5EF4-FFF2-40B4-BE49-F238E27FC236}">
                  <a16:creationId xmlns:a16="http://schemas.microsoft.com/office/drawing/2014/main" id="{76DC03D3-1243-EBB7-92C2-7C111CF7F28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654643" y="2547429"/>
              <a:ext cx="1619576" cy="216673"/>
            </a:xfrm>
            <a:prstGeom prst="rect">
              <a:avLst/>
            </a:prstGeom>
          </p:spPr>
        </p:pic>
        <p:sp>
          <p:nvSpPr>
            <p:cNvPr id="91" name="Graphic 2">
              <a:extLst>
                <a:ext uri="{FF2B5EF4-FFF2-40B4-BE49-F238E27FC236}">
                  <a16:creationId xmlns:a16="http://schemas.microsoft.com/office/drawing/2014/main" id="{249BAEC9-D2BE-798E-2BDC-77516B6EE935}"/>
                </a:ext>
              </a:extLst>
            </p:cNvPr>
            <p:cNvSpPr/>
            <p:nvPr/>
          </p:nvSpPr>
          <p:spPr>
            <a:xfrm>
              <a:off x="8404856" y="3288562"/>
              <a:ext cx="641957" cy="420239"/>
            </a:xfrm>
            <a:custGeom>
              <a:avLst/>
              <a:gdLst>
                <a:gd name="connsiteX0" fmla="*/ 6773231 w 7275198"/>
                <a:gd name="connsiteY0" fmla="*/ 4755833 h 4762500"/>
                <a:gd name="connsiteX1" fmla="*/ 6609401 w 7275198"/>
                <a:gd name="connsiteY1" fmla="*/ 4755833 h 4762500"/>
                <a:gd name="connsiteX2" fmla="*/ 6609401 w 7275198"/>
                <a:gd name="connsiteY2" fmla="*/ 4352925 h 4762500"/>
                <a:gd name="connsiteX3" fmla="*/ 6367465 w 7275198"/>
                <a:gd name="connsiteY3" fmla="*/ 4352925 h 4762500"/>
                <a:gd name="connsiteX4" fmla="*/ 6367465 w 7275198"/>
                <a:gd name="connsiteY4" fmla="*/ 4218623 h 4762500"/>
                <a:gd name="connsiteX5" fmla="*/ 7015165 w 7275198"/>
                <a:gd name="connsiteY5" fmla="*/ 4218623 h 4762500"/>
                <a:gd name="connsiteX6" fmla="*/ 7015165 w 7275198"/>
                <a:gd name="connsiteY6" fmla="*/ 4352925 h 4762500"/>
                <a:gd name="connsiteX7" fmla="*/ 6774183 w 7275198"/>
                <a:gd name="connsiteY7" fmla="*/ 4352925 h 4762500"/>
                <a:gd name="connsiteX8" fmla="*/ 6774183 w 7275198"/>
                <a:gd name="connsiteY8" fmla="*/ 4755833 h 4762500"/>
                <a:gd name="connsiteX9" fmla="*/ 6241736 w 7275198"/>
                <a:gd name="connsiteY9" fmla="*/ 4755833 h 4762500"/>
                <a:gd name="connsiteX10" fmla="*/ 5979798 w 7275198"/>
                <a:gd name="connsiteY10" fmla="*/ 4755833 h 4762500"/>
                <a:gd name="connsiteX11" fmla="*/ 5653090 w 7275198"/>
                <a:gd name="connsiteY11" fmla="*/ 4351973 h 4762500"/>
                <a:gd name="connsiteX12" fmla="*/ 5653090 w 7275198"/>
                <a:gd name="connsiteY12" fmla="*/ 4755833 h 4762500"/>
                <a:gd name="connsiteX13" fmla="*/ 5498786 w 7275198"/>
                <a:gd name="connsiteY13" fmla="*/ 4755833 h 4762500"/>
                <a:gd name="connsiteX14" fmla="*/ 5498786 w 7275198"/>
                <a:gd name="connsiteY14" fmla="*/ 4218623 h 4762500"/>
                <a:gd name="connsiteX15" fmla="*/ 5760723 w 7275198"/>
                <a:gd name="connsiteY15" fmla="*/ 4218623 h 4762500"/>
                <a:gd name="connsiteX16" fmla="*/ 6087431 w 7275198"/>
                <a:gd name="connsiteY16" fmla="*/ 4621530 h 4762500"/>
                <a:gd name="connsiteX17" fmla="*/ 6087431 w 7275198"/>
                <a:gd name="connsiteY17" fmla="*/ 4218623 h 4762500"/>
                <a:gd name="connsiteX18" fmla="*/ 6242688 w 7275198"/>
                <a:gd name="connsiteY18" fmla="*/ 4218623 h 4762500"/>
                <a:gd name="connsiteX19" fmla="*/ 6241736 w 7275198"/>
                <a:gd name="connsiteY19" fmla="*/ 4755833 h 4762500"/>
                <a:gd name="connsiteX20" fmla="*/ 4726308 w 7275198"/>
                <a:gd name="connsiteY20" fmla="*/ 4218623 h 4762500"/>
                <a:gd name="connsiteX21" fmla="*/ 5330193 w 7275198"/>
                <a:gd name="connsiteY21" fmla="*/ 4218623 h 4762500"/>
                <a:gd name="connsiteX22" fmla="*/ 5330193 w 7275198"/>
                <a:gd name="connsiteY22" fmla="*/ 4340543 h 4762500"/>
                <a:gd name="connsiteX23" fmla="*/ 4890138 w 7275198"/>
                <a:gd name="connsiteY23" fmla="*/ 4340543 h 4762500"/>
                <a:gd name="connsiteX24" fmla="*/ 4890138 w 7275198"/>
                <a:gd name="connsiteY24" fmla="*/ 4432935 h 4762500"/>
                <a:gd name="connsiteX25" fmla="*/ 5300666 w 7275198"/>
                <a:gd name="connsiteY25" fmla="*/ 4432935 h 4762500"/>
                <a:gd name="connsiteX26" fmla="*/ 5300666 w 7275198"/>
                <a:gd name="connsiteY26" fmla="*/ 4538663 h 4762500"/>
                <a:gd name="connsiteX27" fmla="*/ 4890138 w 7275198"/>
                <a:gd name="connsiteY27" fmla="*/ 4538663 h 4762500"/>
                <a:gd name="connsiteX28" fmla="*/ 4890138 w 7275198"/>
                <a:gd name="connsiteY28" fmla="*/ 4634865 h 4762500"/>
                <a:gd name="connsiteX29" fmla="*/ 5330193 w 7275198"/>
                <a:gd name="connsiteY29" fmla="*/ 4634865 h 4762500"/>
                <a:gd name="connsiteX30" fmla="*/ 5330193 w 7275198"/>
                <a:gd name="connsiteY30" fmla="*/ 4755833 h 4762500"/>
                <a:gd name="connsiteX31" fmla="*/ 4726308 w 7275198"/>
                <a:gd name="connsiteY31" fmla="*/ 4755833 h 4762500"/>
                <a:gd name="connsiteX32" fmla="*/ 4726308 w 7275198"/>
                <a:gd name="connsiteY32" fmla="*/ 4218623 h 4762500"/>
                <a:gd name="connsiteX33" fmla="*/ 4393885 w 7275198"/>
                <a:gd name="connsiteY33" fmla="*/ 4755833 h 4762500"/>
                <a:gd name="connsiteX34" fmla="*/ 3855723 w 7275198"/>
                <a:gd name="connsiteY34" fmla="*/ 4755833 h 4762500"/>
                <a:gd name="connsiteX35" fmla="*/ 3855723 w 7275198"/>
                <a:gd name="connsiteY35" fmla="*/ 4218623 h 4762500"/>
                <a:gd name="connsiteX36" fmla="*/ 4332926 w 7275198"/>
                <a:gd name="connsiteY36" fmla="*/ 4218623 h 4762500"/>
                <a:gd name="connsiteX37" fmla="*/ 4580576 w 7275198"/>
                <a:gd name="connsiteY37" fmla="*/ 4459605 h 4762500"/>
                <a:gd name="connsiteX38" fmla="*/ 4580576 w 7275198"/>
                <a:gd name="connsiteY38" fmla="*/ 4490085 h 4762500"/>
                <a:gd name="connsiteX39" fmla="*/ 4573908 w 7275198"/>
                <a:gd name="connsiteY39" fmla="*/ 4616768 h 4762500"/>
                <a:gd name="connsiteX40" fmla="*/ 4393885 w 7275198"/>
                <a:gd name="connsiteY40" fmla="*/ 4755833 h 4762500"/>
                <a:gd name="connsiteX41" fmla="*/ 4019553 w 7275198"/>
                <a:gd name="connsiteY41" fmla="*/ 4350068 h 4762500"/>
                <a:gd name="connsiteX42" fmla="*/ 4019553 w 7275198"/>
                <a:gd name="connsiteY42" fmla="*/ 4624388 h 4762500"/>
                <a:gd name="connsiteX43" fmla="*/ 4297683 w 7275198"/>
                <a:gd name="connsiteY43" fmla="*/ 4624388 h 4762500"/>
                <a:gd name="connsiteX44" fmla="*/ 4413888 w 7275198"/>
                <a:gd name="connsiteY44" fmla="*/ 4489133 h 4762500"/>
                <a:gd name="connsiteX45" fmla="*/ 4413888 w 7275198"/>
                <a:gd name="connsiteY45" fmla="*/ 4484370 h 4762500"/>
                <a:gd name="connsiteX46" fmla="*/ 4300541 w 7275198"/>
                <a:gd name="connsiteY46" fmla="*/ 4350068 h 4762500"/>
                <a:gd name="connsiteX47" fmla="*/ 4019553 w 7275198"/>
                <a:gd name="connsiteY47" fmla="*/ 4350068 h 4762500"/>
                <a:gd name="connsiteX48" fmla="*/ 3582356 w 7275198"/>
                <a:gd name="connsiteY48" fmla="*/ 4755833 h 4762500"/>
                <a:gd name="connsiteX49" fmla="*/ 3530920 w 7275198"/>
                <a:gd name="connsiteY49" fmla="*/ 4658678 h 4762500"/>
                <a:gd name="connsiteX50" fmla="*/ 3181353 w 7275198"/>
                <a:gd name="connsiteY50" fmla="*/ 4658678 h 4762500"/>
                <a:gd name="connsiteX51" fmla="*/ 3128013 w 7275198"/>
                <a:gd name="connsiteY51" fmla="*/ 4755833 h 4762500"/>
                <a:gd name="connsiteX52" fmla="*/ 2944180 w 7275198"/>
                <a:gd name="connsiteY52" fmla="*/ 4755833 h 4762500"/>
                <a:gd name="connsiteX53" fmla="*/ 3246123 w 7275198"/>
                <a:gd name="connsiteY53" fmla="*/ 4218623 h 4762500"/>
                <a:gd name="connsiteX54" fmla="*/ 3469008 w 7275198"/>
                <a:gd name="connsiteY54" fmla="*/ 4218623 h 4762500"/>
                <a:gd name="connsiteX55" fmla="*/ 3764283 w 7275198"/>
                <a:gd name="connsiteY55" fmla="*/ 4755833 h 4762500"/>
                <a:gd name="connsiteX56" fmla="*/ 3582356 w 7275198"/>
                <a:gd name="connsiteY56" fmla="*/ 4755833 h 4762500"/>
                <a:gd name="connsiteX57" fmla="*/ 3354708 w 7275198"/>
                <a:gd name="connsiteY57" fmla="*/ 4333875 h 4762500"/>
                <a:gd name="connsiteX58" fmla="*/ 3238503 w 7275198"/>
                <a:gd name="connsiteY58" fmla="*/ 4547235 h 4762500"/>
                <a:gd name="connsiteX59" fmla="*/ 3470913 w 7275198"/>
                <a:gd name="connsiteY59" fmla="*/ 4547235 h 4762500"/>
                <a:gd name="connsiteX60" fmla="*/ 3354708 w 7275198"/>
                <a:gd name="connsiteY60" fmla="*/ 4333875 h 4762500"/>
                <a:gd name="connsiteX61" fmla="*/ 3354708 w 7275198"/>
                <a:gd name="connsiteY61" fmla="*/ 4333875 h 4762500"/>
                <a:gd name="connsiteX62" fmla="*/ 2322198 w 7275198"/>
                <a:gd name="connsiteY62" fmla="*/ 4755833 h 4762500"/>
                <a:gd name="connsiteX63" fmla="*/ 2157415 w 7275198"/>
                <a:gd name="connsiteY63" fmla="*/ 4755833 h 4762500"/>
                <a:gd name="connsiteX64" fmla="*/ 2157415 w 7275198"/>
                <a:gd name="connsiteY64" fmla="*/ 4218623 h 4762500"/>
                <a:gd name="connsiteX65" fmla="*/ 2661288 w 7275198"/>
                <a:gd name="connsiteY65" fmla="*/ 4218623 h 4762500"/>
                <a:gd name="connsiteX66" fmla="*/ 2842263 w 7275198"/>
                <a:gd name="connsiteY66" fmla="*/ 4388168 h 4762500"/>
                <a:gd name="connsiteX67" fmla="*/ 2819403 w 7275198"/>
                <a:gd name="connsiteY67" fmla="*/ 4498658 h 4762500"/>
                <a:gd name="connsiteX68" fmla="*/ 2741298 w 7275198"/>
                <a:gd name="connsiteY68" fmla="*/ 4544378 h 4762500"/>
                <a:gd name="connsiteX69" fmla="*/ 2725105 w 7275198"/>
                <a:gd name="connsiteY69" fmla="*/ 4549140 h 4762500"/>
                <a:gd name="connsiteX70" fmla="*/ 2835595 w 7275198"/>
                <a:gd name="connsiteY70" fmla="*/ 4652010 h 4762500"/>
                <a:gd name="connsiteX71" fmla="*/ 2835595 w 7275198"/>
                <a:gd name="connsiteY71" fmla="*/ 4754880 h 4762500"/>
                <a:gd name="connsiteX72" fmla="*/ 2667955 w 7275198"/>
                <a:gd name="connsiteY72" fmla="*/ 4754880 h 4762500"/>
                <a:gd name="connsiteX73" fmla="*/ 2667955 w 7275198"/>
                <a:gd name="connsiteY73" fmla="*/ 4703445 h 4762500"/>
                <a:gd name="connsiteX74" fmla="*/ 2596518 w 7275198"/>
                <a:gd name="connsiteY74" fmla="*/ 4616768 h 4762500"/>
                <a:gd name="connsiteX75" fmla="*/ 2321245 w 7275198"/>
                <a:gd name="connsiteY75" fmla="*/ 4616768 h 4762500"/>
                <a:gd name="connsiteX76" fmla="*/ 2322198 w 7275198"/>
                <a:gd name="connsiteY76" fmla="*/ 4755833 h 4762500"/>
                <a:gd name="connsiteX77" fmla="*/ 2322198 w 7275198"/>
                <a:gd name="connsiteY77" fmla="*/ 4755833 h 4762500"/>
                <a:gd name="connsiteX78" fmla="*/ 2322198 w 7275198"/>
                <a:gd name="connsiteY78" fmla="*/ 4349115 h 4762500"/>
                <a:gd name="connsiteX79" fmla="*/ 2322198 w 7275198"/>
                <a:gd name="connsiteY79" fmla="*/ 4488180 h 4762500"/>
                <a:gd name="connsiteX80" fmla="*/ 2592708 w 7275198"/>
                <a:gd name="connsiteY80" fmla="*/ 4488180 h 4762500"/>
                <a:gd name="connsiteX81" fmla="*/ 2676528 w 7275198"/>
                <a:gd name="connsiteY81" fmla="*/ 4412933 h 4762500"/>
                <a:gd name="connsiteX82" fmla="*/ 2644143 w 7275198"/>
                <a:gd name="connsiteY82" fmla="*/ 4353878 h 4762500"/>
                <a:gd name="connsiteX83" fmla="*/ 2597470 w 7275198"/>
                <a:gd name="connsiteY83" fmla="*/ 4349115 h 4762500"/>
                <a:gd name="connsiteX84" fmla="*/ 2322198 w 7275198"/>
                <a:gd name="connsiteY84" fmla="*/ 4349115 h 4762500"/>
                <a:gd name="connsiteX85" fmla="*/ 1787845 w 7275198"/>
                <a:gd name="connsiteY85" fmla="*/ 4755833 h 4762500"/>
                <a:gd name="connsiteX86" fmla="*/ 1623063 w 7275198"/>
                <a:gd name="connsiteY86" fmla="*/ 4755833 h 4762500"/>
                <a:gd name="connsiteX87" fmla="*/ 1623063 w 7275198"/>
                <a:gd name="connsiteY87" fmla="*/ 4352925 h 4762500"/>
                <a:gd name="connsiteX88" fmla="*/ 1381128 w 7275198"/>
                <a:gd name="connsiteY88" fmla="*/ 4352925 h 4762500"/>
                <a:gd name="connsiteX89" fmla="*/ 1381128 w 7275198"/>
                <a:gd name="connsiteY89" fmla="*/ 4218623 h 4762500"/>
                <a:gd name="connsiteX90" fmla="*/ 2028828 w 7275198"/>
                <a:gd name="connsiteY90" fmla="*/ 4218623 h 4762500"/>
                <a:gd name="connsiteX91" fmla="*/ 2028828 w 7275198"/>
                <a:gd name="connsiteY91" fmla="*/ 4352925 h 4762500"/>
                <a:gd name="connsiteX92" fmla="*/ 1787845 w 7275198"/>
                <a:gd name="connsiteY92" fmla="*/ 4352925 h 4762500"/>
                <a:gd name="connsiteX93" fmla="*/ 1787845 w 7275198"/>
                <a:gd name="connsiteY93" fmla="*/ 4755833 h 4762500"/>
                <a:gd name="connsiteX94" fmla="*/ 1040133 w 7275198"/>
                <a:gd name="connsiteY94" fmla="*/ 4621530 h 4762500"/>
                <a:gd name="connsiteX95" fmla="*/ 1414465 w 7275198"/>
                <a:gd name="connsiteY95" fmla="*/ 4621530 h 4762500"/>
                <a:gd name="connsiteX96" fmla="*/ 1414465 w 7275198"/>
                <a:gd name="connsiteY96" fmla="*/ 4755833 h 4762500"/>
                <a:gd name="connsiteX97" fmla="*/ 876303 w 7275198"/>
                <a:gd name="connsiteY97" fmla="*/ 4755833 h 4762500"/>
                <a:gd name="connsiteX98" fmla="*/ 876303 w 7275198"/>
                <a:gd name="connsiteY98" fmla="*/ 4218623 h 4762500"/>
                <a:gd name="connsiteX99" fmla="*/ 1041085 w 7275198"/>
                <a:gd name="connsiteY99" fmla="*/ 4218623 h 4762500"/>
                <a:gd name="connsiteX100" fmla="*/ 1041085 w 7275198"/>
                <a:gd name="connsiteY100" fmla="*/ 4621530 h 4762500"/>
                <a:gd name="connsiteX101" fmla="*/ 701995 w 7275198"/>
                <a:gd name="connsiteY101" fmla="*/ 4219575 h 4762500"/>
                <a:gd name="connsiteX102" fmla="*/ 701995 w 7275198"/>
                <a:gd name="connsiteY102" fmla="*/ 4557713 h 4762500"/>
                <a:gd name="connsiteX103" fmla="*/ 431485 w 7275198"/>
                <a:gd name="connsiteY103" fmla="*/ 4762500 h 4762500"/>
                <a:gd name="connsiteX104" fmla="*/ 296230 w 7275198"/>
                <a:gd name="connsiteY104" fmla="*/ 4761548 h 4762500"/>
                <a:gd name="connsiteX105" fmla="*/ 5718 w 7275198"/>
                <a:gd name="connsiteY105" fmla="*/ 4549140 h 4762500"/>
                <a:gd name="connsiteX106" fmla="*/ 5718 w 7275198"/>
                <a:gd name="connsiteY106" fmla="*/ 4219575 h 4762500"/>
                <a:gd name="connsiteX107" fmla="*/ 170500 w 7275198"/>
                <a:gd name="connsiteY107" fmla="*/ 4219575 h 4762500"/>
                <a:gd name="connsiteX108" fmla="*/ 170500 w 7275198"/>
                <a:gd name="connsiteY108" fmla="*/ 4500563 h 4762500"/>
                <a:gd name="connsiteX109" fmla="*/ 288610 w 7275198"/>
                <a:gd name="connsiteY109" fmla="*/ 4630103 h 4762500"/>
                <a:gd name="connsiteX110" fmla="*/ 362905 w 7275198"/>
                <a:gd name="connsiteY110" fmla="*/ 4631055 h 4762500"/>
                <a:gd name="connsiteX111" fmla="*/ 431485 w 7275198"/>
                <a:gd name="connsiteY111" fmla="*/ 4630103 h 4762500"/>
                <a:gd name="connsiteX112" fmla="*/ 537213 w 7275198"/>
                <a:gd name="connsiteY112" fmla="*/ 4524375 h 4762500"/>
                <a:gd name="connsiteX113" fmla="*/ 537213 w 7275198"/>
                <a:gd name="connsiteY113" fmla="*/ 4219575 h 4762500"/>
                <a:gd name="connsiteX114" fmla="*/ 701995 w 7275198"/>
                <a:gd name="connsiteY114" fmla="*/ 4219575 h 4762500"/>
                <a:gd name="connsiteX115" fmla="*/ 701995 w 7275198"/>
                <a:gd name="connsiteY115" fmla="*/ 4219575 h 4762500"/>
                <a:gd name="connsiteX116" fmla="*/ 701995 w 7275198"/>
                <a:gd name="connsiteY116" fmla="*/ 4219575 h 4762500"/>
                <a:gd name="connsiteX117" fmla="*/ 7239003 w 7275198"/>
                <a:gd name="connsiteY117" fmla="*/ 58102 h 4762500"/>
                <a:gd name="connsiteX118" fmla="*/ 7197093 w 7275198"/>
                <a:gd name="connsiteY118" fmla="*/ 170498 h 4762500"/>
                <a:gd name="connsiteX119" fmla="*/ 7155183 w 7275198"/>
                <a:gd name="connsiteY119" fmla="*/ 60960 h 4762500"/>
                <a:gd name="connsiteX120" fmla="*/ 7154231 w 7275198"/>
                <a:gd name="connsiteY120" fmla="*/ 58102 h 4762500"/>
                <a:gd name="connsiteX121" fmla="*/ 7118036 w 7275198"/>
                <a:gd name="connsiteY121" fmla="*/ 58102 h 4762500"/>
                <a:gd name="connsiteX122" fmla="*/ 7118036 w 7275198"/>
                <a:gd name="connsiteY122" fmla="*/ 215265 h 4762500"/>
                <a:gd name="connsiteX123" fmla="*/ 7144706 w 7275198"/>
                <a:gd name="connsiteY123" fmla="*/ 215265 h 4762500"/>
                <a:gd name="connsiteX124" fmla="*/ 7144706 w 7275198"/>
                <a:gd name="connsiteY124" fmla="*/ 100965 h 4762500"/>
                <a:gd name="connsiteX125" fmla="*/ 7188520 w 7275198"/>
                <a:gd name="connsiteY125" fmla="*/ 215265 h 4762500"/>
                <a:gd name="connsiteX126" fmla="*/ 7204713 w 7275198"/>
                <a:gd name="connsiteY126" fmla="*/ 215265 h 4762500"/>
                <a:gd name="connsiteX127" fmla="*/ 7248528 w 7275198"/>
                <a:gd name="connsiteY127" fmla="*/ 100965 h 4762500"/>
                <a:gd name="connsiteX128" fmla="*/ 7248528 w 7275198"/>
                <a:gd name="connsiteY128" fmla="*/ 215265 h 4762500"/>
                <a:gd name="connsiteX129" fmla="*/ 7275198 w 7275198"/>
                <a:gd name="connsiteY129" fmla="*/ 215265 h 4762500"/>
                <a:gd name="connsiteX130" fmla="*/ 7275198 w 7275198"/>
                <a:gd name="connsiteY130" fmla="*/ 58102 h 4762500"/>
                <a:gd name="connsiteX131" fmla="*/ 7239003 w 7275198"/>
                <a:gd name="connsiteY131" fmla="*/ 58102 h 4762500"/>
                <a:gd name="connsiteX132" fmla="*/ 6981828 w 7275198"/>
                <a:gd name="connsiteY132" fmla="*/ 82867 h 4762500"/>
                <a:gd name="connsiteX133" fmla="*/ 7028501 w 7275198"/>
                <a:gd name="connsiteY133" fmla="*/ 82867 h 4762500"/>
                <a:gd name="connsiteX134" fmla="*/ 7028501 w 7275198"/>
                <a:gd name="connsiteY134" fmla="*/ 215265 h 4762500"/>
                <a:gd name="connsiteX135" fmla="*/ 7055170 w 7275198"/>
                <a:gd name="connsiteY135" fmla="*/ 215265 h 4762500"/>
                <a:gd name="connsiteX136" fmla="*/ 7055170 w 7275198"/>
                <a:gd name="connsiteY136" fmla="*/ 82867 h 4762500"/>
                <a:gd name="connsiteX137" fmla="*/ 7101843 w 7275198"/>
                <a:gd name="connsiteY137" fmla="*/ 82867 h 4762500"/>
                <a:gd name="connsiteX138" fmla="*/ 7101843 w 7275198"/>
                <a:gd name="connsiteY138" fmla="*/ 58102 h 4762500"/>
                <a:gd name="connsiteX139" fmla="*/ 6982781 w 7275198"/>
                <a:gd name="connsiteY139" fmla="*/ 58102 h 4762500"/>
                <a:gd name="connsiteX140" fmla="*/ 6982781 w 7275198"/>
                <a:gd name="connsiteY140" fmla="*/ 82867 h 4762500"/>
                <a:gd name="connsiteX141" fmla="*/ 6518913 w 7275198"/>
                <a:gd name="connsiteY141" fmla="*/ 0 h 4762500"/>
                <a:gd name="connsiteX142" fmla="*/ 7008498 w 7275198"/>
                <a:gd name="connsiteY142" fmla="*/ 520065 h 4762500"/>
                <a:gd name="connsiteX143" fmla="*/ 7011356 w 7275198"/>
                <a:gd name="connsiteY143" fmla="*/ 2277428 h 4762500"/>
                <a:gd name="connsiteX144" fmla="*/ 6770373 w 7275198"/>
                <a:gd name="connsiteY144" fmla="*/ 2516505 h 4762500"/>
                <a:gd name="connsiteX145" fmla="*/ 5138741 w 7275198"/>
                <a:gd name="connsiteY145" fmla="*/ 2515553 h 4762500"/>
                <a:gd name="connsiteX146" fmla="*/ 4900616 w 7275198"/>
                <a:gd name="connsiteY146" fmla="*/ 2277428 h 4762500"/>
                <a:gd name="connsiteX147" fmla="*/ 4900616 w 7275198"/>
                <a:gd name="connsiteY147" fmla="*/ 1684020 h 4762500"/>
                <a:gd name="connsiteX148" fmla="*/ 5135883 w 7275198"/>
                <a:gd name="connsiteY148" fmla="*/ 1445895 h 4762500"/>
                <a:gd name="connsiteX149" fmla="*/ 5624515 w 7275198"/>
                <a:gd name="connsiteY149" fmla="*/ 1445895 h 4762500"/>
                <a:gd name="connsiteX150" fmla="*/ 5808348 w 7275198"/>
                <a:gd name="connsiteY150" fmla="*/ 1251585 h 4762500"/>
                <a:gd name="connsiteX151" fmla="*/ 5616895 w 7275198"/>
                <a:gd name="connsiteY151" fmla="*/ 1080135 h 4762500"/>
                <a:gd name="connsiteX152" fmla="*/ 4819653 w 7275198"/>
                <a:gd name="connsiteY152" fmla="*/ 1080135 h 4762500"/>
                <a:gd name="connsiteX153" fmla="*/ 4562478 w 7275198"/>
                <a:gd name="connsiteY153" fmla="*/ 1335405 h 4762500"/>
                <a:gd name="connsiteX154" fmla="*/ 4562478 w 7275198"/>
                <a:gd name="connsiteY154" fmla="*/ 3368040 h 4762500"/>
                <a:gd name="connsiteX155" fmla="*/ 4072893 w 7275198"/>
                <a:gd name="connsiteY155" fmla="*/ 3893820 h 4762500"/>
                <a:gd name="connsiteX156" fmla="*/ 484825 w 7275198"/>
                <a:gd name="connsiteY156" fmla="*/ 3893820 h 4762500"/>
                <a:gd name="connsiteX157" fmla="*/ 3 w 7275198"/>
                <a:gd name="connsiteY157" fmla="*/ 3368040 h 4762500"/>
                <a:gd name="connsiteX158" fmla="*/ 3 w 7275198"/>
                <a:gd name="connsiteY158" fmla="*/ 215265 h 4762500"/>
                <a:gd name="connsiteX159" fmla="*/ 217173 w 7275198"/>
                <a:gd name="connsiteY159" fmla="*/ 952 h 4762500"/>
                <a:gd name="connsiteX160" fmla="*/ 1891668 w 7275198"/>
                <a:gd name="connsiteY160" fmla="*/ 952 h 4762500"/>
                <a:gd name="connsiteX161" fmla="*/ 2108838 w 7275198"/>
                <a:gd name="connsiteY161" fmla="*/ 215265 h 4762500"/>
                <a:gd name="connsiteX162" fmla="*/ 2108838 w 7275198"/>
                <a:gd name="connsiteY162" fmla="*/ 2133600 h 4762500"/>
                <a:gd name="connsiteX163" fmla="*/ 2302195 w 7275198"/>
                <a:gd name="connsiteY163" fmla="*/ 2303145 h 4762500"/>
                <a:gd name="connsiteX164" fmla="*/ 2453643 w 7275198"/>
                <a:gd name="connsiteY164" fmla="*/ 2125980 h 4762500"/>
                <a:gd name="connsiteX165" fmla="*/ 2453643 w 7275198"/>
                <a:gd name="connsiteY165" fmla="*/ 216217 h 4762500"/>
                <a:gd name="connsiteX166" fmla="*/ 2670813 w 7275198"/>
                <a:gd name="connsiteY166" fmla="*/ 1905 h 4762500"/>
                <a:gd name="connsiteX167" fmla="*/ 6518913 w 7275198"/>
                <a:gd name="connsiteY167" fmla="*/ 0 h 4762500"/>
                <a:gd name="connsiteX168" fmla="*/ 7008498 w 7275198"/>
                <a:gd name="connsiteY168" fmla="*/ 3655695 h 4762500"/>
                <a:gd name="connsiteX169" fmla="*/ 7008498 w 7275198"/>
                <a:gd name="connsiteY169" fmla="*/ 3096578 h 4762500"/>
                <a:gd name="connsiteX170" fmla="*/ 6767515 w 7275198"/>
                <a:gd name="connsiteY170" fmla="*/ 2858453 h 4762500"/>
                <a:gd name="connsiteX171" fmla="*/ 5132073 w 7275198"/>
                <a:gd name="connsiteY171" fmla="*/ 2858453 h 4762500"/>
                <a:gd name="connsiteX172" fmla="*/ 4896806 w 7275198"/>
                <a:gd name="connsiteY172" fmla="*/ 3097530 h 4762500"/>
                <a:gd name="connsiteX173" fmla="*/ 4896806 w 7275198"/>
                <a:gd name="connsiteY173" fmla="*/ 3656648 h 4762500"/>
                <a:gd name="connsiteX174" fmla="*/ 5132073 w 7275198"/>
                <a:gd name="connsiteY174" fmla="*/ 3894773 h 4762500"/>
                <a:gd name="connsiteX175" fmla="*/ 6767515 w 7275198"/>
                <a:gd name="connsiteY175" fmla="*/ 3894773 h 4762500"/>
                <a:gd name="connsiteX176" fmla="*/ 7008498 w 7275198"/>
                <a:gd name="connsiteY176" fmla="*/ 3655695 h 4762500"/>
                <a:gd name="connsiteX177" fmla="*/ 7008498 w 7275198"/>
                <a:gd name="connsiteY177" fmla="*/ 3655695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275198" h="4762500">
                  <a:moveTo>
                    <a:pt x="6773231" y="4755833"/>
                  </a:moveTo>
                  <a:lnTo>
                    <a:pt x="6609401" y="4755833"/>
                  </a:lnTo>
                  <a:lnTo>
                    <a:pt x="6609401" y="4352925"/>
                  </a:lnTo>
                  <a:lnTo>
                    <a:pt x="6367465" y="4352925"/>
                  </a:lnTo>
                  <a:lnTo>
                    <a:pt x="6367465" y="4218623"/>
                  </a:lnTo>
                  <a:lnTo>
                    <a:pt x="7015165" y="4218623"/>
                  </a:lnTo>
                  <a:lnTo>
                    <a:pt x="7015165" y="4352925"/>
                  </a:lnTo>
                  <a:lnTo>
                    <a:pt x="6774183" y="4352925"/>
                  </a:lnTo>
                  <a:lnTo>
                    <a:pt x="6774183" y="4755833"/>
                  </a:lnTo>
                  <a:close/>
                  <a:moveTo>
                    <a:pt x="6241736" y="4755833"/>
                  </a:moveTo>
                  <a:lnTo>
                    <a:pt x="5979798" y="4755833"/>
                  </a:lnTo>
                  <a:lnTo>
                    <a:pt x="5653090" y="4351973"/>
                  </a:lnTo>
                  <a:lnTo>
                    <a:pt x="5653090" y="4755833"/>
                  </a:lnTo>
                  <a:lnTo>
                    <a:pt x="5498786" y="4755833"/>
                  </a:lnTo>
                  <a:lnTo>
                    <a:pt x="5498786" y="4218623"/>
                  </a:lnTo>
                  <a:lnTo>
                    <a:pt x="5760723" y="4218623"/>
                  </a:lnTo>
                  <a:lnTo>
                    <a:pt x="6087431" y="4621530"/>
                  </a:lnTo>
                  <a:lnTo>
                    <a:pt x="6087431" y="4218623"/>
                  </a:lnTo>
                  <a:lnTo>
                    <a:pt x="6242688" y="4218623"/>
                  </a:lnTo>
                  <a:lnTo>
                    <a:pt x="6241736" y="4755833"/>
                  </a:lnTo>
                  <a:close/>
                  <a:moveTo>
                    <a:pt x="4726308" y="4218623"/>
                  </a:moveTo>
                  <a:lnTo>
                    <a:pt x="5330193" y="4218623"/>
                  </a:lnTo>
                  <a:lnTo>
                    <a:pt x="5330193" y="4340543"/>
                  </a:lnTo>
                  <a:lnTo>
                    <a:pt x="4890138" y="4340543"/>
                  </a:lnTo>
                  <a:lnTo>
                    <a:pt x="4890138" y="4432935"/>
                  </a:lnTo>
                  <a:lnTo>
                    <a:pt x="5300666" y="4432935"/>
                  </a:lnTo>
                  <a:lnTo>
                    <a:pt x="5300666" y="4538663"/>
                  </a:lnTo>
                  <a:lnTo>
                    <a:pt x="4890138" y="4538663"/>
                  </a:lnTo>
                  <a:lnTo>
                    <a:pt x="4890138" y="4634865"/>
                  </a:lnTo>
                  <a:lnTo>
                    <a:pt x="5330193" y="4634865"/>
                  </a:lnTo>
                  <a:lnTo>
                    <a:pt x="5330193" y="4755833"/>
                  </a:lnTo>
                  <a:lnTo>
                    <a:pt x="4726308" y="4755833"/>
                  </a:lnTo>
                  <a:lnTo>
                    <a:pt x="4726308" y="4218623"/>
                  </a:lnTo>
                  <a:close/>
                  <a:moveTo>
                    <a:pt x="4393885" y="4755833"/>
                  </a:moveTo>
                  <a:lnTo>
                    <a:pt x="3855723" y="4755833"/>
                  </a:lnTo>
                  <a:lnTo>
                    <a:pt x="3855723" y="4218623"/>
                  </a:lnTo>
                  <a:lnTo>
                    <a:pt x="4332926" y="4218623"/>
                  </a:lnTo>
                  <a:cubicBezTo>
                    <a:pt x="4526283" y="4218623"/>
                    <a:pt x="4580576" y="4266248"/>
                    <a:pt x="4580576" y="4459605"/>
                  </a:cubicBezTo>
                  <a:lnTo>
                    <a:pt x="4580576" y="4490085"/>
                  </a:lnTo>
                  <a:cubicBezTo>
                    <a:pt x="4580576" y="4531995"/>
                    <a:pt x="4580576" y="4575810"/>
                    <a:pt x="4573908" y="4616768"/>
                  </a:cubicBezTo>
                  <a:cubicBezTo>
                    <a:pt x="4557716" y="4710113"/>
                    <a:pt x="4488183" y="4755833"/>
                    <a:pt x="4393885" y="4755833"/>
                  </a:cubicBezTo>
                  <a:close/>
                  <a:moveTo>
                    <a:pt x="4019553" y="4350068"/>
                  </a:moveTo>
                  <a:lnTo>
                    <a:pt x="4019553" y="4624388"/>
                  </a:lnTo>
                  <a:lnTo>
                    <a:pt x="4297683" y="4624388"/>
                  </a:lnTo>
                  <a:cubicBezTo>
                    <a:pt x="4406268" y="4624388"/>
                    <a:pt x="4413888" y="4583430"/>
                    <a:pt x="4413888" y="4489133"/>
                  </a:cubicBezTo>
                  <a:lnTo>
                    <a:pt x="4413888" y="4484370"/>
                  </a:lnTo>
                  <a:cubicBezTo>
                    <a:pt x="4413888" y="4391978"/>
                    <a:pt x="4411983" y="4350068"/>
                    <a:pt x="4300541" y="4350068"/>
                  </a:cubicBezTo>
                  <a:lnTo>
                    <a:pt x="4019553" y="4350068"/>
                  </a:lnTo>
                  <a:close/>
                  <a:moveTo>
                    <a:pt x="3582356" y="4755833"/>
                  </a:moveTo>
                  <a:lnTo>
                    <a:pt x="3530920" y="4658678"/>
                  </a:lnTo>
                  <a:lnTo>
                    <a:pt x="3181353" y="4658678"/>
                  </a:lnTo>
                  <a:lnTo>
                    <a:pt x="3128013" y="4755833"/>
                  </a:lnTo>
                  <a:lnTo>
                    <a:pt x="2944180" y="4755833"/>
                  </a:lnTo>
                  <a:lnTo>
                    <a:pt x="3246123" y="4218623"/>
                  </a:lnTo>
                  <a:lnTo>
                    <a:pt x="3469008" y="4218623"/>
                  </a:lnTo>
                  <a:lnTo>
                    <a:pt x="3764283" y="4755833"/>
                  </a:lnTo>
                  <a:cubicBezTo>
                    <a:pt x="3764283" y="4755833"/>
                    <a:pt x="3582356" y="4755833"/>
                    <a:pt x="3582356" y="4755833"/>
                  </a:cubicBezTo>
                  <a:close/>
                  <a:moveTo>
                    <a:pt x="3354708" y="4333875"/>
                  </a:moveTo>
                  <a:lnTo>
                    <a:pt x="3238503" y="4547235"/>
                  </a:lnTo>
                  <a:lnTo>
                    <a:pt x="3470913" y="4547235"/>
                  </a:lnTo>
                  <a:lnTo>
                    <a:pt x="3354708" y="4333875"/>
                  </a:lnTo>
                  <a:lnTo>
                    <a:pt x="3354708" y="4333875"/>
                  </a:lnTo>
                  <a:close/>
                  <a:moveTo>
                    <a:pt x="2322198" y="4755833"/>
                  </a:moveTo>
                  <a:lnTo>
                    <a:pt x="2157415" y="4755833"/>
                  </a:lnTo>
                  <a:lnTo>
                    <a:pt x="2157415" y="4218623"/>
                  </a:lnTo>
                  <a:lnTo>
                    <a:pt x="2661288" y="4218623"/>
                  </a:lnTo>
                  <a:cubicBezTo>
                    <a:pt x="2788923" y="4218623"/>
                    <a:pt x="2842263" y="4258628"/>
                    <a:pt x="2842263" y="4388168"/>
                  </a:cubicBezTo>
                  <a:cubicBezTo>
                    <a:pt x="2842263" y="4425315"/>
                    <a:pt x="2839405" y="4466273"/>
                    <a:pt x="2819403" y="4498658"/>
                  </a:cubicBezTo>
                  <a:cubicBezTo>
                    <a:pt x="2801305" y="4526280"/>
                    <a:pt x="2770825" y="4535805"/>
                    <a:pt x="2741298" y="4544378"/>
                  </a:cubicBezTo>
                  <a:cubicBezTo>
                    <a:pt x="2735583" y="4546283"/>
                    <a:pt x="2730820" y="4547235"/>
                    <a:pt x="2725105" y="4549140"/>
                  </a:cubicBezTo>
                  <a:cubicBezTo>
                    <a:pt x="2794638" y="4557713"/>
                    <a:pt x="2835595" y="4577715"/>
                    <a:pt x="2835595" y="4652010"/>
                  </a:cubicBezTo>
                  <a:lnTo>
                    <a:pt x="2835595" y="4754880"/>
                  </a:lnTo>
                  <a:lnTo>
                    <a:pt x="2667955" y="4754880"/>
                  </a:lnTo>
                  <a:lnTo>
                    <a:pt x="2667955" y="4703445"/>
                  </a:lnTo>
                  <a:cubicBezTo>
                    <a:pt x="2667955" y="4644390"/>
                    <a:pt x="2665098" y="4616768"/>
                    <a:pt x="2596518" y="4616768"/>
                  </a:cubicBezTo>
                  <a:lnTo>
                    <a:pt x="2321245" y="4616768"/>
                  </a:lnTo>
                  <a:lnTo>
                    <a:pt x="2322198" y="4755833"/>
                  </a:lnTo>
                  <a:lnTo>
                    <a:pt x="2322198" y="4755833"/>
                  </a:lnTo>
                  <a:close/>
                  <a:moveTo>
                    <a:pt x="2322198" y="4349115"/>
                  </a:moveTo>
                  <a:lnTo>
                    <a:pt x="2322198" y="4488180"/>
                  </a:lnTo>
                  <a:lnTo>
                    <a:pt x="2592708" y="4488180"/>
                  </a:lnTo>
                  <a:cubicBezTo>
                    <a:pt x="2669860" y="4488180"/>
                    <a:pt x="2676528" y="4472940"/>
                    <a:pt x="2676528" y="4412933"/>
                  </a:cubicBezTo>
                  <a:cubicBezTo>
                    <a:pt x="2675575" y="4384358"/>
                    <a:pt x="2674623" y="4362450"/>
                    <a:pt x="2644143" y="4353878"/>
                  </a:cubicBezTo>
                  <a:cubicBezTo>
                    <a:pt x="2629855" y="4350068"/>
                    <a:pt x="2612710" y="4349115"/>
                    <a:pt x="2597470" y="4349115"/>
                  </a:cubicBezTo>
                  <a:cubicBezTo>
                    <a:pt x="2596518" y="4349115"/>
                    <a:pt x="2322198" y="4349115"/>
                    <a:pt x="2322198" y="4349115"/>
                  </a:cubicBezTo>
                  <a:close/>
                  <a:moveTo>
                    <a:pt x="1787845" y="4755833"/>
                  </a:moveTo>
                  <a:lnTo>
                    <a:pt x="1623063" y="4755833"/>
                  </a:lnTo>
                  <a:lnTo>
                    <a:pt x="1623063" y="4352925"/>
                  </a:lnTo>
                  <a:lnTo>
                    <a:pt x="1381128" y="4352925"/>
                  </a:lnTo>
                  <a:lnTo>
                    <a:pt x="1381128" y="4218623"/>
                  </a:lnTo>
                  <a:lnTo>
                    <a:pt x="2028828" y="4218623"/>
                  </a:lnTo>
                  <a:lnTo>
                    <a:pt x="2028828" y="4352925"/>
                  </a:lnTo>
                  <a:lnTo>
                    <a:pt x="1787845" y="4352925"/>
                  </a:lnTo>
                  <a:lnTo>
                    <a:pt x="1787845" y="4755833"/>
                  </a:lnTo>
                  <a:close/>
                  <a:moveTo>
                    <a:pt x="1040133" y="4621530"/>
                  </a:moveTo>
                  <a:lnTo>
                    <a:pt x="1414465" y="4621530"/>
                  </a:lnTo>
                  <a:lnTo>
                    <a:pt x="1414465" y="4755833"/>
                  </a:lnTo>
                  <a:lnTo>
                    <a:pt x="876303" y="4755833"/>
                  </a:lnTo>
                  <a:lnTo>
                    <a:pt x="876303" y="4218623"/>
                  </a:lnTo>
                  <a:lnTo>
                    <a:pt x="1041085" y="4218623"/>
                  </a:lnTo>
                  <a:lnTo>
                    <a:pt x="1041085" y="4621530"/>
                  </a:lnTo>
                  <a:close/>
                  <a:moveTo>
                    <a:pt x="701995" y="4219575"/>
                  </a:moveTo>
                  <a:lnTo>
                    <a:pt x="701995" y="4557713"/>
                  </a:lnTo>
                  <a:cubicBezTo>
                    <a:pt x="701995" y="4738688"/>
                    <a:pt x="591505" y="4762500"/>
                    <a:pt x="431485" y="4762500"/>
                  </a:cubicBezTo>
                  <a:cubicBezTo>
                    <a:pt x="386718" y="4762500"/>
                    <a:pt x="340998" y="4761548"/>
                    <a:pt x="296230" y="4761548"/>
                  </a:cubicBezTo>
                  <a:cubicBezTo>
                    <a:pt x="123828" y="4761548"/>
                    <a:pt x="5718" y="4754880"/>
                    <a:pt x="5718" y="4549140"/>
                  </a:cubicBezTo>
                  <a:lnTo>
                    <a:pt x="5718" y="4219575"/>
                  </a:lnTo>
                  <a:lnTo>
                    <a:pt x="170500" y="4219575"/>
                  </a:lnTo>
                  <a:lnTo>
                    <a:pt x="170500" y="4500563"/>
                  </a:lnTo>
                  <a:cubicBezTo>
                    <a:pt x="173358" y="4601528"/>
                    <a:pt x="179073" y="4627245"/>
                    <a:pt x="288610" y="4630103"/>
                  </a:cubicBezTo>
                  <a:lnTo>
                    <a:pt x="362905" y="4631055"/>
                  </a:lnTo>
                  <a:lnTo>
                    <a:pt x="431485" y="4630103"/>
                  </a:lnTo>
                  <a:cubicBezTo>
                    <a:pt x="524830" y="4630103"/>
                    <a:pt x="535308" y="4604385"/>
                    <a:pt x="537213" y="4524375"/>
                  </a:cubicBezTo>
                  <a:lnTo>
                    <a:pt x="537213" y="4219575"/>
                  </a:lnTo>
                  <a:lnTo>
                    <a:pt x="701995" y="4219575"/>
                  </a:lnTo>
                  <a:lnTo>
                    <a:pt x="701995" y="4219575"/>
                  </a:lnTo>
                  <a:lnTo>
                    <a:pt x="701995" y="4219575"/>
                  </a:lnTo>
                  <a:close/>
                  <a:moveTo>
                    <a:pt x="7239003" y="58102"/>
                  </a:moveTo>
                  <a:lnTo>
                    <a:pt x="7197093" y="170498"/>
                  </a:lnTo>
                  <a:lnTo>
                    <a:pt x="7155183" y="60960"/>
                  </a:lnTo>
                  <a:lnTo>
                    <a:pt x="7154231" y="58102"/>
                  </a:lnTo>
                  <a:lnTo>
                    <a:pt x="7118036" y="58102"/>
                  </a:lnTo>
                  <a:lnTo>
                    <a:pt x="7118036" y="215265"/>
                  </a:lnTo>
                  <a:lnTo>
                    <a:pt x="7144706" y="215265"/>
                  </a:lnTo>
                  <a:lnTo>
                    <a:pt x="7144706" y="100965"/>
                  </a:lnTo>
                  <a:lnTo>
                    <a:pt x="7188520" y="215265"/>
                  </a:lnTo>
                  <a:lnTo>
                    <a:pt x="7204713" y="215265"/>
                  </a:lnTo>
                  <a:lnTo>
                    <a:pt x="7248528" y="100965"/>
                  </a:lnTo>
                  <a:lnTo>
                    <a:pt x="7248528" y="215265"/>
                  </a:lnTo>
                  <a:lnTo>
                    <a:pt x="7275198" y="215265"/>
                  </a:lnTo>
                  <a:lnTo>
                    <a:pt x="7275198" y="58102"/>
                  </a:lnTo>
                  <a:lnTo>
                    <a:pt x="7239003" y="58102"/>
                  </a:lnTo>
                  <a:close/>
                  <a:moveTo>
                    <a:pt x="6981828" y="82867"/>
                  </a:moveTo>
                  <a:lnTo>
                    <a:pt x="7028501" y="82867"/>
                  </a:lnTo>
                  <a:lnTo>
                    <a:pt x="7028501" y="215265"/>
                  </a:lnTo>
                  <a:lnTo>
                    <a:pt x="7055170" y="215265"/>
                  </a:lnTo>
                  <a:lnTo>
                    <a:pt x="7055170" y="82867"/>
                  </a:lnTo>
                  <a:lnTo>
                    <a:pt x="7101843" y="82867"/>
                  </a:lnTo>
                  <a:lnTo>
                    <a:pt x="7101843" y="58102"/>
                  </a:lnTo>
                  <a:lnTo>
                    <a:pt x="6982781" y="58102"/>
                  </a:lnTo>
                  <a:lnTo>
                    <a:pt x="6982781" y="82867"/>
                  </a:lnTo>
                  <a:close/>
                  <a:moveTo>
                    <a:pt x="6518913" y="0"/>
                  </a:moveTo>
                  <a:cubicBezTo>
                    <a:pt x="6761801" y="0"/>
                    <a:pt x="7008498" y="262890"/>
                    <a:pt x="7008498" y="520065"/>
                  </a:cubicBezTo>
                  <a:lnTo>
                    <a:pt x="7011356" y="2277428"/>
                  </a:lnTo>
                  <a:cubicBezTo>
                    <a:pt x="7011356" y="2408873"/>
                    <a:pt x="6903723" y="2516505"/>
                    <a:pt x="6770373" y="2516505"/>
                  </a:cubicBezTo>
                  <a:lnTo>
                    <a:pt x="5138741" y="2515553"/>
                  </a:lnTo>
                  <a:cubicBezTo>
                    <a:pt x="5008248" y="2512695"/>
                    <a:pt x="4900616" y="2406968"/>
                    <a:pt x="4900616" y="2277428"/>
                  </a:cubicBezTo>
                  <a:lnTo>
                    <a:pt x="4900616" y="1684020"/>
                  </a:lnTo>
                  <a:cubicBezTo>
                    <a:pt x="4900616" y="1556385"/>
                    <a:pt x="5005391" y="1445895"/>
                    <a:pt x="5135883" y="1445895"/>
                  </a:cubicBezTo>
                  <a:lnTo>
                    <a:pt x="5624515" y="1445895"/>
                  </a:lnTo>
                  <a:cubicBezTo>
                    <a:pt x="5730243" y="1445895"/>
                    <a:pt x="5815015" y="1358265"/>
                    <a:pt x="5808348" y="1251585"/>
                  </a:cubicBezTo>
                  <a:cubicBezTo>
                    <a:pt x="5802633" y="1154430"/>
                    <a:pt x="5715956" y="1080135"/>
                    <a:pt x="5616895" y="1080135"/>
                  </a:cubicBezTo>
                  <a:lnTo>
                    <a:pt x="4819653" y="1080135"/>
                  </a:lnTo>
                  <a:cubicBezTo>
                    <a:pt x="4677731" y="1080135"/>
                    <a:pt x="4562478" y="1194435"/>
                    <a:pt x="4562478" y="1335405"/>
                  </a:cubicBezTo>
                  <a:lnTo>
                    <a:pt x="4562478" y="3368040"/>
                  </a:lnTo>
                  <a:cubicBezTo>
                    <a:pt x="4562478" y="3630930"/>
                    <a:pt x="4315781" y="3893820"/>
                    <a:pt x="4072893" y="3893820"/>
                  </a:cubicBezTo>
                  <a:lnTo>
                    <a:pt x="484825" y="3893820"/>
                  </a:lnTo>
                  <a:cubicBezTo>
                    <a:pt x="241938" y="3893820"/>
                    <a:pt x="-950" y="3629978"/>
                    <a:pt x="3" y="3368040"/>
                  </a:cubicBezTo>
                  <a:cubicBezTo>
                    <a:pt x="955" y="3186113"/>
                    <a:pt x="3" y="215265"/>
                    <a:pt x="3" y="215265"/>
                  </a:cubicBezTo>
                  <a:cubicBezTo>
                    <a:pt x="3" y="97155"/>
                    <a:pt x="97158" y="952"/>
                    <a:pt x="217173" y="952"/>
                  </a:cubicBezTo>
                  <a:lnTo>
                    <a:pt x="1891668" y="952"/>
                  </a:lnTo>
                  <a:cubicBezTo>
                    <a:pt x="2011683" y="952"/>
                    <a:pt x="2108838" y="97155"/>
                    <a:pt x="2108838" y="215265"/>
                  </a:cubicBezTo>
                  <a:lnTo>
                    <a:pt x="2108838" y="2133600"/>
                  </a:lnTo>
                  <a:cubicBezTo>
                    <a:pt x="2108838" y="2234565"/>
                    <a:pt x="2197420" y="2315528"/>
                    <a:pt x="2302195" y="2303145"/>
                  </a:cubicBezTo>
                  <a:cubicBezTo>
                    <a:pt x="2389825" y="2292668"/>
                    <a:pt x="2453643" y="2213610"/>
                    <a:pt x="2453643" y="2125980"/>
                  </a:cubicBezTo>
                  <a:lnTo>
                    <a:pt x="2453643" y="216217"/>
                  </a:lnTo>
                  <a:cubicBezTo>
                    <a:pt x="2453643" y="98108"/>
                    <a:pt x="2550798" y="1905"/>
                    <a:pt x="2670813" y="1905"/>
                  </a:cubicBezTo>
                  <a:cubicBezTo>
                    <a:pt x="2669860" y="1905"/>
                    <a:pt x="6004563" y="0"/>
                    <a:pt x="6518913" y="0"/>
                  </a:cubicBezTo>
                  <a:close/>
                  <a:moveTo>
                    <a:pt x="7008498" y="3655695"/>
                  </a:moveTo>
                  <a:lnTo>
                    <a:pt x="7008498" y="3096578"/>
                  </a:lnTo>
                  <a:cubicBezTo>
                    <a:pt x="7008498" y="2965133"/>
                    <a:pt x="6900865" y="2857500"/>
                    <a:pt x="6767515" y="2858453"/>
                  </a:cubicBezTo>
                  <a:lnTo>
                    <a:pt x="5132073" y="2858453"/>
                  </a:lnTo>
                  <a:cubicBezTo>
                    <a:pt x="5001581" y="2861310"/>
                    <a:pt x="4896806" y="2967038"/>
                    <a:pt x="4896806" y="3097530"/>
                  </a:cubicBezTo>
                  <a:lnTo>
                    <a:pt x="4896806" y="3656648"/>
                  </a:lnTo>
                  <a:cubicBezTo>
                    <a:pt x="4896806" y="3786188"/>
                    <a:pt x="5001581" y="3891915"/>
                    <a:pt x="5132073" y="3894773"/>
                  </a:cubicBezTo>
                  <a:lnTo>
                    <a:pt x="6767515" y="3894773"/>
                  </a:lnTo>
                  <a:cubicBezTo>
                    <a:pt x="6900865" y="3894773"/>
                    <a:pt x="7008498" y="3788093"/>
                    <a:pt x="7008498" y="3655695"/>
                  </a:cubicBezTo>
                  <a:lnTo>
                    <a:pt x="7008498" y="3655695"/>
                  </a:lnTo>
                  <a:close/>
                </a:path>
              </a:pathLst>
            </a:custGeom>
            <a:solidFill>
              <a:srgbClr val="E352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2216E"/>
                </a:solidFill>
                <a:effectLst/>
                <a:uLnTx/>
                <a:uFillTx/>
                <a:latin typeface="Arial" panose="020B0604020202020204"/>
                <a:ea typeface="+mn-ea"/>
                <a:cs typeface="+mn-cs"/>
              </a:endParaRPr>
            </a:p>
          </p:txBody>
        </p:sp>
      </p:grpSp>
      <p:pic>
        <p:nvPicPr>
          <p:cNvPr id="93" name="Graphic 92">
            <a:extLst>
              <a:ext uri="{FF2B5EF4-FFF2-40B4-BE49-F238E27FC236}">
                <a16:creationId xmlns:a16="http://schemas.microsoft.com/office/drawing/2014/main" id="{E8F2DB22-1416-FCC3-0861-AF8B245DA62A}"/>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802535" y="4441232"/>
            <a:ext cx="1300958" cy="1300958"/>
          </a:xfrm>
          <a:prstGeom prst="rect">
            <a:avLst/>
          </a:prstGeom>
        </p:spPr>
      </p:pic>
      <p:grpSp>
        <p:nvGrpSpPr>
          <p:cNvPr id="3" name="Group 2">
            <a:extLst>
              <a:ext uri="{FF2B5EF4-FFF2-40B4-BE49-F238E27FC236}">
                <a16:creationId xmlns:a16="http://schemas.microsoft.com/office/drawing/2014/main" id="{34D45C17-95D1-D728-E172-73F06725ACDF}"/>
              </a:ext>
            </a:extLst>
          </p:cNvPr>
          <p:cNvGrpSpPr/>
          <p:nvPr/>
        </p:nvGrpSpPr>
        <p:grpSpPr>
          <a:xfrm>
            <a:off x="775267" y="2057903"/>
            <a:ext cx="3379737" cy="3763590"/>
            <a:chOff x="775267" y="2057903"/>
            <a:chExt cx="3379737" cy="3763590"/>
          </a:xfrm>
        </p:grpSpPr>
        <p:pic>
          <p:nvPicPr>
            <p:cNvPr id="8" name="Graphic 7">
              <a:extLst>
                <a:ext uri="{FF2B5EF4-FFF2-40B4-BE49-F238E27FC236}">
                  <a16:creationId xmlns:a16="http://schemas.microsoft.com/office/drawing/2014/main" id="{0E67B798-4DDA-06C5-CE29-43F2FBF2CBC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472839" y="3022083"/>
              <a:ext cx="531863" cy="531863"/>
            </a:xfrm>
            <a:prstGeom prst="rect">
              <a:avLst/>
            </a:prstGeom>
          </p:spPr>
        </p:pic>
        <p:pic>
          <p:nvPicPr>
            <p:cNvPr id="10" name="Picture 9">
              <a:extLst>
                <a:ext uri="{FF2B5EF4-FFF2-40B4-BE49-F238E27FC236}">
                  <a16:creationId xmlns:a16="http://schemas.microsoft.com/office/drawing/2014/main" id="{E47509D2-EB0D-1C4E-B4DD-8C82EC03BC29}"/>
                </a:ext>
              </a:extLst>
            </p:cNvPr>
            <p:cNvPicPr>
              <a:picLocks noChangeAspect="1"/>
            </p:cNvPicPr>
            <p:nvPr/>
          </p:nvPicPr>
          <p:blipFill>
            <a:blip r:embed="rId43"/>
            <a:stretch>
              <a:fillRect/>
            </a:stretch>
          </p:blipFill>
          <p:spPr>
            <a:xfrm>
              <a:off x="1149849" y="4735944"/>
              <a:ext cx="750887" cy="390612"/>
            </a:xfrm>
            <a:prstGeom prst="rect">
              <a:avLst/>
            </a:prstGeom>
          </p:spPr>
        </p:pic>
        <p:pic>
          <p:nvPicPr>
            <p:cNvPr id="12" name="Graphic 11">
              <a:extLst>
                <a:ext uri="{FF2B5EF4-FFF2-40B4-BE49-F238E27FC236}">
                  <a16:creationId xmlns:a16="http://schemas.microsoft.com/office/drawing/2014/main" id="{0C29E68A-16C7-A657-3EF6-A9A6E8FE042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189993" y="5431637"/>
              <a:ext cx="1158871" cy="262909"/>
            </a:xfrm>
            <a:prstGeom prst="rect">
              <a:avLst/>
            </a:prstGeom>
          </p:spPr>
        </p:pic>
        <p:pic>
          <p:nvPicPr>
            <p:cNvPr id="13" name="Graphic 12">
              <a:extLst>
                <a:ext uri="{FF2B5EF4-FFF2-40B4-BE49-F238E27FC236}">
                  <a16:creationId xmlns:a16="http://schemas.microsoft.com/office/drawing/2014/main" id="{29E7D6FA-6E6C-EFF3-9BD9-3007D9FACE4E}"/>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98430" y="2614863"/>
              <a:ext cx="1090542" cy="162467"/>
            </a:xfrm>
            <a:prstGeom prst="rect">
              <a:avLst/>
            </a:prstGeom>
          </p:spPr>
        </p:pic>
        <p:pic>
          <p:nvPicPr>
            <p:cNvPr id="17" name="Graphic 16">
              <a:extLst>
                <a:ext uri="{FF2B5EF4-FFF2-40B4-BE49-F238E27FC236}">
                  <a16:creationId xmlns:a16="http://schemas.microsoft.com/office/drawing/2014/main" id="{D512D34D-4953-E4F2-A2E0-082A91E6C56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248750" y="2057903"/>
              <a:ext cx="1010268" cy="276921"/>
            </a:xfrm>
            <a:prstGeom prst="rect">
              <a:avLst/>
            </a:prstGeom>
          </p:spPr>
        </p:pic>
        <p:pic>
          <p:nvPicPr>
            <p:cNvPr id="19" name="Graphic 18">
              <a:extLst>
                <a:ext uri="{FF2B5EF4-FFF2-40B4-BE49-F238E27FC236}">
                  <a16:creationId xmlns:a16="http://schemas.microsoft.com/office/drawing/2014/main" id="{8E0623B2-AEF5-7A79-A5E3-37CE64CDBBC9}"/>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515352" y="2061937"/>
              <a:ext cx="1319342" cy="216372"/>
            </a:xfrm>
            <a:prstGeom prst="rect">
              <a:avLst/>
            </a:prstGeom>
          </p:spPr>
        </p:pic>
        <p:pic>
          <p:nvPicPr>
            <p:cNvPr id="21" name="Picture 20">
              <a:extLst>
                <a:ext uri="{FF2B5EF4-FFF2-40B4-BE49-F238E27FC236}">
                  <a16:creationId xmlns:a16="http://schemas.microsoft.com/office/drawing/2014/main" id="{34E967DA-7D74-DC08-9DE6-3B33B6A92E82}"/>
                </a:ext>
              </a:extLst>
            </p:cNvPr>
            <p:cNvPicPr>
              <a:picLocks noChangeAspect="1"/>
            </p:cNvPicPr>
            <p:nvPr/>
          </p:nvPicPr>
          <p:blipFill>
            <a:blip r:embed="rId52"/>
            <a:stretch>
              <a:fillRect/>
            </a:stretch>
          </p:blipFill>
          <p:spPr>
            <a:xfrm>
              <a:off x="2794359" y="5258328"/>
              <a:ext cx="750887" cy="563165"/>
            </a:xfrm>
            <a:prstGeom prst="rect">
              <a:avLst/>
            </a:prstGeom>
          </p:spPr>
        </p:pic>
        <p:pic>
          <p:nvPicPr>
            <p:cNvPr id="23" name="Picture 10">
              <a:extLst>
                <a:ext uri="{FF2B5EF4-FFF2-40B4-BE49-F238E27FC236}">
                  <a16:creationId xmlns:a16="http://schemas.microsoft.com/office/drawing/2014/main" id="{B1DE4C87-2720-70AB-FC8D-72472AE96A5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75267" y="3724291"/>
              <a:ext cx="917438" cy="351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D33BCD-5701-5C3D-F7C5-609186184F0D}"/>
                </a:ext>
              </a:extLst>
            </p:cNvPr>
            <p:cNvPicPr>
              <a:picLocks noChangeAspect="1"/>
            </p:cNvPicPr>
            <p:nvPr/>
          </p:nvPicPr>
          <p:blipFill>
            <a:blip r:embed="rId54"/>
            <a:stretch>
              <a:fillRect/>
            </a:stretch>
          </p:blipFill>
          <p:spPr>
            <a:xfrm>
              <a:off x="1799412" y="3743948"/>
              <a:ext cx="981208" cy="242031"/>
            </a:xfrm>
            <a:prstGeom prst="rect">
              <a:avLst/>
            </a:prstGeom>
          </p:spPr>
        </p:pic>
        <p:pic>
          <p:nvPicPr>
            <p:cNvPr id="32" name="Picture 31">
              <a:extLst>
                <a:ext uri="{FF2B5EF4-FFF2-40B4-BE49-F238E27FC236}">
                  <a16:creationId xmlns:a16="http://schemas.microsoft.com/office/drawing/2014/main" id="{5510768D-6380-2151-13A5-C2306384BA55}"/>
                </a:ext>
              </a:extLst>
            </p:cNvPr>
            <p:cNvPicPr>
              <a:picLocks noChangeAspect="1"/>
            </p:cNvPicPr>
            <p:nvPr/>
          </p:nvPicPr>
          <p:blipFill>
            <a:blip r:embed="rId55"/>
            <a:stretch>
              <a:fillRect/>
            </a:stretch>
          </p:blipFill>
          <p:spPr>
            <a:xfrm>
              <a:off x="1045690" y="2587911"/>
              <a:ext cx="1567053" cy="216372"/>
            </a:xfrm>
            <a:prstGeom prst="rect">
              <a:avLst/>
            </a:prstGeom>
          </p:spPr>
        </p:pic>
        <p:pic>
          <p:nvPicPr>
            <p:cNvPr id="39" name="Graphic 38">
              <a:extLst>
                <a:ext uri="{FF2B5EF4-FFF2-40B4-BE49-F238E27FC236}">
                  <a16:creationId xmlns:a16="http://schemas.microsoft.com/office/drawing/2014/main" id="{99A7DF5F-6ED0-4DC7-1DC4-6D25CE22B57B}"/>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38636" y="3090340"/>
              <a:ext cx="1134899" cy="311643"/>
            </a:xfrm>
            <a:prstGeom prst="rect">
              <a:avLst/>
            </a:prstGeom>
          </p:spPr>
        </p:pic>
        <p:pic>
          <p:nvPicPr>
            <p:cNvPr id="41" name="Graphic 40">
              <a:extLst>
                <a:ext uri="{FF2B5EF4-FFF2-40B4-BE49-F238E27FC236}">
                  <a16:creationId xmlns:a16="http://schemas.microsoft.com/office/drawing/2014/main" id="{D3B67805-ADE8-B269-9818-76E1AFBAEB1F}"/>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3334634" y="4670386"/>
              <a:ext cx="581438" cy="511386"/>
            </a:xfrm>
            <a:prstGeom prst="rect">
              <a:avLst/>
            </a:prstGeom>
          </p:spPr>
        </p:pic>
        <p:pic>
          <p:nvPicPr>
            <p:cNvPr id="43" name="Graphic 42">
              <a:extLst>
                <a:ext uri="{FF2B5EF4-FFF2-40B4-BE49-F238E27FC236}">
                  <a16:creationId xmlns:a16="http://schemas.microsoft.com/office/drawing/2014/main" id="{8DC8D989-F355-61FA-3B8F-116978CDE432}"/>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2695951" y="4285837"/>
              <a:ext cx="1162489" cy="166069"/>
            </a:xfrm>
            <a:prstGeom prst="rect">
              <a:avLst/>
            </a:prstGeom>
          </p:spPr>
        </p:pic>
        <p:pic>
          <p:nvPicPr>
            <p:cNvPr id="45" name="Graphic 44">
              <a:extLst>
                <a:ext uri="{FF2B5EF4-FFF2-40B4-BE49-F238E27FC236}">
                  <a16:creationId xmlns:a16="http://schemas.microsoft.com/office/drawing/2014/main" id="{0C58F9D3-6256-09C9-FD45-7B33533346FB}"/>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2097653" y="4719499"/>
              <a:ext cx="946483" cy="390612"/>
            </a:xfrm>
            <a:prstGeom prst="rect">
              <a:avLst/>
            </a:prstGeom>
          </p:spPr>
        </p:pic>
        <p:pic>
          <p:nvPicPr>
            <p:cNvPr id="47" name="Graphic 46">
              <a:extLst>
                <a:ext uri="{FF2B5EF4-FFF2-40B4-BE49-F238E27FC236}">
                  <a16:creationId xmlns:a16="http://schemas.microsoft.com/office/drawing/2014/main" id="{F803363D-2EBD-21B5-9789-AADC23A8C00D}"/>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229476" y="4317607"/>
              <a:ext cx="1109218" cy="134299"/>
            </a:xfrm>
            <a:prstGeom prst="rect">
              <a:avLst/>
            </a:prstGeom>
          </p:spPr>
        </p:pic>
        <p:pic>
          <p:nvPicPr>
            <p:cNvPr id="54" name="Graphic 53">
              <a:extLst>
                <a:ext uri="{FF2B5EF4-FFF2-40B4-BE49-F238E27FC236}">
                  <a16:creationId xmlns:a16="http://schemas.microsoft.com/office/drawing/2014/main" id="{27394BC7-C3CD-3EA7-539A-EE39613890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351751" y="3188920"/>
              <a:ext cx="952962" cy="196643"/>
            </a:xfrm>
            <a:prstGeom prst="rect">
              <a:avLst/>
            </a:prstGeom>
          </p:spPr>
        </p:pic>
        <p:pic>
          <p:nvPicPr>
            <p:cNvPr id="1026" name="Picture 2">
              <a:extLst>
                <a:ext uri="{FF2B5EF4-FFF2-40B4-BE49-F238E27FC236}">
                  <a16:creationId xmlns:a16="http://schemas.microsoft.com/office/drawing/2014/main" id="{57281A8D-86F9-C51C-9B62-82F9F8500DA4}"/>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929295" y="3735888"/>
              <a:ext cx="1225709" cy="328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8972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10C-926E-EA76-1DD5-90CD496B932F}"/>
              </a:ext>
            </a:extLst>
          </p:cNvPr>
          <p:cNvSpPr>
            <a:spLocks noGrp="1"/>
          </p:cNvSpPr>
          <p:nvPr>
            <p:ph type="title"/>
          </p:nvPr>
        </p:nvSpPr>
        <p:spPr>
          <a:xfrm>
            <a:off x="731520" y="457200"/>
            <a:ext cx="10698480" cy="341632"/>
          </a:xfrm>
        </p:spPr>
        <p:txBody>
          <a:bodyPr/>
          <a:lstStyle/>
          <a:p>
            <a:r>
              <a:rPr lang="en-US"/>
              <a:t>… and see real business results</a:t>
            </a:r>
          </a:p>
        </p:txBody>
      </p:sp>
      <p:sp>
        <p:nvSpPr>
          <p:cNvPr id="4" name="TextBox 3">
            <a:extLst>
              <a:ext uri="{FF2B5EF4-FFF2-40B4-BE49-F238E27FC236}">
                <a16:creationId xmlns:a16="http://schemas.microsoft.com/office/drawing/2014/main" id="{15E7A8D1-48D0-9FE1-22E4-DBA1B7B34567}"/>
              </a:ext>
            </a:extLst>
          </p:cNvPr>
          <p:cNvSpPr txBox="1"/>
          <p:nvPr/>
        </p:nvSpPr>
        <p:spPr>
          <a:xfrm>
            <a:off x="731519" y="1349813"/>
            <a:ext cx="3580807" cy="400110"/>
          </a:xfrm>
          <a:prstGeom prst="rect">
            <a:avLst/>
          </a:prstGeom>
          <a:noFill/>
          <a:ln>
            <a:noFill/>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Biotechnology</a:t>
            </a:r>
          </a:p>
        </p:txBody>
      </p:sp>
      <p:sp>
        <p:nvSpPr>
          <p:cNvPr id="5" name="TextBox 4">
            <a:extLst>
              <a:ext uri="{FF2B5EF4-FFF2-40B4-BE49-F238E27FC236}">
                <a16:creationId xmlns:a16="http://schemas.microsoft.com/office/drawing/2014/main" id="{88D0A03E-D603-9D92-9AA6-6E525DAB180F}"/>
              </a:ext>
            </a:extLst>
          </p:cNvPr>
          <p:cNvSpPr txBox="1"/>
          <p:nvPr/>
        </p:nvSpPr>
        <p:spPr>
          <a:xfrm>
            <a:off x="4346486" y="1352244"/>
            <a:ext cx="3533184"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fontAlgn="t">
              <a:defRPr sz="1100" b="1"/>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Pharmaceuticals</a:t>
            </a:r>
          </a:p>
        </p:txBody>
      </p:sp>
      <p:sp>
        <p:nvSpPr>
          <p:cNvPr id="6" name="TextBox 5">
            <a:extLst>
              <a:ext uri="{FF2B5EF4-FFF2-40B4-BE49-F238E27FC236}">
                <a16:creationId xmlns:a16="http://schemas.microsoft.com/office/drawing/2014/main" id="{6DA0870E-E39D-83D2-AFCC-15E727F9A406}"/>
              </a:ext>
            </a:extLst>
          </p:cNvPr>
          <p:cNvSpPr txBox="1"/>
          <p:nvPr/>
        </p:nvSpPr>
        <p:spPr>
          <a:xfrm>
            <a:off x="7904699" y="1353448"/>
            <a:ext cx="3555781" cy="400110"/>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fontAlgn="t">
              <a:defRPr sz="1100" b="1"/>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MedTech</a:t>
            </a:r>
          </a:p>
        </p:txBody>
      </p:sp>
      <p:grpSp>
        <p:nvGrpSpPr>
          <p:cNvPr id="96" name="Group 95">
            <a:extLst>
              <a:ext uri="{FF2B5EF4-FFF2-40B4-BE49-F238E27FC236}">
                <a16:creationId xmlns:a16="http://schemas.microsoft.com/office/drawing/2014/main" id="{3BF8E832-C85B-6017-96FA-E329C2A3561E}"/>
              </a:ext>
            </a:extLst>
          </p:cNvPr>
          <p:cNvGrpSpPr/>
          <p:nvPr/>
        </p:nvGrpSpPr>
        <p:grpSpPr>
          <a:xfrm>
            <a:off x="4312329" y="1265976"/>
            <a:ext cx="3580809" cy="4950175"/>
            <a:chOff x="4312329" y="1265977"/>
            <a:chExt cx="3580809" cy="4482840"/>
          </a:xfrm>
        </p:grpSpPr>
        <p:cxnSp>
          <p:nvCxnSpPr>
            <p:cNvPr id="49" name="Straight Connector 48">
              <a:extLst>
                <a:ext uri="{FF2B5EF4-FFF2-40B4-BE49-F238E27FC236}">
                  <a16:creationId xmlns:a16="http://schemas.microsoft.com/office/drawing/2014/main" id="{B6FCB621-646B-9BE9-3990-2E45419494E4}"/>
                </a:ext>
              </a:extLst>
            </p:cNvPr>
            <p:cNvCxnSpPr>
              <a:cxnSpLocks/>
            </p:cNvCxnSpPr>
            <p:nvPr/>
          </p:nvCxnSpPr>
          <p:spPr>
            <a:xfrm>
              <a:off x="4312329" y="1265977"/>
              <a:ext cx="0" cy="4452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B1BF7-6BEF-F5CA-D65A-E74A5F4D3772}"/>
                </a:ext>
              </a:extLst>
            </p:cNvPr>
            <p:cNvCxnSpPr>
              <a:cxnSpLocks/>
            </p:cNvCxnSpPr>
            <p:nvPr/>
          </p:nvCxnSpPr>
          <p:spPr>
            <a:xfrm>
              <a:off x="7893138" y="1296457"/>
              <a:ext cx="0" cy="4452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8" name="Graphic 7">
            <a:extLst>
              <a:ext uri="{FF2B5EF4-FFF2-40B4-BE49-F238E27FC236}">
                <a16:creationId xmlns:a16="http://schemas.microsoft.com/office/drawing/2014/main" id="{0E67B798-4DDA-06C5-CE29-43F2FBF2C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2839" y="3022083"/>
            <a:ext cx="531863" cy="531863"/>
          </a:xfrm>
          <a:prstGeom prst="rect">
            <a:avLst/>
          </a:prstGeom>
        </p:spPr>
      </p:pic>
      <p:pic>
        <p:nvPicPr>
          <p:cNvPr id="10" name="Picture 9">
            <a:extLst>
              <a:ext uri="{FF2B5EF4-FFF2-40B4-BE49-F238E27FC236}">
                <a16:creationId xmlns:a16="http://schemas.microsoft.com/office/drawing/2014/main" id="{E47509D2-EB0D-1C4E-B4DD-8C82EC03BC29}"/>
              </a:ext>
            </a:extLst>
          </p:cNvPr>
          <p:cNvPicPr>
            <a:picLocks noChangeAspect="1"/>
          </p:cNvPicPr>
          <p:nvPr/>
        </p:nvPicPr>
        <p:blipFill>
          <a:blip r:embed="rId5"/>
          <a:stretch>
            <a:fillRect/>
          </a:stretch>
        </p:blipFill>
        <p:spPr>
          <a:xfrm>
            <a:off x="1149849" y="4735944"/>
            <a:ext cx="750887" cy="390612"/>
          </a:xfrm>
          <a:prstGeom prst="rect">
            <a:avLst/>
          </a:prstGeom>
        </p:spPr>
      </p:pic>
      <p:grpSp>
        <p:nvGrpSpPr>
          <p:cNvPr id="3" name="Group 2">
            <a:extLst>
              <a:ext uri="{FF2B5EF4-FFF2-40B4-BE49-F238E27FC236}">
                <a16:creationId xmlns:a16="http://schemas.microsoft.com/office/drawing/2014/main" id="{79930BFF-1C69-052D-7C79-40449419E23B}"/>
              </a:ext>
            </a:extLst>
          </p:cNvPr>
          <p:cNvGrpSpPr/>
          <p:nvPr/>
        </p:nvGrpSpPr>
        <p:grpSpPr>
          <a:xfrm>
            <a:off x="1038636" y="2057903"/>
            <a:ext cx="3004720" cy="3886904"/>
            <a:chOff x="1038636" y="2057903"/>
            <a:chExt cx="3004720" cy="3886904"/>
          </a:xfrm>
        </p:grpSpPr>
        <p:pic>
          <p:nvPicPr>
            <p:cNvPr id="12" name="Graphic 11">
              <a:extLst>
                <a:ext uri="{FF2B5EF4-FFF2-40B4-BE49-F238E27FC236}">
                  <a16:creationId xmlns:a16="http://schemas.microsoft.com/office/drawing/2014/main" id="{0C29E68A-16C7-A657-3EF6-A9A6E8FE0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640" y="5432721"/>
              <a:ext cx="1158871" cy="262909"/>
            </a:xfrm>
            <a:prstGeom prst="rect">
              <a:avLst/>
            </a:prstGeom>
          </p:spPr>
        </p:pic>
        <p:pic>
          <p:nvPicPr>
            <p:cNvPr id="13" name="Graphic 12">
              <a:extLst>
                <a:ext uri="{FF2B5EF4-FFF2-40B4-BE49-F238E27FC236}">
                  <a16:creationId xmlns:a16="http://schemas.microsoft.com/office/drawing/2014/main" id="{29E7D6FA-6E6C-EFF3-9BD9-3007D9FACE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8430" y="2614863"/>
              <a:ext cx="1090542" cy="162467"/>
            </a:xfrm>
            <a:prstGeom prst="rect">
              <a:avLst/>
            </a:prstGeom>
          </p:spPr>
        </p:pic>
        <p:pic>
          <p:nvPicPr>
            <p:cNvPr id="17" name="Graphic 16">
              <a:extLst>
                <a:ext uri="{FF2B5EF4-FFF2-40B4-BE49-F238E27FC236}">
                  <a16:creationId xmlns:a16="http://schemas.microsoft.com/office/drawing/2014/main" id="{D512D34D-4953-E4F2-A2E0-082A91E6C5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8750" y="2057903"/>
              <a:ext cx="1010268" cy="276921"/>
            </a:xfrm>
            <a:prstGeom prst="rect">
              <a:avLst/>
            </a:prstGeom>
          </p:spPr>
        </p:pic>
        <p:pic>
          <p:nvPicPr>
            <p:cNvPr id="19" name="Graphic 18">
              <a:extLst>
                <a:ext uri="{FF2B5EF4-FFF2-40B4-BE49-F238E27FC236}">
                  <a16:creationId xmlns:a16="http://schemas.microsoft.com/office/drawing/2014/main" id="{8E0623B2-AEF5-7A79-A5E3-37CE64CDBB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15352" y="2061937"/>
              <a:ext cx="1319342" cy="216372"/>
            </a:xfrm>
            <a:prstGeom prst="rect">
              <a:avLst/>
            </a:prstGeom>
          </p:spPr>
        </p:pic>
        <p:pic>
          <p:nvPicPr>
            <p:cNvPr id="21" name="Picture 20">
              <a:extLst>
                <a:ext uri="{FF2B5EF4-FFF2-40B4-BE49-F238E27FC236}">
                  <a16:creationId xmlns:a16="http://schemas.microsoft.com/office/drawing/2014/main" id="{34E967DA-7D74-DC08-9DE6-3B33B6A92E82}"/>
                </a:ext>
              </a:extLst>
            </p:cNvPr>
            <p:cNvPicPr>
              <a:picLocks noChangeAspect="1"/>
            </p:cNvPicPr>
            <p:nvPr/>
          </p:nvPicPr>
          <p:blipFill>
            <a:blip r:embed="rId14"/>
            <a:stretch>
              <a:fillRect/>
            </a:stretch>
          </p:blipFill>
          <p:spPr>
            <a:xfrm>
              <a:off x="2417230" y="5381642"/>
              <a:ext cx="750887" cy="563165"/>
            </a:xfrm>
            <a:prstGeom prst="rect">
              <a:avLst/>
            </a:prstGeom>
          </p:spPr>
        </p:pic>
        <p:pic>
          <p:nvPicPr>
            <p:cNvPr id="23" name="Picture 10">
              <a:extLst>
                <a:ext uri="{FF2B5EF4-FFF2-40B4-BE49-F238E27FC236}">
                  <a16:creationId xmlns:a16="http://schemas.microsoft.com/office/drawing/2014/main" id="{B1DE4C87-2720-70AB-FC8D-72472AE96A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4219" y="3682408"/>
              <a:ext cx="917438" cy="351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D33BCD-5701-5C3D-F7C5-609186184F0D}"/>
                </a:ext>
              </a:extLst>
            </p:cNvPr>
            <p:cNvPicPr>
              <a:picLocks noChangeAspect="1"/>
            </p:cNvPicPr>
            <p:nvPr/>
          </p:nvPicPr>
          <p:blipFill>
            <a:blip r:embed="rId16"/>
            <a:stretch>
              <a:fillRect/>
            </a:stretch>
          </p:blipFill>
          <p:spPr>
            <a:xfrm>
              <a:off x="2555983" y="3717888"/>
              <a:ext cx="981208" cy="242031"/>
            </a:xfrm>
            <a:prstGeom prst="rect">
              <a:avLst/>
            </a:prstGeom>
          </p:spPr>
        </p:pic>
        <p:pic>
          <p:nvPicPr>
            <p:cNvPr id="32" name="Picture 31">
              <a:extLst>
                <a:ext uri="{FF2B5EF4-FFF2-40B4-BE49-F238E27FC236}">
                  <a16:creationId xmlns:a16="http://schemas.microsoft.com/office/drawing/2014/main" id="{5510768D-6380-2151-13A5-C2306384BA55}"/>
                </a:ext>
              </a:extLst>
            </p:cNvPr>
            <p:cNvPicPr>
              <a:picLocks noChangeAspect="1"/>
            </p:cNvPicPr>
            <p:nvPr/>
          </p:nvPicPr>
          <p:blipFill>
            <a:blip r:embed="rId17"/>
            <a:stretch>
              <a:fillRect/>
            </a:stretch>
          </p:blipFill>
          <p:spPr>
            <a:xfrm>
              <a:off x="1045690" y="2587911"/>
              <a:ext cx="1567053" cy="216372"/>
            </a:xfrm>
            <a:prstGeom prst="rect">
              <a:avLst/>
            </a:prstGeom>
          </p:spPr>
        </p:pic>
        <p:pic>
          <p:nvPicPr>
            <p:cNvPr id="37" name="Graphic 36">
              <a:extLst>
                <a:ext uri="{FF2B5EF4-FFF2-40B4-BE49-F238E27FC236}">
                  <a16:creationId xmlns:a16="http://schemas.microsoft.com/office/drawing/2014/main" id="{A648E169-2F39-8CD1-A0D8-9396D46378D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25897" y="5456053"/>
              <a:ext cx="917459" cy="172331"/>
            </a:xfrm>
            <a:prstGeom prst="rect">
              <a:avLst/>
            </a:prstGeom>
          </p:spPr>
        </p:pic>
        <p:pic>
          <p:nvPicPr>
            <p:cNvPr id="39" name="Graphic 38">
              <a:extLst>
                <a:ext uri="{FF2B5EF4-FFF2-40B4-BE49-F238E27FC236}">
                  <a16:creationId xmlns:a16="http://schemas.microsoft.com/office/drawing/2014/main" id="{99A7DF5F-6ED0-4DC7-1DC4-6D25CE22B57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8636" y="3090340"/>
              <a:ext cx="1134899" cy="311643"/>
            </a:xfrm>
            <a:prstGeom prst="rect">
              <a:avLst/>
            </a:prstGeom>
          </p:spPr>
        </p:pic>
        <p:pic>
          <p:nvPicPr>
            <p:cNvPr id="41" name="Graphic 40">
              <a:extLst>
                <a:ext uri="{FF2B5EF4-FFF2-40B4-BE49-F238E27FC236}">
                  <a16:creationId xmlns:a16="http://schemas.microsoft.com/office/drawing/2014/main" id="{D3B67805-ADE8-B269-9818-76E1AFBAEB1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334634" y="4670386"/>
              <a:ext cx="581438" cy="511386"/>
            </a:xfrm>
            <a:prstGeom prst="rect">
              <a:avLst/>
            </a:prstGeom>
          </p:spPr>
        </p:pic>
        <p:pic>
          <p:nvPicPr>
            <p:cNvPr id="43" name="Graphic 42">
              <a:extLst>
                <a:ext uri="{FF2B5EF4-FFF2-40B4-BE49-F238E27FC236}">
                  <a16:creationId xmlns:a16="http://schemas.microsoft.com/office/drawing/2014/main" id="{8DC8D989-F355-61FA-3B8F-116978CDE43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695951" y="4259710"/>
              <a:ext cx="1162489" cy="166069"/>
            </a:xfrm>
            <a:prstGeom prst="rect">
              <a:avLst/>
            </a:prstGeom>
          </p:spPr>
        </p:pic>
        <p:pic>
          <p:nvPicPr>
            <p:cNvPr id="45" name="Graphic 44">
              <a:extLst>
                <a:ext uri="{FF2B5EF4-FFF2-40B4-BE49-F238E27FC236}">
                  <a16:creationId xmlns:a16="http://schemas.microsoft.com/office/drawing/2014/main" id="{0C58F9D3-6256-09C9-FD45-7B33533346F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097653" y="4719499"/>
              <a:ext cx="946483" cy="390612"/>
            </a:xfrm>
            <a:prstGeom prst="rect">
              <a:avLst/>
            </a:prstGeom>
          </p:spPr>
        </p:pic>
        <p:pic>
          <p:nvPicPr>
            <p:cNvPr id="47" name="Graphic 46">
              <a:extLst>
                <a:ext uri="{FF2B5EF4-FFF2-40B4-BE49-F238E27FC236}">
                  <a16:creationId xmlns:a16="http://schemas.microsoft.com/office/drawing/2014/main" id="{F803363D-2EBD-21B5-9789-AADC23A8C0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229476" y="4291480"/>
              <a:ext cx="1109218" cy="134299"/>
            </a:xfrm>
            <a:prstGeom prst="rect">
              <a:avLst/>
            </a:prstGeom>
          </p:spPr>
        </p:pic>
        <p:pic>
          <p:nvPicPr>
            <p:cNvPr id="54" name="Graphic 53">
              <a:extLst>
                <a:ext uri="{FF2B5EF4-FFF2-40B4-BE49-F238E27FC236}">
                  <a16:creationId xmlns:a16="http://schemas.microsoft.com/office/drawing/2014/main" id="{27394BC7-C3CD-3EA7-539A-EE396138902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351751" y="3188920"/>
              <a:ext cx="952962" cy="196643"/>
            </a:xfrm>
            <a:prstGeom prst="rect">
              <a:avLst/>
            </a:prstGeom>
          </p:spPr>
        </p:pic>
      </p:grpSp>
      <p:pic>
        <p:nvPicPr>
          <p:cNvPr id="33" name="Picture 2" descr="Noven's Logo">
            <a:extLst>
              <a:ext uri="{FF2B5EF4-FFF2-40B4-BE49-F238E27FC236}">
                <a16:creationId xmlns:a16="http://schemas.microsoft.com/office/drawing/2014/main" id="{60C5ED3F-EE30-87A2-9810-6AEC3D80ABD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639842" y="5435111"/>
            <a:ext cx="912205" cy="18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EF37DEF-1FA1-ACAB-6F71-66F91A7F96F1}"/>
              </a:ext>
            </a:extLst>
          </p:cNvPr>
          <p:cNvPicPr>
            <a:picLocks noChangeAspect="1"/>
          </p:cNvPicPr>
          <p:nvPr/>
        </p:nvPicPr>
        <p:blipFill>
          <a:blip r:embed="rId33"/>
          <a:stretch>
            <a:fillRect/>
          </a:stretch>
        </p:blipFill>
        <p:spPr>
          <a:xfrm>
            <a:off x="6245809" y="4754213"/>
            <a:ext cx="1186412" cy="257576"/>
          </a:xfrm>
          <a:prstGeom prst="rect">
            <a:avLst/>
          </a:prstGeom>
        </p:spPr>
      </p:pic>
      <p:grpSp>
        <p:nvGrpSpPr>
          <p:cNvPr id="48" name="Group 47">
            <a:extLst>
              <a:ext uri="{FF2B5EF4-FFF2-40B4-BE49-F238E27FC236}">
                <a16:creationId xmlns:a16="http://schemas.microsoft.com/office/drawing/2014/main" id="{A3F6C408-C7BD-F744-5A1A-A70F74BBB76B}"/>
              </a:ext>
            </a:extLst>
          </p:cNvPr>
          <p:cNvGrpSpPr/>
          <p:nvPr/>
        </p:nvGrpSpPr>
        <p:grpSpPr>
          <a:xfrm>
            <a:off x="4546997" y="2034899"/>
            <a:ext cx="3098923" cy="3705169"/>
            <a:chOff x="4546997" y="2034899"/>
            <a:chExt cx="3098923" cy="3705169"/>
          </a:xfrm>
        </p:grpSpPr>
        <p:pic>
          <p:nvPicPr>
            <p:cNvPr id="15" name="Graphic 14">
              <a:extLst>
                <a:ext uri="{FF2B5EF4-FFF2-40B4-BE49-F238E27FC236}">
                  <a16:creationId xmlns:a16="http://schemas.microsoft.com/office/drawing/2014/main" id="{1B19A1D0-95DD-6E0C-7589-0F507034BA0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113078" y="2591869"/>
              <a:ext cx="1238395" cy="409891"/>
            </a:xfrm>
            <a:prstGeom prst="rect">
              <a:avLst/>
            </a:prstGeom>
          </p:spPr>
        </p:pic>
        <p:pic>
          <p:nvPicPr>
            <p:cNvPr id="18" name="Picture 17" descr="Logo&#10;&#10;Description automatically generated">
              <a:extLst>
                <a:ext uri="{FF2B5EF4-FFF2-40B4-BE49-F238E27FC236}">
                  <a16:creationId xmlns:a16="http://schemas.microsoft.com/office/drawing/2014/main" id="{151F27F4-662A-1AA8-55AB-45B78BD77FA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165881" y="2034899"/>
              <a:ext cx="965213" cy="387383"/>
            </a:xfrm>
            <a:prstGeom prst="rect">
              <a:avLst/>
            </a:prstGeom>
          </p:spPr>
        </p:pic>
        <p:pic>
          <p:nvPicPr>
            <p:cNvPr id="25" name="Picture 24">
              <a:extLst>
                <a:ext uri="{FF2B5EF4-FFF2-40B4-BE49-F238E27FC236}">
                  <a16:creationId xmlns:a16="http://schemas.microsoft.com/office/drawing/2014/main" id="{629F70AC-7C16-1D73-5CF3-A0F53A62F895}"/>
                </a:ext>
              </a:extLst>
            </p:cNvPr>
            <p:cNvPicPr>
              <a:picLocks noChangeAspect="1"/>
            </p:cNvPicPr>
            <p:nvPr/>
          </p:nvPicPr>
          <p:blipFill rotWithShape="1">
            <a:blip r:embed="rId37"/>
            <a:srcRect r="48576" b="34606"/>
            <a:stretch/>
          </p:blipFill>
          <p:spPr>
            <a:xfrm>
              <a:off x="5057109" y="4087720"/>
              <a:ext cx="1083588" cy="409891"/>
            </a:xfrm>
            <a:prstGeom prst="rect">
              <a:avLst/>
            </a:prstGeom>
          </p:spPr>
        </p:pic>
        <p:pic>
          <p:nvPicPr>
            <p:cNvPr id="26" name="Picture 25">
              <a:extLst>
                <a:ext uri="{FF2B5EF4-FFF2-40B4-BE49-F238E27FC236}">
                  <a16:creationId xmlns:a16="http://schemas.microsoft.com/office/drawing/2014/main" id="{AC9181F5-584A-73EA-ADAF-15C57DC062F2}"/>
                </a:ext>
              </a:extLst>
            </p:cNvPr>
            <p:cNvPicPr>
              <a:picLocks noChangeAspect="1"/>
            </p:cNvPicPr>
            <p:nvPr/>
          </p:nvPicPr>
          <p:blipFill>
            <a:blip r:embed="rId38"/>
            <a:stretch>
              <a:fillRect/>
            </a:stretch>
          </p:blipFill>
          <p:spPr>
            <a:xfrm>
              <a:off x="4772632" y="4747071"/>
              <a:ext cx="1186412" cy="385940"/>
            </a:xfrm>
            <a:prstGeom prst="rect">
              <a:avLst/>
            </a:prstGeom>
          </p:spPr>
        </p:pic>
        <p:pic>
          <p:nvPicPr>
            <p:cNvPr id="27" name="Picture 26">
              <a:extLst>
                <a:ext uri="{FF2B5EF4-FFF2-40B4-BE49-F238E27FC236}">
                  <a16:creationId xmlns:a16="http://schemas.microsoft.com/office/drawing/2014/main" id="{23343F7D-E64A-ADBD-1E3B-D797146D299C}"/>
                </a:ext>
              </a:extLst>
            </p:cNvPr>
            <p:cNvPicPr>
              <a:picLocks noChangeAspect="1"/>
            </p:cNvPicPr>
            <p:nvPr/>
          </p:nvPicPr>
          <p:blipFill>
            <a:blip r:embed="rId39"/>
            <a:stretch>
              <a:fillRect/>
            </a:stretch>
          </p:blipFill>
          <p:spPr>
            <a:xfrm>
              <a:off x="5359963" y="3278357"/>
              <a:ext cx="1197106" cy="192049"/>
            </a:xfrm>
            <a:prstGeom prst="rect">
              <a:avLst/>
            </a:prstGeom>
          </p:spPr>
        </p:pic>
        <p:pic>
          <p:nvPicPr>
            <p:cNvPr id="29" name="Picture 28">
              <a:extLst>
                <a:ext uri="{FF2B5EF4-FFF2-40B4-BE49-F238E27FC236}">
                  <a16:creationId xmlns:a16="http://schemas.microsoft.com/office/drawing/2014/main" id="{EB2E3A34-71E7-B538-E6BC-50C71FEFDA00}"/>
                </a:ext>
              </a:extLst>
            </p:cNvPr>
            <p:cNvPicPr>
              <a:picLocks noChangeAspect="1"/>
            </p:cNvPicPr>
            <p:nvPr/>
          </p:nvPicPr>
          <p:blipFill>
            <a:blip r:embed="rId40"/>
            <a:stretch>
              <a:fillRect/>
            </a:stretch>
          </p:blipFill>
          <p:spPr>
            <a:xfrm>
              <a:off x="6755640" y="3241440"/>
              <a:ext cx="890280" cy="192049"/>
            </a:xfrm>
            <a:prstGeom prst="rect">
              <a:avLst/>
            </a:prstGeom>
          </p:spPr>
        </p:pic>
        <p:pic>
          <p:nvPicPr>
            <p:cNvPr id="34" name="Picture 33">
              <a:extLst>
                <a:ext uri="{FF2B5EF4-FFF2-40B4-BE49-F238E27FC236}">
                  <a16:creationId xmlns:a16="http://schemas.microsoft.com/office/drawing/2014/main" id="{27651B80-ACE2-5237-7E34-D6954DF96491}"/>
                </a:ext>
              </a:extLst>
            </p:cNvPr>
            <p:cNvPicPr>
              <a:picLocks noChangeAspect="1"/>
            </p:cNvPicPr>
            <p:nvPr/>
          </p:nvPicPr>
          <p:blipFill>
            <a:blip r:embed="rId41"/>
            <a:stretch>
              <a:fillRect/>
            </a:stretch>
          </p:blipFill>
          <p:spPr>
            <a:xfrm>
              <a:off x="4629076" y="5416972"/>
              <a:ext cx="1006914" cy="277574"/>
            </a:xfrm>
            <a:prstGeom prst="rect">
              <a:avLst/>
            </a:prstGeom>
          </p:spPr>
        </p:pic>
        <p:pic>
          <p:nvPicPr>
            <p:cNvPr id="57" name="Graphic 56">
              <a:extLst>
                <a:ext uri="{FF2B5EF4-FFF2-40B4-BE49-F238E27FC236}">
                  <a16:creationId xmlns:a16="http://schemas.microsoft.com/office/drawing/2014/main" id="{6055C6F9-2152-445E-10E8-31AD22CEBA5D}"/>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244326" y="3940247"/>
              <a:ext cx="832698" cy="832698"/>
            </a:xfrm>
            <a:prstGeom prst="rect">
              <a:avLst/>
            </a:prstGeom>
          </p:spPr>
        </p:pic>
        <p:pic>
          <p:nvPicPr>
            <p:cNvPr id="70" name="Graphic 69">
              <a:extLst>
                <a:ext uri="{FF2B5EF4-FFF2-40B4-BE49-F238E27FC236}">
                  <a16:creationId xmlns:a16="http://schemas.microsoft.com/office/drawing/2014/main" id="{7D32B85F-7C74-A9AA-DCD6-5FC7FB636705}"/>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546997" y="3167544"/>
              <a:ext cx="700962" cy="687667"/>
            </a:xfrm>
            <a:prstGeom prst="rect">
              <a:avLst/>
            </a:prstGeom>
          </p:spPr>
        </p:pic>
        <p:pic>
          <p:nvPicPr>
            <p:cNvPr id="72" name="Graphic 71">
              <a:extLst>
                <a:ext uri="{FF2B5EF4-FFF2-40B4-BE49-F238E27FC236}">
                  <a16:creationId xmlns:a16="http://schemas.microsoft.com/office/drawing/2014/main" id="{D98FF6B2-67D8-BD2A-F778-D3DE82B760C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782895" y="5317274"/>
              <a:ext cx="704657" cy="422794"/>
            </a:xfrm>
            <a:prstGeom prst="rect">
              <a:avLst/>
            </a:prstGeom>
          </p:spPr>
        </p:pic>
        <p:pic>
          <p:nvPicPr>
            <p:cNvPr id="74" name="Graphic 73">
              <a:extLst>
                <a:ext uri="{FF2B5EF4-FFF2-40B4-BE49-F238E27FC236}">
                  <a16:creationId xmlns:a16="http://schemas.microsoft.com/office/drawing/2014/main" id="{99DEAAD2-8208-6270-5ED3-A9E20649EAB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731922" y="2664731"/>
              <a:ext cx="1252258" cy="275006"/>
            </a:xfrm>
            <a:prstGeom prst="rect">
              <a:avLst/>
            </a:prstGeom>
          </p:spPr>
        </p:pic>
        <p:pic>
          <p:nvPicPr>
            <p:cNvPr id="76" name="Graphic 75">
              <a:extLst>
                <a:ext uri="{FF2B5EF4-FFF2-40B4-BE49-F238E27FC236}">
                  <a16:creationId xmlns:a16="http://schemas.microsoft.com/office/drawing/2014/main" id="{B99084BC-DC8D-4EAF-CE9E-BBDE5A6F0B27}"/>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871927" y="3740778"/>
              <a:ext cx="1394506" cy="212627"/>
            </a:xfrm>
            <a:prstGeom prst="rect">
              <a:avLst/>
            </a:prstGeom>
          </p:spPr>
        </p:pic>
      </p:grpSp>
      <p:pic>
        <p:nvPicPr>
          <p:cNvPr id="9" name="Graphic 8">
            <a:extLst>
              <a:ext uri="{FF2B5EF4-FFF2-40B4-BE49-F238E27FC236}">
                <a16:creationId xmlns:a16="http://schemas.microsoft.com/office/drawing/2014/main" id="{9BAF0FFE-DF43-5146-00B8-9C316180957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9919444" y="2116338"/>
            <a:ext cx="935124" cy="224504"/>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AE5F287-D399-790F-BF89-36C46CECC3E6}"/>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9435444" y="3744785"/>
            <a:ext cx="788846" cy="370543"/>
          </a:xfrm>
          <a:prstGeom prst="rect">
            <a:avLst/>
          </a:prstGeom>
        </p:spPr>
      </p:pic>
      <p:grpSp>
        <p:nvGrpSpPr>
          <p:cNvPr id="30" name="Group 29">
            <a:extLst>
              <a:ext uri="{FF2B5EF4-FFF2-40B4-BE49-F238E27FC236}">
                <a16:creationId xmlns:a16="http://schemas.microsoft.com/office/drawing/2014/main" id="{2BB23FFB-B135-7B2F-673D-46F7562B8EF9}"/>
              </a:ext>
            </a:extLst>
          </p:cNvPr>
          <p:cNvGrpSpPr/>
          <p:nvPr/>
        </p:nvGrpSpPr>
        <p:grpSpPr>
          <a:xfrm>
            <a:off x="8255546" y="2128084"/>
            <a:ext cx="3018673" cy="3614106"/>
            <a:chOff x="8255546" y="2128084"/>
            <a:chExt cx="3018673" cy="3614106"/>
          </a:xfrm>
        </p:grpSpPr>
        <p:pic>
          <p:nvPicPr>
            <p:cNvPr id="11" name="Graphic 10">
              <a:extLst>
                <a:ext uri="{FF2B5EF4-FFF2-40B4-BE49-F238E27FC236}">
                  <a16:creationId xmlns:a16="http://schemas.microsoft.com/office/drawing/2014/main" id="{214BB530-7BC0-B5AD-6BC8-B15611901C87}"/>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623796" y="5009667"/>
              <a:ext cx="949609" cy="215245"/>
            </a:xfrm>
            <a:prstGeom prst="rect">
              <a:avLst/>
            </a:prstGeom>
          </p:spPr>
        </p:pic>
        <p:pic>
          <p:nvPicPr>
            <p:cNvPr id="20" name="Picture 19">
              <a:extLst>
                <a:ext uri="{FF2B5EF4-FFF2-40B4-BE49-F238E27FC236}">
                  <a16:creationId xmlns:a16="http://schemas.microsoft.com/office/drawing/2014/main" id="{66261970-B28C-4E25-CC93-41591B0EFC20}"/>
                </a:ext>
              </a:extLst>
            </p:cNvPr>
            <p:cNvPicPr>
              <a:picLocks noChangeAspect="1"/>
            </p:cNvPicPr>
            <p:nvPr/>
          </p:nvPicPr>
          <p:blipFill>
            <a:blip r:embed="rId57"/>
            <a:stretch>
              <a:fillRect/>
            </a:stretch>
          </p:blipFill>
          <p:spPr>
            <a:xfrm>
              <a:off x="8609352" y="4399600"/>
              <a:ext cx="945607" cy="258466"/>
            </a:xfrm>
            <a:prstGeom prst="rect">
              <a:avLst/>
            </a:prstGeom>
          </p:spPr>
        </p:pic>
        <p:pic>
          <p:nvPicPr>
            <p:cNvPr id="22" name="Picture 21">
              <a:extLst>
                <a:ext uri="{FF2B5EF4-FFF2-40B4-BE49-F238E27FC236}">
                  <a16:creationId xmlns:a16="http://schemas.microsoft.com/office/drawing/2014/main" id="{B70AFFDA-666D-262B-2075-F7F5971E687D}"/>
                </a:ext>
              </a:extLst>
            </p:cNvPr>
            <p:cNvPicPr>
              <a:picLocks noChangeAspect="1"/>
            </p:cNvPicPr>
            <p:nvPr/>
          </p:nvPicPr>
          <p:blipFill>
            <a:blip r:embed="rId58"/>
            <a:stretch>
              <a:fillRect/>
            </a:stretch>
          </p:blipFill>
          <p:spPr>
            <a:xfrm>
              <a:off x="10004604" y="4370812"/>
              <a:ext cx="1004229" cy="277837"/>
            </a:xfrm>
            <a:prstGeom prst="rect">
              <a:avLst/>
            </a:prstGeom>
          </p:spPr>
        </p:pic>
        <p:pic>
          <p:nvPicPr>
            <p:cNvPr id="28" name="Picture 27">
              <a:extLst>
                <a:ext uri="{FF2B5EF4-FFF2-40B4-BE49-F238E27FC236}">
                  <a16:creationId xmlns:a16="http://schemas.microsoft.com/office/drawing/2014/main" id="{3FF40611-7587-A4A0-D8B2-78EB876AB41D}"/>
                </a:ext>
              </a:extLst>
            </p:cNvPr>
            <p:cNvPicPr>
              <a:picLocks noChangeAspect="1"/>
            </p:cNvPicPr>
            <p:nvPr/>
          </p:nvPicPr>
          <p:blipFill>
            <a:blip r:embed="rId59"/>
            <a:stretch>
              <a:fillRect/>
            </a:stretch>
          </p:blipFill>
          <p:spPr>
            <a:xfrm>
              <a:off x="9340805" y="3187732"/>
              <a:ext cx="980912" cy="150406"/>
            </a:xfrm>
            <a:prstGeom prst="rect">
              <a:avLst/>
            </a:prstGeom>
          </p:spPr>
        </p:pic>
        <p:pic>
          <p:nvPicPr>
            <p:cNvPr id="78" name="Graphic 77">
              <a:extLst>
                <a:ext uri="{FF2B5EF4-FFF2-40B4-BE49-F238E27FC236}">
                  <a16:creationId xmlns:a16="http://schemas.microsoft.com/office/drawing/2014/main" id="{DCA0400D-44CA-53CB-F8C6-929B3661FCA5}"/>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538318" y="3156840"/>
              <a:ext cx="577348" cy="638716"/>
            </a:xfrm>
            <a:prstGeom prst="rect">
              <a:avLst/>
            </a:prstGeom>
          </p:spPr>
        </p:pic>
        <p:pic>
          <p:nvPicPr>
            <p:cNvPr id="84" name="Graphic 83">
              <a:extLst>
                <a:ext uri="{FF2B5EF4-FFF2-40B4-BE49-F238E27FC236}">
                  <a16:creationId xmlns:a16="http://schemas.microsoft.com/office/drawing/2014/main" id="{24EAA16C-0382-771E-ADA3-92FF0585DEC3}"/>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8492254" y="2128084"/>
              <a:ext cx="1047235" cy="239368"/>
            </a:xfrm>
            <a:prstGeom prst="rect">
              <a:avLst/>
            </a:prstGeom>
          </p:spPr>
        </p:pic>
        <p:pic>
          <p:nvPicPr>
            <p:cNvPr id="86" name="Graphic 85">
              <a:extLst>
                <a:ext uri="{FF2B5EF4-FFF2-40B4-BE49-F238E27FC236}">
                  <a16:creationId xmlns:a16="http://schemas.microsoft.com/office/drawing/2014/main" id="{BEEED958-B7AF-53D8-FE0F-366FF745AB6D}"/>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8255546" y="2632582"/>
              <a:ext cx="1101071" cy="199551"/>
            </a:xfrm>
            <a:prstGeom prst="rect">
              <a:avLst/>
            </a:prstGeom>
          </p:spPr>
        </p:pic>
        <p:pic>
          <p:nvPicPr>
            <p:cNvPr id="88" name="Graphic 87">
              <a:extLst>
                <a:ext uri="{FF2B5EF4-FFF2-40B4-BE49-F238E27FC236}">
                  <a16:creationId xmlns:a16="http://schemas.microsoft.com/office/drawing/2014/main" id="{76DC03D3-1243-EBB7-92C2-7C111CF7F285}"/>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9654643" y="2641435"/>
              <a:ext cx="1619576" cy="216673"/>
            </a:xfrm>
            <a:prstGeom prst="rect">
              <a:avLst/>
            </a:prstGeom>
          </p:spPr>
        </p:pic>
        <p:sp>
          <p:nvSpPr>
            <p:cNvPr id="91" name="Graphic 2">
              <a:extLst>
                <a:ext uri="{FF2B5EF4-FFF2-40B4-BE49-F238E27FC236}">
                  <a16:creationId xmlns:a16="http://schemas.microsoft.com/office/drawing/2014/main" id="{249BAEC9-D2BE-798E-2BDC-77516B6EE935}"/>
                </a:ext>
              </a:extLst>
            </p:cNvPr>
            <p:cNvSpPr/>
            <p:nvPr/>
          </p:nvSpPr>
          <p:spPr>
            <a:xfrm>
              <a:off x="8354056" y="3738168"/>
              <a:ext cx="641957" cy="420239"/>
            </a:xfrm>
            <a:custGeom>
              <a:avLst/>
              <a:gdLst>
                <a:gd name="connsiteX0" fmla="*/ 6773231 w 7275198"/>
                <a:gd name="connsiteY0" fmla="*/ 4755833 h 4762500"/>
                <a:gd name="connsiteX1" fmla="*/ 6609401 w 7275198"/>
                <a:gd name="connsiteY1" fmla="*/ 4755833 h 4762500"/>
                <a:gd name="connsiteX2" fmla="*/ 6609401 w 7275198"/>
                <a:gd name="connsiteY2" fmla="*/ 4352925 h 4762500"/>
                <a:gd name="connsiteX3" fmla="*/ 6367465 w 7275198"/>
                <a:gd name="connsiteY3" fmla="*/ 4352925 h 4762500"/>
                <a:gd name="connsiteX4" fmla="*/ 6367465 w 7275198"/>
                <a:gd name="connsiteY4" fmla="*/ 4218623 h 4762500"/>
                <a:gd name="connsiteX5" fmla="*/ 7015165 w 7275198"/>
                <a:gd name="connsiteY5" fmla="*/ 4218623 h 4762500"/>
                <a:gd name="connsiteX6" fmla="*/ 7015165 w 7275198"/>
                <a:gd name="connsiteY6" fmla="*/ 4352925 h 4762500"/>
                <a:gd name="connsiteX7" fmla="*/ 6774183 w 7275198"/>
                <a:gd name="connsiteY7" fmla="*/ 4352925 h 4762500"/>
                <a:gd name="connsiteX8" fmla="*/ 6774183 w 7275198"/>
                <a:gd name="connsiteY8" fmla="*/ 4755833 h 4762500"/>
                <a:gd name="connsiteX9" fmla="*/ 6241736 w 7275198"/>
                <a:gd name="connsiteY9" fmla="*/ 4755833 h 4762500"/>
                <a:gd name="connsiteX10" fmla="*/ 5979798 w 7275198"/>
                <a:gd name="connsiteY10" fmla="*/ 4755833 h 4762500"/>
                <a:gd name="connsiteX11" fmla="*/ 5653090 w 7275198"/>
                <a:gd name="connsiteY11" fmla="*/ 4351973 h 4762500"/>
                <a:gd name="connsiteX12" fmla="*/ 5653090 w 7275198"/>
                <a:gd name="connsiteY12" fmla="*/ 4755833 h 4762500"/>
                <a:gd name="connsiteX13" fmla="*/ 5498786 w 7275198"/>
                <a:gd name="connsiteY13" fmla="*/ 4755833 h 4762500"/>
                <a:gd name="connsiteX14" fmla="*/ 5498786 w 7275198"/>
                <a:gd name="connsiteY14" fmla="*/ 4218623 h 4762500"/>
                <a:gd name="connsiteX15" fmla="*/ 5760723 w 7275198"/>
                <a:gd name="connsiteY15" fmla="*/ 4218623 h 4762500"/>
                <a:gd name="connsiteX16" fmla="*/ 6087431 w 7275198"/>
                <a:gd name="connsiteY16" fmla="*/ 4621530 h 4762500"/>
                <a:gd name="connsiteX17" fmla="*/ 6087431 w 7275198"/>
                <a:gd name="connsiteY17" fmla="*/ 4218623 h 4762500"/>
                <a:gd name="connsiteX18" fmla="*/ 6242688 w 7275198"/>
                <a:gd name="connsiteY18" fmla="*/ 4218623 h 4762500"/>
                <a:gd name="connsiteX19" fmla="*/ 6241736 w 7275198"/>
                <a:gd name="connsiteY19" fmla="*/ 4755833 h 4762500"/>
                <a:gd name="connsiteX20" fmla="*/ 4726308 w 7275198"/>
                <a:gd name="connsiteY20" fmla="*/ 4218623 h 4762500"/>
                <a:gd name="connsiteX21" fmla="*/ 5330193 w 7275198"/>
                <a:gd name="connsiteY21" fmla="*/ 4218623 h 4762500"/>
                <a:gd name="connsiteX22" fmla="*/ 5330193 w 7275198"/>
                <a:gd name="connsiteY22" fmla="*/ 4340543 h 4762500"/>
                <a:gd name="connsiteX23" fmla="*/ 4890138 w 7275198"/>
                <a:gd name="connsiteY23" fmla="*/ 4340543 h 4762500"/>
                <a:gd name="connsiteX24" fmla="*/ 4890138 w 7275198"/>
                <a:gd name="connsiteY24" fmla="*/ 4432935 h 4762500"/>
                <a:gd name="connsiteX25" fmla="*/ 5300666 w 7275198"/>
                <a:gd name="connsiteY25" fmla="*/ 4432935 h 4762500"/>
                <a:gd name="connsiteX26" fmla="*/ 5300666 w 7275198"/>
                <a:gd name="connsiteY26" fmla="*/ 4538663 h 4762500"/>
                <a:gd name="connsiteX27" fmla="*/ 4890138 w 7275198"/>
                <a:gd name="connsiteY27" fmla="*/ 4538663 h 4762500"/>
                <a:gd name="connsiteX28" fmla="*/ 4890138 w 7275198"/>
                <a:gd name="connsiteY28" fmla="*/ 4634865 h 4762500"/>
                <a:gd name="connsiteX29" fmla="*/ 5330193 w 7275198"/>
                <a:gd name="connsiteY29" fmla="*/ 4634865 h 4762500"/>
                <a:gd name="connsiteX30" fmla="*/ 5330193 w 7275198"/>
                <a:gd name="connsiteY30" fmla="*/ 4755833 h 4762500"/>
                <a:gd name="connsiteX31" fmla="*/ 4726308 w 7275198"/>
                <a:gd name="connsiteY31" fmla="*/ 4755833 h 4762500"/>
                <a:gd name="connsiteX32" fmla="*/ 4726308 w 7275198"/>
                <a:gd name="connsiteY32" fmla="*/ 4218623 h 4762500"/>
                <a:gd name="connsiteX33" fmla="*/ 4393885 w 7275198"/>
                <a:gd name="connsiteY33" fmla="*/ 4755833 h 4762500"/>
                <a:gd name="connsiteX34" fmla="*/ 3855723 w 7275198"/>
                <a:gd name="connsiteY34" fmla="*/ 4755833 h 4762500"/>
                <a:gd name="connsiteX35" fmla="*/ 3855723 w 7275198"/>
                <a:gd name="connsiteY35" fmla="*/ 4218623 h 4762500"/>
                <a:gd name="connsiteX36" fmla="*/ 4332926 w 7275198"/>
                <a:gd name="connsiteY36" fmla="*/ 4218623 h 4762500"/>
                <a:gd name="connsiteX37" fmla="*/ 4580576 w 7275198"/>
                <a:gd name="connsiteY37" fmla="*/ 4459605 h 4762500"/>
                <a:gd name="connsiteX38" fmla="*/ 4580576 w 7275198"/>
                <a:gd name="connsiteY38" fmla="*/ 4490085 h 4762500"/>
                <a:gd name="connsiteX39" fmla="*/ 4573908 w 7275198"/>
                <a:gd name="connsiteY39" fmla="*/ 4616768 h 4762500"/>
                <a:gd name="connsiteX40" fmla="*/ 4393885 w 7275198"/>
                <a:gd name="connsiteY40" fmla="*/ 4755833 h 4762500"/>
                <a:gd name="connsiteX41" fmla="*/ 4019553 w 7275198"/>
                <a:gd name="connsiteY41" fmla="*/ 4350068 h 4762500"/>
                <a:gd name="connsiteX42" fmla="*/ 4019553 w 7275198"/>
                <a:gd name="connsiteY42" fmla="*/ 4624388 h 4762500"/>
                <a:gd name="connsiteX43" fmla="*/ 4297683 w 7275198"/>
                <a:gd name="connsiteY43" fmla="*/ 4624388 h 4762500"/>
                <a:gd name="connsiteX44" fmla="*/ 4413888 w 7275198"/>
                <a:gd name="connsiteY44" fmla="*/ 4489133 h 4762500"/>
                <a:gd name="connsiteX45" fmla="*/ 4413888 w 7275198"/>
                <a:gd name="connsiteY45" fmla="*/ 4484370 h 4762500"/>
                <a:gd name="connsiteX46" fmla="*/ 4300541 w 7275198"/>
                <a:gd name="connsiteY46" fmla="*/ 4350068 h 4762500"/>
                <a:gd name="connsiteX47" fmla="*/ 4019553 w 7275198"/>
                <a:gd name="connsiteY47" fmla="*/ 4350068 h 4762500"/>
                <a:gd name="connsiteX48" fmla="*/ 3582356 w 7275198"/>
                <a:gd name="connsiteY48" fmla="*/ 4755833 h 4762500"/>
                <a:gd name="connsiteX49" fmla="*/ 3530920 w 7275198"/>
                <a:gd name="connsiteY49" fmla="*/ 4658678 h 4762500"/>
                <a:gd name="connsiteX50" fmla="*/ 3181353 w 7275198"/>
                <a:gd name="connsiteY50" fmla="*/ 4658678 h 4762500"/>
                <a:gd name="connsiteX51" fmla="*/ 3128013 w 7275198"/>
                <a:gd name="connsiteY51" fmla="*/ 4755833 h 4762500"/>
                <a:gd name="connsiteX52" fmla="*/ 2944180 w 7275198"/>
                <a:gd name="connsiteY52" fmla="*/ 4755833 h 4762500"/>
                <a:gd name="connsiteX53" fmla="*/ 3246123 w 7275198"/>
                <a:gd name="connsiteY53" fmla="*/ 4218623 h 4762500"/>
                <a:gd name="connsiteX54" fmla="*/ 3469008 w 7275198"/>
                <a:gd name="connsiteY54" fmla="*/ 4218623 h 4762500"/>
                <a:gd name="connsiteX55" fmla="*/ 3764283 w 7275198"/>
                <a:gd name="connsiteY55" fmla="*/ 4755833 h 4762500"/>
                <a:gd name="connsiteX56" fmla="*/ 3582356 w 7275198"/>
                <a:gd name="connsiteY56" fmla="*/ 4755833 h 4762500"/>
                <a:gd name="connsiteX57" fmla="*/ 3354708 w 7275198"/>
                <a:gd name="connsiteY57" fmla="*/ 4333875 h 4762500"/>
                <a:gd name="connsiteX58" fmla="*/ 3238503 w 7275198"/>
                <a:gd name="connsiteY58" fmla="*/ 4547235 h 4762500"/>
                <a:gd name="connsiteX59" fmla="*/ 3470913 w 7275198"/>
                <a:gd name="connsiteY59" fmla="*/ 4547235 h 4762500"/>
                <a:gd name="connsiteX60" fmla="*/ 3354708 w 7275198"/>
                <a:gd name="connsiteY60" fmla="*/ 4333875 h 4762500"/>
                <a:gd name="connsiteX61" fmla="*/ 3354708 w 7275198"/>
                <a:gd name="connsiteY61" fmla="*/ 4333875 h 4762500"/>
                <a:gd name="connsiteX62" fmla="*/ 2322198 w 7275198"/>
                <a:gd name="connsiteY62" fmla="*/ 4755833 h 4762500"/>
                <a:gd name="connsiteX63" fmla="*/ 2157415 w 7275198"/>
                <a:gd name="connsiteY63" fmla="*/ 4755833 h 4762500"/>
                <a:gd name="connsiteX64" fmla="*/ 2157415 w 7275198"/>
                <a:gd name="connsiteY64" fmla="*/ 4218623 h 4762500"/>
                <a:gd name="connsiteX65" fmla="*/ 2661288 w 7275198"/>
                <a:gd name="connsiteY65" fmla="*/ 4218623 h 4762500"/>
                <a:gd name="connsiteX66" fmla="*/ 2842263 w 7275198"/>
                <a:gd name="connsiteY66" fmla="*/ 4388168 h 4762500"/>
                <a:gd name="connsiteX67" fmla="*/ 2819403 w 7275198"/>
                <a:gd name="connsiteY67" fmla="*/ 4498658 h 4762500"/>
                <a:gd name="connsiteX68" fmla="*/ 2741298 w 7275198"/>
                <a:gd name="connsiteY68" fmla="*/ 4544378 h 4762500"/>
                <a:gd name="connsiteX69" fmla="*/ 2725105 w 7275198"/>
                <a:gd name="connsiteY69" fmla="*/ 4549140 h 4762500"/>
                <a:gd name="connsiteX70" fmla="*/ 2835595 w 7275198"/>
                <a:gd name="connsiteY70" fmla="*/ 4652010 h 4762500"/>
                <a:gd name="connsiteX71" fmla="*/ 2835595 w 7275198"/>
                <a:gd name="connsiteY71" fmla="*/ 4754880 h 4762500"/>
                <a:gd name="connsiteX72" fmla="*/ 2667955 w 7275198"/>
                <a:gd name="connsiteY72" fmla="*/ 4754880 h 4762500"/>
                <a:gd name="connsiteX73" fmla="*/ 2667955 w 7275198"/>
                <a:gd name="connsiteY73" fmla="*/ 4703445 h 4762500"/>
                <a:gd name="connsiteX74" fmla="*/ 2596518 w 7275198"/>
                <a:gd name="connsiteY74" fmla="*/ 4616768 h 4762500"/>
                <a:gd name="connsiteX75" fmla="*/ 2321245 w 7275198"/>
                <a:gd name="connsiteY75" fmla="*/ 4616768 h 4762500"/>
                <a:gd name="connsiteX76" fmla="*/ 2322198 w 7275198"/>
                <a:gd name="connsiteY76" fmla="*/ 4755833 h 4762500"/>
                <a:gd name="connsiteX77" fmla="*/ 2322198 w 7275198"/>
                <a:gd name="connsiteY77" fmla="*/ 4755833 h 4762500"/>
                <a:gd name="connsiteX78" fmla="*/ 2322198 w 7275198"/>
                <a:gd name="connsiteY78" fmla="*/ 4349115 h 4762500"/>
                <a:gd name="connsiteX79" fmla="*/ 2322198 w 7275198"/>
                <a:gd name="connsiteY79" fmla="*/ 4488180 h 4762500"/>
                <a:gd name="connsiteX80" fmla="*/ 2592708 w 7275198"/>
                <a:gd name="connsiteY80" fmla="*/ 4488180 h 4762500"/>
                <a:gd name="connsiteX81" fmla="*/ 2676528 w 7275198"/>
                <a:gd name="connsiteY81" fmla="*/ 4412933 h 4762500"/>
                <a:gd name="connsiteX82" fmla="*/ 2644143 w 7275198"/>
                <a:gd name="connsiteY82" fmla="*/ 4353878 h 4762500"/>
                <a:gd name="connsiteX83" fmla="*/ 2597470 w 7275198"/>
                <a:gd name="connsiteY83" fmla="*/ 4349115 h 4762500"/>
                <a:gd name="connsiteX84" fmla="*/ 2322198 w 7275198"/>
                <a:gd name="connsiteY84" fmla="*/ 4349115 h 4762500"/>
                <a:gd name="connsiteX85" fmla="*/ 1787845 w 7275198"/>
                <a:gd name="connsiteY85" fmla="*/ 4755833 h 4762500"/>
                <a:gd name="connsiteX86" fmla="*/ 1623063 w 7275198"/>
                <a:gd name="connsiteY86" fmla="*/ 4755833 h 4762500"/>
                <a:gd name="connsiteX87" fmla="*/ 1623063 w 7275198"/>
                <a:gd name="connsiteY87" fmla="*/ 4352925 h 4762500"/>
                <a:gd name="connsiteX88" fmla="*/ 1381128 w 7275198"/>
                <a:gd name="connsiteY88" fmla="*/ 4352925 h 4762500"/>
                <a:gd name="connsiteX89" fmla="*/ 1381128 w 7275198"/>
                <a:gd name="connsiteY89" fmla="*/ 4218623 h 4762500"/>
                <a:gd name="connsiteX90" fmla="*/ 2028828 w 7275198"/>
                <a:gd name="connsiteY90" fmla="*/ 4218623 h 4762500"/>
                <a:gd name="connsiteX91" fmla="*/ 2028828 w 7275198"/>
                <a:gd name="connsiteY91" fmla="*/ 4352925 h 4762500"/>
                <a:gd name="connsiteX92" fmla="*/ 1787845 w 7275198"/>
                <a:gd name="connsiteY92" fmla="*/ 4352925 h 4762500"/>
                <a:gd name="connsiteX93" fmla="*/ 1787845 w 7275198"/>
                <a:gd name="connsiteY93" fmla="*/ 4755833 h 4762500"/>
                <a:gd name="connsiteX94" fmla="*/ 1040133 w 7275198"/>
                <a:gd name="connsiteY94" fmla="*/ 4621530 h 4762500"/>
                <a:gd name="connsiteX95" fmla="*/ 1414465 w 7275198"/>
                <a:gd name="connsiteY95" fmla="*/ 4621530 h 4762500"/>
                <a:gd name="connsiteX96" fmla="*/ 1414465 w 7275198"/>
                <a:gd name="connsiteY96" fmla="*/ 4755833 h 4762500"/>
                <a:gd name="connsiteX97" fmla="*/ 876303 w 7275198"/>
                <a:gd name="connsiteY97" fmla="*/ 4755833 h 4762500"/>
                <a:gd name="connsiteX98" fmla="*/ 876303 w 7275198"/>
                <a:gd name="connsiteY98" fmla="*/ 4218623 h 4762500"/>
                <a:gd name="connsiteX99" fmla="*/ 1041085 w 7275198"/>
                <a:gd name="connsiteY99" fmla="*/ 4218623 h 4762500"/>
                <a:gd name="connsiteX100" fmla="*/ 1041085 w 7275198"/>
                <a:gd name="connsiteY100" fmla="*/ 4621530 h 4762500"/>
                <a:gd name="connsiteX101" fmla="*/ 701995 w 7275198"/>
                <a:gd name="connsiteY101" fmla="*/ 4219575 h 4762500"/>
                <a:gd name="connsiteX102" fmla="*/ 701995 w 7275198"/>
                <a:gd name="connsiteY102" fmla="*/ 4557713 h 4762500"/>
                <a:gd name="connsiteX103" fmla="*/ 431485 w 7275198"/>
                <a:gd name="connsiteY103" fmla="*/ 4762500 h 4762500"/>
                <a:gd name="connsiteX104" fmla="*/ 296230 w 7275198"/>
                <a:gd name="connsiteY104" fmla="*/ 4761548 h 4762500"/>
                <a:gd name="connsiteX105" fmla="*/ 5718 w 7275198"/>
                <a:gd name="connsiteY105" fmla="*/ 4549140 h 4762500"/>
                <a:gd name="connsiteX106" fmla="*/ 5718 w 7275198"/>
                <a:gd name="connsiteY106" fmla="*/ 4219575 h 4762500"/>
                <a:gd name="connsiteX107" fmla="*/ 170500 w 7275198"/>
                <a:gd name="connsiteY107" fmla="*/ 4219575 h 4762500"/>
                <a:gd name="connsiteX108" fmla="*/ 170500 w 7275198"/>
                <a:gd name="connsiteY108" fmla="*/ 4500563 h 4762500"/>
                <a:gd name="connsiteX109" fmla="*/ 288610 w 7275198"/>
                <a:gd name="connsiteY109" fmla="*/ 4630103 h 4762500"/>
                <a:gd name="connsiteX110" fmla="*/ 362905 w 7275198"/>
                <a:gd name="connsiteY110" fmla="*/ 4631055 h 4762500"/>
                <a:gd name="connsiteX111" fmla="*/ 431485 w 7275198"/>
                <a:gd name="connsiteY111" fmla="*/ 4630103 h 4762500"/>
                <a:gd name="connsiteX112" fmla="*/ 537213 w 7275198"/>
                <a:gd name="connsiteY112" fmla="*/ 4524375 h 4762500"/>
                <a:gd name="connsiteX113" fmla="*/ 537213 w 7275198"/>
                <a:gd name="connsiteY113" fmla="*/ 4219575 h 4762500"/>
                <a:gd name="connsiteX114" fmla="*/ 701995 w 7275198"/>
                <a:gd name="connsiteY114" fmla="*/ 4219575 h 4762500"/>
                <a:gd name="connsiteX115" fmla="*/ 701995 w 7275198"/>
                <a:gd name="connsiteY115" fmla="*/ 4219575 h 4762500"/>
                <a:gd name="connsiteX116" fmla="*/ 701995 w 7275198"/>
                <a:gd name="connsiteY116" fmla="*/ 4219575 h 4762500"/>
                <a:gd name="connsiteX117" fmla="*/ 7239003 w 7275198"/>
                <a:gd name="connsiteY117" fmla="*/ 58102 h 4762500"/>
                <a:gd name="connsiteX118" fmla="*/ 7197093 w 7275198"/>
                <a:gd name="connsiteY118" fmla="*/ 170498 h 4762500"/>
                <a:gd name="connsiteX119" fmla="*/ 7155183 w 7275198"/>
                <a:gd name="connsiteY119" fmla="*/ 60960 h 4762500"/>
                <a:gd name="connsiteX120" fmla="*/ 7154231 w 7275198"/>
                <a:gd name="connsiteY120" fmla="*/ 58102 h 4762500"/>
                <a:gd name="connsiteX121" fmla="*/ 7118036 w 7275198"/>
                <a:gd name="connsiteY121" fmla="*/ 58102 h 4762500"/>
                <a:gd name="connsiteX122" fmla="*/ 7118036 w 7275198"/>
                <a:gd name="connsiteY122" fmla="*/ 215265 h 4762500"/>
                <a:gd name="connsiteX123" fmla="*/ 7144706 w 7275198"/>
                <a:gd name="connsiteY123" fmla="*/ 215265 h 4762500"/>
                <a:gd name="connsiteX124" fmla="*/ 7144706 w 7275198"/>
                <a:gd name="connsiteY124" fmla="*/ 100965 h 4762500"/>
                <a:gd name="connsiteX125" fmla="*/ 7188520 w 7275198"/>
                <a:gd name="connsiteY125" fmla="*/ 215265 h 4762500"/>
                <a:gd name="connsiteX126" fmla="*/ 7204713 w 7275198"/>
                <a:gd name="connsiteY126" fmla="*/ 215265 h 4762500"/>
                <a:gd name="connsiteX127" fmla="*/ 7248528 w 7275198"/>
                <a:gd name="connsiteY127" fmla="*/ 100965 h 4762500"/>
                <a:gd name="connsiteX128" fmla="*/ 7248528 w 7275198"/>
                <a:gd name="connsiteY128" fmla="*/ 215265 h 4762500"/>
                <a:gd name="connsiteX129" fmla="*/ 7275198 w 7275198"/>
                <a:gd name="connsiteY129" fmla="*/ 215265 h 4762500"/>
                <a:gd name="connsiteX130" fmla="*/ 7275198 w 7275198"/>
                <a:gd name="connsiteY130" fmla="*/ 58102 h 4762500"/>
                <a:gd name="connsiteX131" fmla="*/ 7239003 w 7275198"/>
                <a:gd name="connsiteY131" fmla="*/ 58102 h 4762500"/>
                <a:gd name="connsiteX132" fmla="*/ 6981828 w 7275198"/>
                <a:gd name="connsiteY132" fmla="*/ 82867 h 4762500"/>
                <a:gd name="connsiteX133" fmla="*/ 7028501 w 7275198"/>
                <a:gd name="connsiteY133" fmla="*/ 82867 h 4762500"/>
                <a:gd name="connsiteX134" fmla="*/ 7028501 w 7275198"/>
                <a:gd name="connsiteY134" fmla="*/ 215265 h 4762500"/>
                <a:gd name="connsiteX135" fmla="*/ 7055170 w 7275198"/>
                <a:gd name="connsiteY135" fmla="*/ 215265 h 4762500"/>
                <a:gd name="connsiteX136" fmla="*/ 7055170 w 7275198"/>
                <a:gd name="connsiteY136" fmla="*/ 82867 h 4762500"/>
                <a:gd name="connsiteX137" fmla="*/ 7101843 w 7275198"/>
                <a:gd name="connsiteY137" fmla="*/ 82867 h 4762500"/>
                <a:gd name="connsiteX138" fmla="*/ 7101843 w 7275198"/>
                <a:gd name="connsiteY138" fmla="*/ 58102 h 4762500"/>
                <a:gd name="connsiteX139" fmla="*/ 6982781 w 7275198"/>
                <a:gd name="connsiteY139" fmla="*/ 58102 h 4762500"/>
                <a:gd name="connsiteX140" fmla="*/ 6982781 w 7275198"/>
                <a:gd name="connsiteY140" fmla="*/ 82867 h 4762500"/>
                <a:gd name="connsiteX141" fmla="*/ 6518913 w 7275198"/>
                <a:gd name="connsiteY141" fmla="*/ 0 h 4762500"/>
                <a:gd name="connsiteX142" fmla="*/ 7008498 w 7275198"/>
                <a:gd name="connsiteY142" fmla="*/ 520065 h 4762500"/>
                <a:gd name="connsiteX143" fmla="*/ 7011356 w 7275198"/>
                <a:gd name="connsiteY143" fmla="*/ 2277428 h 4762500"/>
                <a:gd name="connsiteX144" fmla="*/ 6770373 w 7275198"/>
                <a:gd name="connsiteY144" fmla="*/ 2516505 h 4762500"/>
                <a:gd name="connsiteX145" fmla="*/ 5138741 w 7275198"/>
                <a:gd name="connsiteY145" fmla="*/ 2515553 h 4762500"/>
                <a:gd name="connsiteX146" fmla="*/ 4900616 w 7275198"/>
                <a:gd name="connsiteY146" fmla="*/ 2277428 h 4762500"/>
                <a:gd name="connsiteX147" fmla="*/ 4900616 w 7275198"/>
                <a:gd name="connsiteY147" fmla="*/ 1684020 h 4762500"/>
                <a:gd name="connsiteX148" fmla="*/ 5135883 w 7275198"/>
                <a:gd name="connsiteY148" fmla="*/ 1445895 h 4762500"/>
                <a:gd name="connsiteX149" fmla="*/ 5624515 w 7275198"/>
                <a:gd name="connsiteY149" fmla="*/ 1445895 h 4762500"/>
                <a:gd name="connsiteX150" fmla="*/ 5808348 w 7275198"/>
                <a:gd name="connsiteY150" fmla="*/ 1251585 h 4762500"/>
                <a:gd name="connsiteX151" fmla="*/ 5616895 w 7275198"/>
                <a:gd name="connsiteY151" fmla="*/ 1080135 h 4762500"/>
                <a:gd name="connsiteX152" fmla="*/ 4819653 w 7275198"/>
                <a:gd name="connsiteY152" fmla="*/ 1080135 h 4762500"/>
                <a:gd name="connsiteX153" fmla="*/ 4562478 w 7275198"/>
                <a:gd name="connsiteY153" fmla="*/ 1335405 h 4762500"/>
                <a:gd name="connsiteX154" fmla="*/ 4562478 w 7275198"/>
                <a:gd name="connsiteY154" fmla="*/ 3368040 h 4762500"/>
                <a:gd name="connsiteX155" fmla="*/ 4072893 w 7275198"/>
                <a:gd name="connsiteY155" fmla="*/ 3893820 h 4762500"/>
                <a:gd name="connsiteX156" fmla="*/ 484825 w 7275198"/>
                <a:gd name="connsiteY156" fmla="*/ 3893820 h 4762500"/>
                <a:gd name="connsiteX157" fmla="*/ 3 w 7275198"/>
                <a:gd name="connsiteY157" fmla="*/ 3368040 h 4762500"/>
                <a:gd name="connsiteX158" fmla="*/ 3 w 7275198"/>
                <a:gd name="connsiteY158" fmla="*/ 215265 h 4762500"/>
                <a:gd name="connsiteX159" fmla="*/ 217173 w 7275198"/>
                <a:gd name="connsiteY159" fmla="*/ 952 h 4762500"/>
                <a:gd name="connsiteX160" fmla="*/ 1891668 w 7275198"/>
                <a:gd name="connsiteY160" fmla="*/ 952 h 4762500"/>
                <a:gd name="connsiteX161" fmla="*/ 2108838 w 7275198"/>
                <a:gd name="connsiteY161" fmla="*/ 215265 h 4762500"/>
                <a:gd name="connsiteX162" fmla="*/ 2108838 w 7275198"/>
                <a:gd name="connsiteY162" fmla="*/ 2133600 h 4762500"/>
                <a:gd name="connsiteX163" fmla="*/ 2302195 w 7275198"/>
                <a:gd name="connsiteY163" fmla="*/ 2303145 h 4762500"/>
                <a:gd name="connsiteX164" fmla="*/ 2453643 w 7275198"/>
                <a:gd name="connsiteY164" fmla="*/ 2125980 h 4762500"/>
                <a:gd name="connsiteX165" fmla="*/ 2453643 w 7275198"/>
                <a:gd name="connsiteY165" fmla="*/ 216217 h 4762500"/>
                <a:gd name="connsiteX166" fmla="*/ 2670813 w 7275198"/>
                <a:gd name="connsiteY166" fmla="*/ 1905 h 4762500"/>
                <a:gd name="connsiteX167" fmla="*/ 6518913 w 7275198"/>
                <a:gd name="connsiteY167" fmla="*/ 0 h 4762500"/>
                <a:gd name="connsiteX168" fmla="*/ 7008498 w 7275198"/>
                <a:gd name="connsiteY168" fmla="*/ 3655695 h 4762500"/>
                <a:gd name="connsiteX169" fmla="*/ 7008498 w 7275198"/>
                <a:gd name="connsiteY169" fmla="*/ 3096578 h 4762500"/>
                <a:gd name="connsiteX170" fmla="*/ 6767515 w 7275198"/>
                <a:gd name="connsiteY170" fmla="*/ 2858453 h 4762500"/>
                <a:gd name="connsiteX171" fmla="*/ 5132073 w 7275198"/>
                <a:gd name="connsiteY171" fmla="*/ 2858453 h 4762500"/>
                <a:gd name="connsiteX172" fmla="*/ 4896806 w 7275198"/>
                <a:gd name="connsiteY172" fmla="*/ 3097530 h 4762500"/>
                <a:gd name="connsiteX173" fmla="*/ 4896806 w 7275198"/>
                <a:gd name="connsiteY173" fmla="*/ 3656648 h 4762500"/>
                <a:gd name="connsiteX174" fmla="*/ 5132073 w 7275198"/>
                <a:gd name="connsiteY174" fmla="*/ 3894773 h 4762500"/>
                <a:gd name="connsiteX175" fmla="*/ 6767515 w 7275198"/>
                <a:gd name="connsiteY175" fmla="*/ 3894773 h 4762500"/>
                <a:gd name="connsiteX176" fmla="*/ 7008498 w 7275198"/>
                <a:gd name="connsiteY176" fmla="*/ 3655695 h 4762500"/>
                <a:gd name="connsiteX177" fmla="*/ 7008498 w 7275198"/>
                <a:gd name="connsiteY177" fmla="*/ 3655695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275198" h="4762500">
                  <a:moveTo>
                    <a:pt x="6773231" y="4755833"/>
                  </a:moveTo>
                  <a:lnTo>
                    <a:pt x="6609401" y="4755833"/>
                  </a:lnTo>
                  <a:lnTo>
                    <a:pt x="6609401" y="4352925"/>
                  </a:lnTo>
                  <a:lnTo>
                    <a:pt x="6367465" y="4352925"/>
                  </a:lnTo>
                  <a:lnTo>
                    <a:pt x="6367465" y="4218623"/>
                  </a:lnTo>
                  <a:lnTo>
                    <a:pt x="7015165" y="4218623"/>
                  </a:lnTo>
                  <a:lnTo>
                    <a:pt x="7015165" y="4352925"/>
                  </a:lnTo>
                  <a:lnTo>
                    <a:pt x="6774183" y="4352925"/>
                  </a:lnTo>
                  <a:lnTo>
                    <a:pt x="6774183" y="4755833"/>
                  </a:lnTo>
                  <a:close/>
                  <a:moveTo>
                    <a:pt x="6241736" y="4755833"/>
                  </a:moveTo>
                  <a:lnTo>
                    <a:pt x="5979798" y="4755833"/>
                  </a:lnTo>
                  <a:lnTo>
                    <a:pt x="5653090" y="4351973"/>
                  </a:lnTo>
                  <a:lnTo>
                    <a:pt x="5653090" y="4755833"/>
                  </a:lnTo>
                  <a:lnTo>
                    <a:pt x="5498786" y="4755833"/>
                  </a:lnTo>
                  <a:lnTo>
                    <a:pt x="5498786" y="4218623"/>
                  </a:lnTo>
                  <a:lnTo>
                    <a:pt x="5760723" y="4218623"/>
                  </a:lnTo>
                  <a:lnTo>
                    <a:pt x="6087431" y="4621530"/>
                  </a:lnTo>
                  <a:lnTo>
                    <a:pt x="6087431" y="4218623"/>
                  </a:lnTo>
                  <a:lnTo>
                    <a:pt x="6242688" y="4218623"/>
                  </a:lnTo>
                  <a:lnTo>
                    <a:pt x="6241736" y="4755833"/>
                  </a:lnTo>
                  <a:close/>
                  <a:moveTo>
                    <a:pt x="4726308" y="4218623"/>
                  </a:moveTo>
                  <a:lnTo>
                    <a:pt x="5330193" y="4218623"/>
                  </a:lnTo>
                  <a:lnTo>
                    <a:pt x="5330193" y="4340543"/>
                  </a:lnTo>
                  <a:lnTo>
                    <a:pt x="4890138" y="4340543"/>
                  </a:lnTo>
                  <a:lnTo>
                    <a:pt x="4890138" y="4432935"/>
                  </a:lnTo>
                  <a:lnTo>
                    <a:pt x="5300666" y="4432935"/>
                  </a:lnTo>
                  <a:lnTo>
                    <a:pt x="5300666" y="4538663"/>
                  </a:lnTo>
                  <a:lnTo>
                    <a:pt x="4890138" y="4538663"/>
                  </a:lnTo>
                  <a:lnTo>
                    <a:pt x="4890138" y="4634865"/>
                  </a:lnTo>
                  <a:lnTo>
                    <a:pt x="5330193" y="4634865"/>
                  </a:lnTo>
                  <a:lnTo>
                    <a:pt x="5330193" y="4755833"/>
                  </a:lnTo>
                  <a:lnTo>
                    <a:pt x="4726308" y="4755833"/>
                  </a:lnTo>
                  <a:lnTo>
                    <a:pt x="4726308" y="4218623"/>
                  </a:lnTo>
                  <a:close/>
                  <a:moveTo>
                    <a:pt x="4393885" y="4755833"/>
                  </a:moveTo>
                  <a:lnTo>
                    <a:pt x="3855723" y="4755833"/>
                  </a:lnTo>
                  <a:lnTo>
                    <a:pt x="3855723" y="4218623"/>
                  </a:lnTo>
                  <a:lnTo>
                    <a:pt x="4332926" y="4218623"/>
                  </a:lnTo>
                  <a:cubicBezTo>
                    <a:pt x="4526283" y="4218623"/>
                    <a:pt x="4580576" y="4266248"/>
                    <a:pt x="4580576" y="4459605"/>
                  </a:cubicBezTo>
                  <a:lnTo>
                    <a:pt x="4580576" y="4490085"/>
                  </a:lnTo>
                  <a:cubicBezTo>
                    <a:pt x="4580576" y="4531995"/>
                    <a:pt x="4580576" y="4575810"/>
                    <a:pt x="4573908" y="4616768"/>
                  </a:cubicBezTo>
                  <a:cubicBezTo>
                    <a:pt x="4557716" y="4710113"/>
                    <a:pt x="4488183" y="4755833"/>
                    <a:pt x="4393885" y="4755833"/>
                  </a:cubicBezTo>
                  <a:close/>
                  <a:moveTo>
                    <a:pt x="4019553" y="4350068"/>
                  </a:moveTo>
                  <a:lnTo>
                    <a:pt x="4019553" y="4624388"/>
                  </a:lnTo>
                  <a:lnTo>
                    <a:pt x="4297683" y="4624388"/>
                  </a:lnTo>
                  <a:cubicBezTo>
                    <a:pt x="4406268" y="4624388"/>
                    <a:pt x="4413888" y="4583430"/>
                    <a:pt x="4413888" y="4489133"/>
                  </a:cubicBezTo>
                  <a:lnTo>
                    <a:pt x="4413888" y="4484370"/>
                  </a:lnTo>
                  <a:cubicBezTo>
                    <a:pt x="4413888" y="4391978"/>
                    <a:pt x="4411983" y="4350068"/>
                    <a:pt x="4300541" y="4350068"/>
                  </a:cubicBezTo>
                  <a:lnTo>
                    <a:pt x="4019553" y="4350068"/>
                  </a:lnTo>
                  <a:close/>
                  <a:moveTo>
                    <a:pt x="3582356" y="4755833"/>
                  </a:moveTo>
                  <a:lnTo>
                    <a:pt x="3530920" y="4658678"/>
                  </a:lnTo>
                  <a:lnTo>
                    <a:pt x="3181353" y="4658678"/>
                  </a:lnTo>
                  <a:lnTo>
                    <a:pt x="3128013" y="4755833"/>
                  </a:lnTo>
                  <a:lnTo>
                    <a:pt x="2944180" y="4755833"/>
                  </a:lnTo>
                  <a:lnTo>
                    <a:pt x="3246123" y="4218623"/>
                  </a:lnTo>
                  <a:lnTo>
                    <a:pt x="3469008" y="4218623"/>
                  </a:lnTo>
                  <a:lnTo>
                    <a:pt x="3764283" y="4755833"/>
                  </a:lnTo>
                  <a:cubicBezTo>
                    <a:pt x="3764283" y="4755833"/>
                    <a:pt x="3582356" y="4755833"/>
                    <a:pt x="3582356" y="4755833"/>
                  </a:cubicBezTo>
                  <a:close/>
                  <a:moveTo>
                    <a:pt x="3354708" y="4333875"/>
                  </a:moveTo>
                  <a:lnTo>
                    <a:pt x="3238503" y="4547235"/>
                  </a:lnTo>
                  <a:lnTo>
                    <a:pt x="3470913" y="4547235"/>
                  </a:lnTo>
                  <a:lnTo>
                    <a:pt x="3354708" y="4333875"/>
                  </a:lnTo>
                  <a:lnTo>
                    <a:pt x="3354708" y="4333875"/>
                  </a:lnTo>
                  <a:close/>
                  <a:moveTo>
                    <a:pt x="2322198" y="4755833"/>
                  </a:moveTo>
                  <a:lnTo>
                    <a:pt x="2157415" y="4755833"/>
                  </a:lnTo>
                  <a:lnTo>
                    <a:pt x="2157415" y="4218623"/>
                  </a:lnTo>
                  <a:lnTo>
                    <a:pt x="2661288" y="4218623"/>
                  </a:lnTo>
                  <a:cubicBezTo>
                    <a:pt x="2788923" y="4218623"/>
                    <a:pt x="2842263" y="4258628"/>
                    <a:pt x="2842263" y="4388168"/>
                  </a:cubicBezTo>
                  <a:cubicBezTo>
                    <a:pt x="2842263" y="4425315"/>
                    <a:pt x="2839405" y="4466273"/>
                    <a:pt x="2819403" y="4498658"/>
                  </a:cubicBezTo>
                  <a:cubicBezTo>
                    <a:pt x="2801305" y="4526280"/>
                    <a:pt x="2770825" y="4535805"/>
                    <a:pt x="2741298" y="4544378"/>
                  </a:cubicBezTo>
                  <a:cubicBezTo>
                    <a:pt x="2735583" y="4546283"/>
                    <a:pt x="2730820" y="4547235"/>
                    <a:pt x="2725105" y="4549140"/>
                  </a:cubicBezTo>
                  <a:cubicBezTo>
                    <a:pt x="2794638" y="4557713"/>
                    <a:pt x="2835595" y="4577715"/>
                    <a:pt x="2835595" y="4652010"/>
                  </a:cubicBezTo>
                  <a:lnTo>
                    <a:pt x="2835595" y="4754880"/>
                  </a:lnTo>
                  <a:lnTo>
                    <a:pt x="2667955" y="4754880"/>
                  </a:lnTo>
                  <a:lnTo>
                    <a:pt x="2667955" y="4703445"/>
                  </a:lnTo>
                  <a:cubicBezTo>
                    <a:pt x="2667955" y="4644390"/>
                    <a:pt x="2665098" y="4616768"/>
                    <a:pt x="2596518" y="4616768"/>
                  </a:cubicBezTo>
                  <a:lnTo>
                    <a:pt x="2321245" y="4616768"/>
                  </a:lnTo>
                  <a:lnTo>
                    <a:pt x="2322198" y="4755833"/>
                  </a:lnTo>
                  <a:lnTo>
                    <a:pt x="2322198" y="4755833"/>
                  </a:lnTo>
                  <a:close/>
                  <a:moveTo>
                    <a:pt x="2322198" y="4349115"/>
                  </a:moveTo>
                  <a:lnTo>
                    <a:pt x="2322198" y="4488180"/>
                  </a:lnTo>
                  <a:lnTo>
                    <a:pt x="2592708" y="4488180"/>
                  </a:lnTo>
                  <a:cubicBezTo>
                    <a:pt x="2669860" y="4488180"/>
                    <a:pt x="2676528" y="4472940"/>
                    <a:pt x="2676528" y="4412933"/>
                  </a:cubicBezTo>
                  <a:cubicBezTo>
                    <a:pt x="2675575" y="4384358"/>
                    <a:pt x="2674623" y="4362450"/>
                    <a:pt x="2644143" y="4353878"/>
                  </a:cubicBezTo>
                  <a:cubicBezTo>
                    <a:pt x="2629855" y="4350068"/>
                    <a:pt x="2612710" y="4349115"/>
                    <a:pt x="2597470" y="4349115"/>
                  </a:cubicBezTo>
                  <a:cubicBezTo>
                    <a:pt x="2596518" y="4349115"/>
                    <a:pt x="2322198" y="4349115"/>
                    <a:pt x="2322198" y="4349115"/>
                  </a:cubicBezTo>
                  <a:close/>
                  <a:moveTo>
                    <a:pt x="1787845" y="4755833"/>
                  </a:moveTo>
                  <a:lnTo>
                    <a:pt x="1623063" y="4755833"/>
                  </a:lnTo>
                  <a:lnTo>
                    <a:pt x="1623063" y="4352925"/>
                  </a:lnTo>
                  <a:lnTo>
                    <a:pt x="1381128" y="4352925"/>
                  </a:lnTo>
                  <a:lnTo>
                    <a:pt x="1381128" y="4218623"/>
                  </a:lnTo>
                  <a:lnTo>
                    <a:pt x="2028828" y="4218623"/>
                  </a:lnTo>
                  <a:lnTo>
                    <a:pt x="2028828" y="4352925"/>
                  </a:lnTo>
                  <a:lnTo>
                    <a:pt x="1787845" y="4352925"/>
                  </a:lnTo>
                  <a:lnTo>
                    <a:pt x="1787845" y="4755833"/>
                  </a:lnTo>
                  <a:close/>
                  <a:moveTo>
                    <a:pt x="1040133" y="4621530"/>
                  </a:moveTo>
                  <a:lnTo>
                    <a:pt x="1414465" y="4621530"/>
                  </a:lnTo>
                  <a:lnTo>
                    <a:pt x="1414465" y="4755833"/>
                  </a:lnTo>
                  <a:lnTo>
                    <a:pt x="876303" y="4755833"/>
                  </a:lnTo>
                  <a:lnTo>
                    <a:pt x="876303" y="4218623"/>
                  </a:lnTo>
                  <a:lnTo>
                    <a:pt x="1041085" y="4218623"/>
                  </a:lnTo>
                  <a:lnTo>
                    <a:pt x="1041085" y="4621530"/>
                  </a:lnTo>
                  <a:close/>
                  <a:moveTo>
                    <a:pt x="701995" y="4219575"/>
                  </a:moveTo>
                  <a:lnTo>
                    <a:pt x="701995" y="4557713"/>
                  </a:lnTo>
                  <a:cubicBezTo>
                    <a:pt x="701995" y="4738688"/>
                    <a:pt x="591505" y="4762500"/>
                    <a:pt x="431485" y="4762500"/>
                  </a:cubicBezTo>
                  <a:cubicBezTo>
                    <a:pt x="386718" y="4762500"/>
                    <a:pt x="340998" y="4761548"/>
                    <a:pt x="296230" y="4761548"/>
                  </a:cubicBezTo>
                  <a:cubicBezTo>
                    <a:pt x="123828" y="4761548"/>
                    <a:pt x="5718" y="4754880"/>
                    <a:pt x="5718" y="4549140"/>
                  </a:cubicBezTo>
                  <a:lnTo>
                    <a:pt x="5718" y="4219575"/>
                  </a:lnTo>
                  <a:lnTo>
                    <a:pt x="170500" y="4219575"/>
                  </a:lnTo>
                  <a:lnTo>
                    <a:pt x="170500" y="4500563"/>
                  </a:lnTo>
                  <a:cubicBezTo>
                    <a:pt x="173358" y="4601528"/>
                    <a:pt x="179073" y="4627245"/>
                    <a:pt x="288610" y="4630103"/>
                  </a:cubicBezTo>
                  <a:lnTo>
                    <a:pt x="362905" y="4631055"/>
                  </a:lnTo>
                  <a:lnTo>
                    <a:pt x="431485" y="4630103"/>
                  </a:lnTo>
                  <a:cubicBezTo>
                    <a:pt x="524830" y="4630103"/>
                    <a:pt x="535308" y="4604385"/>
                    <a:pt x="537213" y="4524375"/>
                  </a:cubicBezTo>
                  <a:lnTo>
                    <a:pt x="537213" y="4219575"/>
                  </a:lnTo>
                  <a:lnTo>
                    <a:pt x="701995" y="4219575"/>
                  </a:lnTo>
                  <a:lnTo>
                    <a:pt x="701995" y="4219575"/>
                  </a:lnTo>
                  <a:lnTo>
                    <a:pt x="701995" y="4219575"/>
                  </a:lnTo>
                  <a:close/>
                  <a:moveTo>
                    <a:pt x="7239003" y="58102"/>
                  </a:moveTo>
                  <a:lnTo>
                    <a:pt x="7197093" y="170498"/>
                  </a:lnTo>
                  <a:lnTo>
                    <a:pt x="7155183" y="60960"/>
                  </a:lnTo>
                  <a:lnTo>
                    <a:pt x="7154231" y="58102"/>
                  </a:lnTo>
                  <a:lnTo>
                    <a:pt x="7118036" y="58102"/>
                  </a:lnTo>
                  <a:lnTo>
                    <a:pt x="7118036" y="215265"/>
                  </a:lnTo>
                  <a:lnTo>
                    <a:pt x="7144706" y="215265"/>
                  </a:lnTo>
                  <a:lnTo>
                    <a:pt x="7144706" y="100965"/>
                  </a:lnTo>
                  <a:lnTo>
                    <a:pt x="7188520" y="215265"/>
                  </a:lnTo>
                  <a:lnTo>
                    <a:pt x="7204713" y="215265"/>
                  </a:lnTo>
                  <a:lnTo>
                    <a:pt x="7248528" y="100965"/>
                  </a:lnTo>
                  <a:lnTo>
                    <a:pt x="7248528" y="215265"/>
                  </a:lnTo>
                  <a:lnTo>
                    <a:pt x="7275198" y="215265"/>
                  </a:lnTo>
                  <a:lnTo>
                    <a:pt x="7275198" y="58102"/>
                  </a:lnTo>
                  <a:lnTo>
                    <a:pt x="7239003" y="58102"/>
                  </a:lnTo>
                  <a:close/>
                  <a:moveTo>
                    <a:pt x="6981828" y="82867"/>
                  </a:moveTo>
                  <a:lnTo>
                    <a:pt x="7028501" y="82867"/>
                  </a:lnTo>
                  <a:lnTo>
                    <a:pt x="7028501" y="215265"/>
                  </a:lnTo>
                  <a:lnTo>
                    <a:pt x="7055170" y="215265"/>
                  </a:lnTo>
                  <a:lnTo>
                    <a:pt x="7055170" y="82867"/>
                  </a:lnTo>
                  <a:lnTo>
                    <a:pt x="7101843" y="82867"/>
                  </a:lnTo>
                  <a:lnTo>
                    <a:pt x="7101843" y="58102"/>
                  </a:lnTo>
                  <a:lnTo>
                    <a:pt x="6982781" y="58102"/>
                  </a:lnTo>
                  <a:lnTo>
                    <a:pt x="6982781" y="82867"/>
                  </a:lnTo>
                  <a:close/>
                  <a:moveTo>
                    <a:pt x="6518913" y="0"/>
                  </a:moveTo>
                  <a:cubicBezTo>
                    <a:pt x="6761801" y="0"/>
                    <a:pt x="7008498" y="262890"/>
                    <a:pt x="7008498" y="520065"/>
                  </a:cubicBezTo>
                  <a:lnTo>
                    <a:pt x="7011356" y="2277428"/>
                  </a:lnTo>
                  <a:cubicBezTo>
                    <a:pt x="7011356" y="2408873"/>
                    <a:pt x="6903723" y="2516505"/>
                    <a:pt x="6770373" y="2516505"/>
                  </a:cubicBezTo>
                  <a:lnTo>
                    <a:pt x="5138741" y="2515553"/>
                  </a:lnTo>
                  <a:cubicBezTo>
                    <a:pt x="5008248" y="2512695"/>
                    <a:pt x="4900616" y="2406968"/>
                    <a:pt x="4900616" y="2277428"/>
                  </a:cubicBezTo>
                  <a:lnTo>
                    <a:pt x="4900616" y="1684020"/>
                  </a:lnTo>
                  <a:cubicBezTo>
                    <a:pt x="4900616" y="1556385"/>
                    <a:pt x="5005391" y="1445895"/>
                    <a:pt x="5135883" y="1445895"/>
                  </a:cubicBezTo>
                  <a:lnTo>
                    <a:pt x="5624515" y="1445895"/>
                  </a:lnTo>
                  <a:cubicBezTo>
                    <a:pt x="5730243" y="1445895"/>
                    <a:pt x="5815015" y="1358265"/>
                    <a:pt x="5808348" y="1251585"/>
                  </a:cubicBezTo>
                  <a:cubicBezTo>
                    <a:pt x="5802633" y="1154430"/>
                    <a:pt x="5715956" y="1080135"/>
                    <a:pt x="5616895" y="1080135"/>
                  </a:cubicBezTo>
                  <a:lnTo>
                    <a:pt x="4819653" y="1080135"/>
                  </a:lnTo>
                  <a:cubicBezTo>
                    <a:pt x="4677731" y="1080135"/>
                    <a:pt x="4562478" y="1194435"/>
                    <a:pt x="4562478" y="1335405"/>
                  </a:cubicBezTo>
                  <a:lnTo>
                    <a:pt x="4562478" y="3368040"/>
                  </a:lnTo>
                  <a:cubicBezTo>
                    <a:pt x="4562478" y="3630930"/>
                    <a:pt x="4315781" y="3893820"/>
                    <a:pt x="4072893" y="3893820"/>
                  </a:cubicBezTo>
                  <a:lnTo>
                    <a:pt x="484825" y="3893820"/>
                  </a:lnTo>
                  <a:cubicBezTo>
                    <a:pt x="241938" y="3893820"/>
                    <a:pt x="-950" y="3629978"/>
                    <a:pt x="3" y="3368040"/>
                  </a:cubicBezTo>
                  <a:cubicBezTo>
                    <a:pt x="955" y="3186113"/>
                    <a:pt x="3" y="215265"/>
                    <a:pt x="3" y="215265"/>
                  </a:cubicBezTo>
                  <a:cubicBezTo>
                    <a:pt x="3" y="97155"/>
                    <a:pt x="97158" y="952"/>
                    <a:pt x="217173" y="952"/>
                  </a:cubicBezTo>
                  <a:lnTo>
                    <a:pt x="1891668" y="952"/>
                  </a:lnTo>
                  <a:cubicBezTo>
                    <a:pt x="2011683" y="952"/>
                    <a:pt x="2108838" y="97155"/>
                    <a:pt x="2108838" y="215265"/>
                  </a:cubicBezTo>
                  <a:lnTo>
                    <a:pt x="2108838" y="2133600"/>
                  </a:lnTo>
                  <a:cubicBezTo>
                    <a:pt x="2108838" y="2234565"/>
                    <a:pt x="2197420" y="2315528"/>
                    <a:pt x="2302195" y="2303145"/>
                  </a:cubicBezTo>
                  <a:cubicBezTo>
                    <a:pt x="2389825" y="2292668"/>
                    <a:pt x="2453643" y="2213610"/>
                    <a:pt x="2453643" y="2125980"/>
                  </a:cubicBezTo>
                  <a:lnTo>
                    <a:pt x="2453643" y="216217"/>
                  </a:lnTo>
                  <a:cubicBezTo>
                    <a:pt x="2453643" y="98108"/>
                    <a:pt x="2550798" y="1905"/>
                    <a:pt x="2670813" y="1905"/>
                  </a:cubicBezTo>
                  <a:cubicBezTo>
                    <a:pt x="2669860" y="1905"/>
                    <a:pt x="6004563" y="0"/>
                    <a:pt x="6518913" y="0"/>
                  </a:cubicBezTo>
                  <a:close/>
                  <a:moveTo>
                    <a:pt x="7008498" y="3655695"/>
                  </a:moveTo>
                  <a:lnTo>
                    <a:pt x="7008498" y="3096578"/>
                  </a:lnTo>
                  <a:cubicBezTo>
                    <a:pt x="7008498" y="2965133"/>
                    <a:pt x="6900865" y="2857500"/>
                    <a:pt x="6767515" y="2858453"/>
                  </a:cubicBezTo>
                  <a:lnTo>
                    <a:pt x="5132073" y="2858453"/>
                  </a:lnTo>
                  <a:cubicBezTo>
                    <a:pt x="5001581" y="2861310"/>
                    <a:pt x="4896806" y="2967038"/>
                    <a:pt x="4896806" y="3097530"/>
                  </a:cubicBezTo>
                  <a:lnTo>
                    <a:pt x="4896806" y="3656648"/>
                  </a:lnTo>
                  <a:cubicBezTo>
                    <a:pt x="4896806" y="3786188"/>
                    <a:pt x="5001581" y="3891915"/>
                    <a:pt x="5132073" y="3894773"/>
                  </a:cubicBezTo>
                  <a:lnTo>
                    <a:pt x="6767515" y="3894773"/>
                  </a:lnTo>
                  <a:cubicBezTo>
                    <a:pt x="6900865" y="3894773"/>
                    <a:pt x="7008498" y="3788093"/>
                    <a:pt x="7008498" y="3655695"/>
                  </a:cubicBezTo>
                  <a:lnTo>
                    <a:pt x="7008498" y="3655695"/>
                  </a:lnTo>
                  <a:close/>
                </a:path>
              </a:pathLst>
            </a:custGeom>
            <a:solidFill>
              <a:srgbClr val="E352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2216E"/>
                </a:solidFill>
                <a:effectLst/>
                <a:uLnTx/>
                <a:uFillTx/>
                <a:latin typeface="Arial" panose="020B0604020202020204"/>
                <a:ea typeface="+mn-ea"/>
                <a:cs typeface="+mn-cs"/>
              </a:endParaRPr>
            </a:p>
          </p:txBody>
        </p:sp>
        <p:pic>
          <p:nvPicPr>
            <p:cNvPr id="93" name="Graphic 92">
              <a:extLst>
                <a:ext uri="{FF2B5EF4-FFF2-40B4-BE49-F238E27FC236}">
                  <a16:creationId xmlns:a16="http://schemas.microsoft.com/office/drawing/2014/main" id="{E8F2DB22-1416-FCC3-0861-AF8B245DA62A}"/>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9802535" y="4441232"/>
              <a:ext cx="1300958" cy="1300958"/>
            </a:xfrm>
            <a:prstGeom prst="rect">
              <a:avLst/>
            </a:prstGeom>
          </p:spPr>
        </p:pic>
      </p:grpSp>
      <p:grpSp>
        <p:nvGrpSpPr>
          <p:cNvPr id="44" name="Group 43">
            <a:extLst>
              <a:ext uri="{FF2B5EF4-FFF2-40B4-BE49-F238E27FC236}">
                <a16:creationId xmlns:a16="http://schemas.microsoft.com/office/drawing/2014/main" id="{2C01DAE4-C3A1-8D17-A8F6-6EF61B263C94}"/>
              </a:ext>
            </a:extLst>
          </p:cNvPr>
          <p:cNvGrpSpPr>
            <a:grpSpLocks noGrp="1" noUngrp="1" noRot="1" noMove="1" noResize="1"/>
          </p:cNvGrpSpPr>
          <p:nvPr/>
        </p:nvGrpSpPr>
        <p:grpSpPr>
          <a:xfrm>
            <a:off x="719959" y="1872343"/>
            <a:ext cx="3457883" cy="4134755"/>
            <a:chOff x="719959" y="1872343"/>
            <a:chExt cx="3457883" cy="4134755"/>
          </a:xfrm>
          <a:solidFill>
            <a:schemeClr val="bg1">
              <a:alpha val="80000"/>
            </a:schemeClr>
          </a:solidFill>
        </p:grpSpPr>
        <p:sp>
          <p:nvSpPr>
            <p:cNvPr id="35" name="Rectangle 34">
              <a:extLst>
                <a:ext uri="{FF2B5EF4-FFF2-40B4-BE49-F238E27FC236}">
                  <a16:creationId xmlns:a16="http://schemas.microsoft.com/office/drawing/2014/main" id="{655FBB3F-640B-CC78-7185-1E3EECE917EB}"/>
                </a:ext>
              </a:extLst>
            </p:cNvPr>
            <p:cNvSpPr>
              <a:spLocks noGrp="1" noRot="1" noMove="1" noResize="1" noEditPoints="1" noAdjustHandles="1" noChangeArrowheads="1" noChangeShapeType="1"/>
            </p:cNvSpPr>
            <p:nvPr/>
          </p:nvSpPr>
          <p:spPr>
            <a:xfrm>
              <a:off x="731519" y="1872343"/>
              <a:ext cx="3408057"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5114A8D2-511C-0CD0-FD72-292536CDCE98}"/>
                </a:ext>
              </a:extLst>
            </p:cNvPr>
            <p:cNvSpPr>
              <a:spLocks noGrp="1" noRot="1" noMove="1" noResize="1" noEditPoints="1" noAdjustHandles="1" noChangeArrowheads="1" noChangeShapeType="1"/>
            </p:cNvSpPr>
            <p:nvPr/>
          </p:nvSpPr>
          <p:spPr>
            <a:xfrm>
              <a:off x="724751" y="2813553"/>
              <a:ext cx="2650376" cy="915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E7B17B0-3112-D6FC-F3DE-989D2480C2F3}"/>
                </a:ext>
              </a:extLst>
            </p:cNvPr>
            <p:cNvSpPr>
              <a:spLocks noGrp="1" noRot="1" noMove="1" noResize="1" noEditPoints="1" noAdjustHandles="1" noChangeArrowheads="1" noChangeShapeType="1"/>
            </p:cNvSpPr>
            <p:nvPr/>
          </p:nvSpPr>
          <p:spPr>
            <a:xfrm>
              <a:off x="719959" y="3669932"/>
              <a:ext cx="3408057"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54DB3B36-4C75-4119-227E-69FCAD14CA48}"/>
                </a:ext>
              </a:extLst>
            </p:cNvPr>
            <p:cNvSpPr>
              <a:spLocks noGrp="1" noRot="1" noMove="1" noResize="1" noEditPoints="1" noAdjustHandles="1" noChangeArrowheads="1" noChangeShapeType="1"/>
            </p:cNvSpPr>
            <p:nvPr/>
          </p:nvSpPr>
          <p:spPr>
            <a:xfrm>
              <a:off x="2004364" y="4410325"/>
              <a:ext cx="2149055" cy="915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4CFB14E8-9CD5-CAE8-5C08-9153B3925E15}"/>
                </a:ext>
              </a:extLst>
            </p:cNvPr>
            <p:cNvSpPr>
              <a:spLocks noGrp="1" noRot="1" noMove="1" noResize="1" noEditPoints="1" noAdjustHandles="1" noChangeArrowheads="1" noChangeShapeType="1"/>
            </p:cNvSpPr>
            <p:nvPr/>
          </p:nvSpPr>
          <p:spPr>
            <a:xfrm>
              <a:off x="769785" y="5279496"/>
              <a:ext cx="3408057" cy="7276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0" name="Group 59">
            <a:extLst>
              <a:ext uri="{FF2B5EF4-FFF2-40B4-BE49-F238E27FC236}">
                <a16:creationId xmlns:a16="http://schemas.microsoft.com/office/drawing/2014/main" id="{82AC3BC7-48A2-04A6-414E-065E910597D8}"/>
              </a:ext>
            </a:extLst>
          </p:cNvPr>
          <p:cNvGrpSpPr>
            <a:grpSpLocks noGrp="1" noUngrp="1" noRot="1" noMove="1" noResize="1"/>
          </p:cNvGrpSpPr>
          <p:nvPr/>
        </p:nvGrpSpPr>
        <p:grpSpPr>
          <a:xfrm>
            <a:off x="8100794" y="1931099"/>
            <a:ext cx="3246473" cy="3575729"/>
            <a:chOff x="8100794" y="1931099"/>
            <a:chExt cx="3246473" cy="3575729"/>
          </a:xfrm>
          <a:solidFill>
            <a:schemeClr val="bg1">
              <a:alpha val="80000"/>
            </a:schemeClr>
          </a:solidFill>
        </p:grpSpPr>
        <p:sp>
          <p:nvSpPr>
            <p:cNvPr id="53" name="Rectangle 52">
              <a:extLst>
                <a:ext uri="{FF2B5EF4-FFF2-40B4-BE49-F238E27FC236}">
                  <a16:creationId xmlns:a16="http://schemas.microsoft.com/office/drawing/2014/main" id="{1A1862CC-C6D1-9DAA-0B79-66305F094EEC}"/>
                </a:ext>
              </a:extLst>
            </p:cNvPr>
            <p:cNvSpPr>
              <a:spLocks noGrp="1" noRot="1" noMove="1" noResize="1" noEditPoints="1" noAdjustHandles="1" noChangeArrowheads="1" noChangeShapeType="1"/>
            </p:cNvSpPr>
            <p:nvPr/>
          </p:nvSpPr>
          <p:spPr>
            <a:xfrm>
              <a:off x="8100794" y="4228828"/>
              <a:ext cx="3246473" cy="127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CFABA2D8-44E3-F23C-C5D2-BA8E3BC8EA9F}"/>
                </a:ext>
              </a:extLst>
            </p:cNvPr>
            <p:cNvSpPr>
              <a:spLocks noGrp="1" noRot="1" noMove="1" noResize="1" noEditPoints="1" noAdjustHandles="1" noChangeArrowheads="1" noChangeShapeType="1"/>
            </p:cNvSpPr>
            <p:nvPr/>
          </p:nvSpPr>
          <p:spPr>
            <a:xfrm>
              <a:off x="8109351" y="3443263"/>
              <a:ext cx="1141775"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765F9097-160C-7964-251C-17D9A58CA776}"/>
                </a:ext>
              </a:extLst>
            </p:cNvPr>
            <p:cNvSpPr>
              <a:spLocks noGrp="1" noRot="1" noMove="1" noResize="1" noEditPoints="1" noAdjustHandles="1" noChangeArrowheads="1" noChangeShapeType="1"/>
            </p:cNvSpPr>
            <p:nvPr/>
          </p:nvSpPr>
          <p:spPr>
            <a:xfrm>
              <a:off x="10467707" y="2949417"/>
              <a:ext cx="821922"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66CBBC92-2037-9F40-32F4-30988A74F25F}"/>
                </a:ext>
              </a:extLst>
            </p:cNvPr>
            <p:cNvSpPr>
              <a:spLocks noGrp="1" noRot="1" noMove="1" noResize="1" noEditPoints="1" noAdjustHandles="1" noChangeArrowheads="1" noChangeShapeType="1"/>
            </p:cNvSpPr>
            <p:nvPr/>
          </p:nvSpPr>
          <p:spPr>
            <a:xfrm>
              <a:off x="8255543" y="1931099"/>
              <a:ext cx="1479583"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3" name="Speech Bubble: Rectangle with Corners Rounded 62">
            <a:extLst>
              <a:ext uri="{FF2B5EF4-FFF2-40B4-BE49-F238E27FC236}">
                <a16:creationId xmlns:a16="http://schemas.microsoft.com/office/drawing/2014/main" id="{943C20C5-6F26-0A72-2EEB-EFD27B9AAE91}"/>
              </a:ext>
            </a:extLst>
          </p:cNvPr>
          <p:cNvSpPr/>
          <p:nvPr/>
        </p:nvSpPr>
        <p:spPr>
          <a:xfrm>
            <a:off x="3251205" y="5274485"/>
            <a:ext cx="3180982" cy="869031"/>
          </a:xfrm>
          <a:prstGeom prst="wedgeRoundRectCallout">
            <a:avLst>
              <a:gd name="adj1" fmla="val 60540"/>
              <a:gd name="adj2" fmla="val -2101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Validation related observations dropped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after implementation.</a:t>
            </a:r>
          </a:p>
        </p:txBody>
      </p:sp>
      <p:pic>
        <p:nvPicPr>
          <p:cNvPr id="7" name="Picture 6">
            <a:extLst>
              <a:ext uri="{FF2B5EF4-FFF2-40B4-BE49-F238E27FC236}">
                <a16:creationId xmlns:a16="http://schemas.microsoft.com/office/drawing/2014/main" id="{37DD88F8-3B2F-6879-8338-B30466509AFA}"/>
              </a:ext>
            </a:extLst>
          </p:cNvPr>
          <p:cNvPicPr>
            <a:picLocks noChangeAspect="1"/>
          </p:cNvPicPr>
          <p:nvPr/>
        </p:nvPicPr>
        <p:blipFill>
          <a:blip r:embed="rId70"/>
          <a:stretch>
            <a:fillRect/>
          </a:stretch>
        </p:blipFill>
        <p:spPr>
          <a:xfrm>
            <a:off x="4392020" y="1984863"/>
            <a:ext cx="3407959" cy="2663786"/>
          </a:xfrm>
          <a:prstGeom prst="rect">
            <a:avLst/>
          </a:prstGeom>
        </p:spPr>
      </p:pic>
      <p:sp>
        <p:nvSpPr>
          <p:cNvPr id="69" name="Speech Bubble: Rectangle with Corners Rounded 68">
            <a:extLst>
              <a:ext uri="{FF2B5EF4-FFF2-40B4-BE49-F238E27FC236}">
                <a16:creationId xmlns:a16="http://schemas.microsoft.com/office/drawing/2014/main" id="{FCB0BEB0-0843-4E2F-4D4A-2FDC180D8F2E}"/>
              </a:ext>
            </a:extLst>
          </p:cNvPr>
          <p:cNvSpPr/>
          <p:nvPr/>
        </p:nvSpPr>
        <p:spPr>
          <a:xfrm>
            <a:off x="2258005" y="3940247"/>
            <a:ext cx="2069399" cy="1170933"/>
          </a:xfrm>
          <a:prstGeom prst="wedgeRoundRectCallout">
            <a:avLst>
              <a:gd name="adj1" fmla="val -60511"/>
              <a:gd name="adj2" fmla="val 28085"/>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eliminated human errors and removed 50% from the validation cycle time.</a:t>
            </a:r>
          </a:p>
        </p:txBody>
      </p:sp>
      <p:sp>
        <p:nvSpPr>
          <p:cNvPr id="71" name="Speech Bubble: Rectangle with Corners Rounded 70">
            <a:extLst>
              <a:ext uri="{FF2B5EF4-FFF2-40B4-BE49-F238E27FC236}">
                <a16:creationId xmlns:a16="http://schemas.microsoft.com/office/drawing/2014/main" id="{1F24CDFC-513C-008E-C293-EAFF86982AC8}"/>
              </a:ext>
            </a:extLst>
          </p:cNvPr>
          <p:cNvSpPr/>
          <p:nvPr/>
        </p:nvSpPr>
        <p:spPr>
          <a:xfrm>
            <a:off x="1034445" y="2565794"/>
            <a:ext cx="2069399" cy="947940"/>
          </a:xfrm>
          <a:prstGeom prst="wedgeRoundRectCallout">
            <a:avLst>
              <a:gd name="adj1" fmla="val 59845"/>
              <a:gd name="adj2" fmla="val 2287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reduced the validation cycle time by over 50%. </a:t>
            </a:r>
          </a:p>
        </p:txBody>
      </p:sp>
      <p:sp>
        <p:nvSpPr>
          <p:cNvPr id="62" name="Speech Bubble: Rectangle with Corners Rounded 61">
            <a:extLst>
              <a:ext uri="{FF2B5EF4-FFF2-40B4-BE49-F238E27FC236}">
                <a16:creationId xmlns:a16="http://schemas.microsoft.com/office/drawing/2014/main" id="{EC62DCA2-A948-185B-5AE8-62001EC1C566}"/>
              </a:ext>
            </a:extLst>
          </p:cNvPr>
          <p:cNvSpPr/>
          <p:nvPr/>
        </p:nvSpPr>
        <p:spPr>
          <a:xfrm>
            <a:off x="4694968" y="2978841"/>
            <a:ext cx="2589880" cy="1344824"/>
          </a:xfrm>
          <a:prstGeom prst="wedgeRoundRectCallout">
            <a:avLst>
              <a:gd name="adj1" fmla="val 21535"/>
              <a:gd name="adj2" fmla="val 7221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ValGenesis VLMS has tremendously reduced manual work and improved compliance through system-driven interlocks.</a:t>
            </a:r>
          </a:p>
        </p:txBody>
      </p:sp>
      <p:sp>
        <p:nvSpPr>
          <p:cNvPr id="64" name="Speech Bubble: Rectangle with Corners Rounded 63">
            <a:extLst>
              <a:ext uri="{FF2B5EF4-FFF2-40B4-BE49-F238E27FC236}">
                <a16:creationId xmlns:a16="http://schemas.microsoft.com/office/drawing/2014/main" id="{697EEDE2-568D-48B5-1E48-05C19840F9F0}"/>
              </a:ext>
            </a:extLst>
          </p:cNvPr>
          <p:cNvSpPr/>
          <p:nvPr/>
        </p:nvSpPr>
        <p:spPr>
          <a:xfrm>
            <a:off x="6868444" y="1546460"/>
            <a:ext cx="2589880" cy="943443"/>
          </a:xfrm>
          <a:prstGeom prst="wedgeRoundRectCallout">
            <a:avLst>
              <a:gd name="adj1" fmla="val 61549"/>
              <a:gd name="adj2" fmla="val 21444"/>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can perform seamless validations across the globe with quick turnaround.</a:t>
            </a:r>
          </a:p>
        </p:txBody>
      </p:sp>
      <p:pic>
        <p:nvPicPr>
          <p:cNvPr id="65" name="Picture 64">
            <a:extLst>
              <a:ext uri="{FF2B5EF4-FFF2-40B4-BE49-F238E27FC236}">
                <a16:creationId xmlns:a16="http://schemas.microsoft.com/office/drawing/2014/main" id="{2F2574A9-1C63-ED89-9A23-DDAA54740F77}"/>
              </a:ext>
            </a:extLst>
          </p:cNvPr>
          <p:cNvPicPr>
            <a:picLocks noChangeAspect="1"/>
          </p:cNvPicPr>
          <p:nvPr/>
        </p:nvPicPr>
        <p:blipFill>
          <a:blip r:embed="rId70"/>
          <a:stretch>
            <a:fillRect/>
          </a:stretch>
        </p:blipFill>
        <p:spPr>
          <a:xfrm>
            <a:off x="8071067" y="2530848"/>
            <a:ext cx="3407959" cy="1941004"/>
          </a:xfrm>
          <a:prstGeom prst="rect">
            <a:avLst/>
          </a:prstGeom>
        </p:spPr>
      </p:pic>
      <p:sp>
        <p:nvSpPr>
          <p:cNvPr id="67" name="Speech Bubble: Rectangle with Corners Rounded 66">
            <a:extLst>
              <a:ext uri="{FF2B5EF4-FFF2-40B4-BE49-F238E27FC236}">
                <a16:creationId xmlns:a16="http://schemas.microsoft.com/office/drawing/2014/main" id="{0225B627-7560-AA22-8DE3-434A9B2F07D4}"/>
              </a:ext>
            </a:extLst>
          </p:cNvPr>
          <p:cNvSpPr/>
          <p:nvPr/>
        </p:nvSpPr>
        <p:spPr>
          <a:xfrm>
            <a:off x="8881175" y="4493002"/>
            <a:ext cx="2589880" cy="1344824"/>
          </a:xfrm>
          <a:prstGeom prst="wedgeRoundRectCallout">
            <a:avLst>
              <a:gd name="adj1" fmla="val -20833"/>
              <a:gd name="adj2" fmla="val -6960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Now it takes 90% less time to complete testing activities. 40 audits resulted in zero audit findings on the validation records.</a:t>
            </a:r>
          </a:p>
        </p:txBody>
      </p:sp>
      <p:sp>
        <p:nvSpPr>
          <p:cNvPr id="66" name="Rectangle 65">
            <a:extLst>
              <a:ext uri="{FF2B5EF4-FFF2-40B4-BE49-F238E27FC236}">
                <a16:creationId xmlns:a16="http://schemas.microsoft.com/office/drawing/2014/main" id="{28D6A3FE-2910-1CEF-BCD1-E975140C4198}"/>
              </a:ext>
            </a:extLst>
          </p:cNvPr>
          <p:cNvSpPr/>
          <p:nvPr/>
        </p:nvSpPr>
        <p:spPr>
          <a:xfrm>
            <a:off x="4414800" y="4528053"/>
            <a:ext cx="1805038" cy="72760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390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466DA-26B7-2E68-E6C6-245BECAAD077}"/>
              </a:ext>
            </a:extLst>
          </p:cNvPr>
          <p:cNvSpPr>
            <a:spLocks noGrp="1"/>
          </p:cNvSpPr>
          <p:nvPr>
            <p:ph type="title"/>
          </p:nvPr>
        </p:nvSpPr>
        <p:spPr/>
        <p:txBody>
          <a:bodyPr/>
          <a:lstStyle/>
          <a:p>
            <a:r>
              <a:rPr lang="en-US"/>
              <a:t>Top ten reasons why customers select and grow the ValGenesis VLMS</a:t>
            </a:r>
          </a:p>
        </p:txBody>
      </p:sp>
      <p:grpSp>
        <p:nvGrpSpPr>
          <p:cNvPr id="70" name="Group 69">
            <a:extLst>
              <a:ext uri="{FF2B5EF4-FFF2-40B4-BE49-F238E27FC236}">
                <a16:creationId xmlns:a16="http://schemas.microsoft.com/office/drawing/2014/main" id="{D273FAA3-197C-5EAB-DE25-88B0613C864A}"/>
              </a:ext>
            </a:extLst>
          </p:cNvPr>
          <p:cNvGrpSpPr/>
          <p:nvPr/>
        </p:nvGrpSpPr>
        <p:grpSpPr>
          <a:xfrm>
            <a:off x="7281161" y="3825650"/>
            <a:ext cx="2049139" cy="2189597"/>
            <a:chOff x="7281161" y="3825650"/>
            <a:chExt cx="2049139" cy="2189597"/>
          </a:xfrm>
        </p:grpSpPr>
        <p:sp>
          <p:nvSpPr>
            <p:cNvPr id="52" name="Star: 32 Points 51">
              <a:extLst>
                <a:ext uri="{FF2B5EF4-FFF2-40B4-BE49-F238E27FC236}">
                  <a16:creationId xmlns:a16="http://schemas.microsoft.com/office/drawing/2014/main" id="{20A0D6F0-9F90-A715-40DE-2B25F8EB8EF6}"/>
                </a:ext>
              </a:extLst>
            </p:cNvPr>
            <p:cNvSpPr/>
            <p:nvPr/>
          </p:nvSpPr>
          <p:spPr>
            <a:xfrm>
              <a:off x="7700469" y="3825650"/>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41" name="TextBox 40">
              <a:extLst>
                <a:ext uri="{FF2B5EF4-FFF2-40B4-BE49-F238E27FC236}">
                  <a16:creationId xmlns:a16="http://schemas.microsoft.com/office/drawing/2014/main" id="{F6AE1B56-9CD1-0295-2E1A-AADBB56B9DCC}"/>
                </a:ext>
              </a:extLst>
            </p:cNvPr>
            <p:cNvSpPr txBox="1"/>
            <p:nvPr/>
          </p:nvSpPr>
          <p:spPr>
            <a:xfrm>
              <a:off x="7281161" y="5184250"/>
              <a:ext cx="2049139" cy="830997"/>
            </a:xfrm>
            <a:prstGeom prst="rect">
              <a:avLst/>
            </a:prstGeom>
            <a:noFill/>
          </p:spPr>
          <p:txBody>
            <a:bodyPr wrap="square" lIns="0" tIns="0" rIns="0" bIns="0" rtlCol="0">
              <a:spAutoFit/>
            </a:bodyPr>
            <a:lstStyle/>
            <a:p>
              <a:pPr algn="ctr"/>
              <a:r>
                <a:rPr lang="en-US" dirty="0"/>
                <a:t>CSA-ready, supports risk-based critical thinking </a:t>
              </a:r>
            </a:p>
          </p:txBody>
        </p:sp>
      </p:grpSp>
      <p:grpSp>
        <p:nvGrpSpPr>
          <p:cNvPr id="69" name="Group 68">
            <a:extLst>
              <a:ext uri="{FF2B5EF4-FFF2-40B4-BE49-F238E27FC236}">
                <a16:creationId xmlns:a16="http://schemas.microsoft.com/office/drawing/2014/main" id="{ABA9F028-3030-DB05-E360-FF560A18E826}"/>
              </a:ext>
            </a:extLst>
          </p:cNvPr>
          <p:cNvGrpSpPr/>
          <p:nvPr/>
        </p:nvGrpSpPr>
        <p:grpSpPr>
          <a:xfrm>
            <a:off x="5016166" y="3832025"/>
            <a:ext cx="2129187" cy="2183222"/>
            <a:chOff x="5016166" y="3832025"/>
            <a:chExt cx="2129187" cy="2183222"/>
          </a:xfrm>
        </p:grpSpPr>
        <p:sp>
          <p:nvSpPr>
            <p:cNvPr id="38" name="TextBox 37">
              <a:extLst>
                <a:ext uri="{FF2B5EF4-FFF2-40B4-BE49-F238E27FC236}">
                  <a16:creationId xmlns:a16="http://schemas.microsoft.com/office/drawing/2014/main" id="{94A2C95E-A9D4-8E96-62BF-AA3C142CDEC7}"/>
                </a:ext>
              </a:extLst>
            </p:cNvPr>
            <p:cNvSpPr txBox="1"/>
            <p:nvPr/>
          </p:nvSpPr>
          <p:spPr>
            <a:xfrm>
              <a:off x="5016166" y="5184250"/>
              <a:ext cx="2129187" cy="830997"/>
            </a:xfrm>
            <a:prstGeom prst="rect">
              <a:avLst/>
            </a:prstGeom>
            <a:noFill/>
          </p:spPr>
          <p:txBody>
            <a:bodyPr wrap="square" lIns="0" tIns="0" rIns="0" bIns="0" rtlCol="0">
              <a:spAutoFit/>
            </a:bodyPr>
            <a:lstStyle/>
            <a:p>
              <a:pPr algn="ctr"/>
              <a:r>
                <a:rPr lang="en-US" dirty="0"/>
                <a:t>Risk-based requirements and system assessment</a:t>
              </a:r>
            </a:p>
          </p:txBody>
        </p:sp>
        <p:sp>
          <p:nvSpPr>
            <p:cNvPr id="53" name="Star: 32 Points 52">
              <a:extLst>
                <a:ext uri="{FF2B5EF4-FFF2-40B4-BE49-F238E27FC236}">
                  <a16:creationId xmlns:a16="http://schemas.microsoft.com/office/drawing/2014/main" id="{12A6D727-6AE0-161A-D92B-18BAE99B7747}"/>
                </a:ext>
              </a:extLst>
            </p:cNvPr>
            <p:cNvSpPr/>
            <p:nvPr/>
          </p:nvSpPr>
          <p:spPr>
            <a:xfrm>
              <a:off x="5490242"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grpSp>
      <p:grpSp>
        <p:nvGrpSpPr>
          <p:cNvPr id="68" name="Group 67">
            <a:extLst>
              <a:ext uri="{FF2B5EF4-FFF2-40B4-BE49-F238E27FC236}">
                <a16:creationId xmlns:a16="http://schemas.microsoft.com/office/drawing/2014/main" id="{4F63FDBE-2484-92E0-4E8D-AE806DC9688F}"/>
              </a:ext>
            </a:extLst>
          </p:cNvPr>
          <p:cNvGrpSpPr/>
          <p:nvPr/>
        </p:nvGrpSpPr>
        <p:grpSpPr>
          <a:xfrm>
            <a:off x="2941747" y="3832025"/>
            <a:ext cx="1888051" cy="1629224"/>
            <a:chOff x="2941747" y="3832025"/>
            <a:chExt cx="1888051" cy="1629224"/>
          </a:xfrm>
        </p:grpSpPr>
        <p:sp>
          <p:nvSpPr>
            <p:cNvPr id="35" name="TextBox 34">
              <a:extLst>
                <a:ext uri="{FF2B5EF4-FFF2-40B4-BE49-F238E27FC236}">
                  <a16:creationId xmlns:a16="http://schemas.microsoft.com/office/drawing/2014/main" id="{CF648F75-8E11-2AAD-1F5C-AEC9C29F0623}"/>
                </a:ext>
              </a:extLst>
            </p:cNvPr>
            <p:cNvSpPr txBox="1"/>
            <p:nvPr/>
          </p:nvSpPr>
          <p:spPr>
            <a:xfrm>
              <a:off x="2941747" y="5184250"/>
              <a:ext cx="1888051" cy="276999"/>
            </a:xfrm>
            <a:prstGeom prst="rect">
              <a:avLst/>
            </a:prstGeom>
            <a:noFill/>
          </p:spPr>
          <p:txBody>
            <a:bodyPr wrap="square" lIns="0" tIns="0" rIns="0" bIns="0" rtlCol="0">
              <a:spAutoFit/>
            </a:bodyPr>
            <a:lstStyle/>
            <a:p>
              <a:pPr algn="ctr"/>
              <a:r>
                <a:rPr lang="en-US" dirty="0"/>
                <a:t>Agile-ready</a:t>
              </a:r>
            </a:p>
          </p:txBody>
        </p:sp>
        <p:sp>
          <p:nvSpPr>
            <p:cNvPr id="54" name="Star: 32 Points 53">
              <a:extLst>
                <a:ext uri="{FF2B5EF4-FFF2-40B4-BE49-F238E27FC236}">
                  <a16:creationId xmlns:a16="http://schemas.microsoft.com/office/drawing/2014/main" id="{914544A3-E4BE-99C5-1661-7643EBB17462}"/>
                </a:ext>
              </a:extLst>
            </p:cNvPr>
            <p:cNvSpPr/>
            <p:nvPr/>
          </p:nvSpPr>
          <p:spPr>
            <a:xfrm>
              <a:off x="3280015"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grpSp>
      <p:grpSp>
        <p:nvGrpSpPr>
          <p:cNvPr id="67" name="Group 66">
            <a:extLst>
              <a:ext uri="{FF2B5EF4-FFF2-40B4-BE49-F238E27FC236}">
                <a16:creationId xmlns:a16="http://schemas.microsoft.com/office/drawing/2014/main" id="{A30D0C42-8A7E-C032-6CB6-1E54FFDD8F3F}"/>
              </a:ext>
            </a:extLst>
          </p:cNvPr>
          <p:cNvGrpSpPr/>
          <p:nvPr/>
        </p:nvGrpSpPr>
        <p:grpSpPr>
          <a:xfrm>
            <a:off x="731520" y="3832025"/>
            <a:ext cx="1888051" cy="2183222"/>
            <a:chOff x="731520" y="3832025"/>
            <a:chExt cx="1888051" cy="2183222"/>
          </a:xfrm>
        </p:grpSpPr>
        <p:sp>
          <p:nvSpPr>
            <p:cNvPr id="32" name="TextBox 31">
              <a:extLst>
                <a:ext uri="{FF2B5EF4-FFF2-40B4-BE49-F238E27FC236}">
                  <a16:creationId xmlns:a16="http://schemas.microsoft.com/office/drawing/2014/main" id="{12C7A324-7F00-59F9-495C-74CE0A1EC423}"/>
                </a:ext>
              </a:extLst>
            </p:cNvPr>
            <p:cNvSpPr txBox="1"/>
            <p:nvPr/>
          </p:nvSpPr>
          <p:spPr>
            <a:xfrm>
              <a:off x="731520" y="5184250"/>
              <a:ext cx="1888051" cy="830997"/>
            </a:xfrm>
            <a:prstGeom prst="rect">
              <a:avLst/>
            </a:prstGeom>
            <a:noFill/>
          </p:spPr>
          <p:txBody>
            <a:bodyPr wrap="square" lIns="0" tIns="0" rIns="0" bIns="0" rtlCol="0">
              <a:spAutoFit/>
            </a:bodyPr>
            <a:lstStyle/>
            <a:p>
              <a:pPr algn="ctr"/>
              <a:r>
                <a:rPr lang="en-US" dirty="0"/>
                <a:t>Defensible ALCOA+ </a:t>
              </a:r>
              <a:br>
                <a:rPr lang="en-US" dirty="0"/>
              </a:br>
              <a:r>
                <a:rPr lang="en-US" dirty="0"/>
                <a:t>data integrity</a:t>
              </a:r>
            </a:p>
          </p:txBody>
        </p:sp>
        <p:sp>
          <p:nvSpPr>
            <p:cNvPr id="55" name="Star: 32 Points 54">
              <a:extLst>
                <a:ext uri="{FF2B5EF4-FFF2-40B4-BE49-F238E27FC236}">
                  <a16:creationId xmlns:a16="http://schemas.microsoft.com/office/drawing/2014/main" id="{D819E7B7-E85A-C22F-A073-E9C9F786C0FB}"/>
                </a:ext>
              </a:extLst>
            </p:cNvPr>
            <p:cNvSpPr/>
            <p:nvPr/>
          </p:nvSpPr>
          <p:spPr>
            <a:xfrm>
              <a:off x="1073988"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grpSp>
      <p:grpSp>
        <p:nvGrpSpPr>
          <p:cNvPr id="66" name="Group 65">
            <a:extLst>
              <a:ext uri="{FF2B5EF4-FFF2-40B4-BE49-F238E27FC236}">
                <a16:creationId xmlns:a16="http://schemas.microsoft.com/office/drawing/2014/main" id="{E68C7B20-6F94-81C7-7937-77C7576D2C72}"/>
              </a:ext>
            </a:extLst>
          </p:cNvPr>
          <p:cNvGrpSpPr/>
          <p:nvPr/>
        </p:nvGrpSpPr>
        <p:grpSpPr>
          <a:xfrm>
            <a:off x="9572429" y="1322955"/>
            <a:ext cx="1888051" cy="2174413"/>
            <a:chOff x="9572429" y="1322955"/>
            <a:chExt cx="1888051" cy="2174413"/>
          </a:xfrm>
        </p:grpSpPr>
        <p:sp>
          <p:nvSpPr>
            <p:cNvPr id="24" name="TextBox 23">
              <a:extLst>
                <a:ext uri="{FF2B5EF4-FFF2-40B4-BE49-F238E27FC236}">
                  <a16:creationId xmlns:a16="http://schemas.microsoft.com/office/drawing/2014/main" id="{2B18CD4B-D289-992B-D376-8117EC2C24FA}"/>
                </a:ext>
              </a:extLst>
            </p:cNvPr>
            <p:cNvSpPr txBox="1"/>
            <p:nvPr/>
          </p:nvSpPr>
          <p:spPr>
            <a:xfrm>
              <a:off x="9572429" y="2666371"/>
              <a:ext cx="1888051" cy="830997"/>
            </a:xfrm>
            <a:prstGeom prst="rect">
              <a:avLst/>
            </a:prstGeom>
            <a:noFill/>
          </p:spPr>
          <p:txBody>
            <a:bodyPr wrap="square" lIns="0" tIns="0" rIns="0" bIns="0" rtlCol="0">
              <a:spAutoFit/>
            </a:bodyPr>
            <a:lstStyle/>
            <a:p>
              <a:pPr algn="ctr"/>
              <a:r>
                <a:rPr lang="en-US"/>
                <a:t>Real-time traceability matrices</a:t>
              </a:r>
            </a:p>
          </p:txBody>
        </p:sp>
        <p:sp>
          <p:nvSpPr>
            <p:cNvPr id="56" name="Star: 32 Points 55">
              <a:extLst>
                <a:ext uri="{FF2B5EF4-FFF2-40B4-BE49-F238E27FC236}">
                  <a16:creationId xmlns:a16="http://schemas.microsoft.com/office/drawing/2014/main" id="{7D33E217-6192-353E-6EC9-69897804714C}"/>
                </a:ext>
              </a:extLst>
            </p:cNvPr>
            <p:cNvSpPr/>
            <p:nvPr/>
          </p:nvSpPr>
          <p:spPr>
            <a:xfrm>
              <a:off x="9914896"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grpSp>
      <p:grpSp>
        <p:nvGrpSpPr>
          <p:cNvPr id="65" name="Group 64">
            <a:extLst>
              <a:ext uri="{FF2B5EF4-FFF2-40B4-BE49-F238E27FC236}">
                <a16:creationId xmlns:a16="http://schemas.microsoft.com/office/drawing/2014/main" id="{ADCDDB5D-48B1-B43E-731B-87A5A7B2ABBE}"/>
              </a:ext>
            </a:extLst>
          </p:cNvPr>
          <p:cNvGrpSpPr/>
          <p:nvPr/>
        </p:nvGrpSpPr>
        <p:grpSpPr>
          <a:xfrm>
            <a:off x="7362201" y="1322955"/>
            <a:ext cx="1888051" cy="2174413"/>
            <a:chOff x="7362201" y="1322955"/>
            <a:chExt cx="1888051" cy="2174413"/>
          </a:xfrm>
        </p:grpSpPr>
        <p:sp>
          <p:nvSpPr>
            <p:cNvPr id="21" name="TextBox 20">
              <a:extLst>
                <a:ext uri="{FF2B5EF4-FFF2-40B4-BE49-F238E27FC236}">
                  <a16:creationId xmlns:a16="http://schemas.microsoft.com/office/drawing/2014/main" id="{C1F3E215-ED7A-AEC6-142D-27877EE1694E}"/>
                </a:ext>
              </a:extLst>
            </p:cNvPr>
            <p:cNvSpPr txBox="1"/>
            <p:nvPr/>
          </p:nvSpPr>
          <p:spPr>
            <a:xfrm>
              <a:off x="7362201" y="2666371"/>
              <a:ext cx="1888051" cy="830997"/>
            </a:xfrm>
            <a:prstGeom prst="rect">
              <a:avLst/>
            </a:prstGeom>
            <a:noFill/>
          </p:spPr>
          <p:txBody>
            <a:bodyPr wrap="square" lIns="0" tIns="0" rIns="0" bIns="0" rtlCol="0">
              <a:spAutoFit/>
            </a:bodyPr>
            <a:lstStyle/>
            <a:p>
              <a:pPr algn="ctr"/>
              <a:r>
                <a:rPr lang="en-US"/>
                <a:t>Multisite and multilingual for global deployment</a:t>
              </a:r>
            </a:p>
          </p:txBody>
        </p:sp>
        <p:sp>
          <p:nvSpPr>
            <p:cNvPr id="57" name="Star: 32 Points 56">
              <a:extLst>
                <a:ext uri="{FF2B5EF4-FFF2-40B4-BE49-F238E27FC236}">
                  <a16:creationId xmlns:a16="http://schemas.microsoft.com/office/drawing/2014/main" id="{0E683DFA-1817-05DA-4C33-85ADA25E4C21}"/>
                </a:ext>
              </a:extLst>
            </p:cNvPr>
            <p:cNvSpPr/>
            <p:nvPr/>
          </p:nvSpPr>
          <p:spPr>
            <a:xfrm>
              <a:off x="7703138"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grpSp>
      <p:grpSp>
        <p:nvGrpSpPr>
          <p:cNvPr id="64" name="Group 63">
            <a:extLst>
              <a:ext uri="{FF2B5EF4-FFF2-40B4-BE49-F238E27FC236}">
                <a16:creationId xmlns:a16="http://schemas.microsoft.com/office/drawing/2014/main" id="{6029D3B6-5DAA-EAF9-B6D5-6227F5BAC265}"/>
              </a:ext>
            </a:extLst>
          </p:cNvPr>
          <p:cNvGrpSpPr/>
          <p:nvPr/>
        </p:nvGrpSpPr>
        <p:grpSpPr>
          <a:xfrm>
            <a:off x="5151974" y="1322955"/>
            <a:ext cx="1888051" cy="1897414"/>
            <a:chOff x="5151974" y="1322955"/>
            <a:chExt cx="1888051" cy="1897414"/>
          </a:xfrm>
        </p:grpSpPr>
        <p:sp>
          <p:nvSpPr>
            <p:cNvPr id="18" name="TextBox 17">
              <a:extLst>
                <a:ext uri="{FF2B5EF4-FFF2-40B4-BE49-F238E27FC236}">
                  <a16:creationId xmlns:a16="http://schemas.microsoft.com/office/drawing/2014/main" id="{034E86E1-327D-39C5-F7F2-774582F74262}"/>
                </a:ext>
              </a:extLst>
            </p:cNvPr>
            <p:cNvSpPr txBox="1"/>
            <p:nvPr/>
          </p:nvSpPr>
          <p:spPr>
            <a:xfrm>
              <a:off x="5151974" y="2666371"/>
              <a:ext cx="1888051" cy="553998"/>
            </a:xfrm>
            <a:prstGeom prst="rect">
              <a:avLst/>
            </a:prstGeom>
            <a:noFill/>
          </p:spPr>
          <p:txBody>
            <a:bodyPr wrap="square" lIns="0" tIns="0" rIns="0" bIns="0" rtlCol="0">
              <a:spAutoFit/>
            </a:bodyPr>
            <a:lstStyle/>
            <a:p>
              <a:pPr algn="ctr"/>
              <a:r>
                <a:rPr lang="en-US" dirty="0"/>
                <a:t>Integration with validated API</a:t>
              </a:r>
            </a:p>
          </p:txBody>
        </p:sp>
        <p:sp>
          <p:nvSpPr>
            <p:cNvPr id="58" name="Star: 32 Points 57">
              <a:extLst>
                <a:ext uri="{FF2B5EF4-FFF2-40B4-BE49-F238E27FC236}">
                  <a16:creationId xmlns:a16="http://schemas.microsoft.com/office/drawing/2014/main" id="{1A361F95-FE4B-3886-EE03-A3FA47A38AB0}"/>
                </a:ext>
              </a:extLst>
            </p:cNvPr>
            <p:cNvSpPr/>
            <p:nvPr/>
          </p:nvSpPr>
          <p:spPr>
            <a:xfrm>
              <a:off x="5490242"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grpSp>
      <p:grpSp>
        <p:nvGrpSpPr>
          <p:cNvPr id="63" name="Group 62">
            <a:extLst>
              <a:ext uri="{FF2B5EF4-FFF2-40B4-BE49-F238E27FC236}">
                <a16:creationId xmlns:a16="http://schemas.microsoft.com/office/drawing/2014/main" id="{EFD7FE61-DD13-22F3-596A-D9CEF30DC7F1}"/>
              </a:ext>
            </a:extLst>
          </p:cNvPr>
          <p:cNvGrpSpPr/>
          <p:nvPr/>
        </p:nvGrpSpPr>
        <p:grpSpPr>
          <a:xfrm>
            <a:off x="2941747" y="1323962"/>
            <a:ext cx="1888051" cy="2173406"/>
            <a:chOff x="2941747" y="1323962"/>
            <a:chExt cx="1888051" cy="2173406"/>
          </a:xfrm>
        </p:grpSpPr>
        <p:sp>
          <p:nvSpPr>
            <p:cNvPr id="15" name="TextBox 14">
              <a:extLst>
                <a:ext uri="{FF2B5EF4-FFF2-40B4-BE49-F238E27FC236}">
                  <a16:creationId xmlns:a16="http://schemas.microsoft.com/office/drawing/2014/main" id="{CB77F026-B48A-633C-32E3-20375618149B}"/>
                </a:ext>
              </a:extLst>
            </p:cNvPr>
            <p:cNvSpPr txBox="1"/>
            <p:nvPr/>
          </p:nvSpPr>
          <p:spPr>
            <a:xfrm>
              <a:off x="2941747" y="2666371"/>
              <a:ext cx="1888051" cy="830997"/>
            </a:xfrm>
            <a:prstGeom prst="rect">
              <a:avLst/>
            </a:prstGeom>
            <a:noFill/>
          </p:spPr>
          <p:txBody>
            <a:bodyPr wrap="square" lIns="0" tIns="0" rIns="0" bIns="0" rtlCol="0">
              <a:spAutoFit/>
            </a:bodyPr>
            <a:lstStyle/>
            <a:p>
              <a:pPr algn="ctr"/>
              <a:r>
                <a:rPr lang="en-US"/>
                <a:t>Mobile app </a:t>
              </a:r>
              <a:br>
                <a:rPr lang="en-US"/>
              </a:br>
              <a:r>
                <a:rPr lang="en-US"/>
                <a:t>with offline support</a:t>
              </a:r>
            </a:p>
          </p:txBody>
        </p:sp>
        <p:sp>
          <p:nvSpPr>
            <p:cNvPr id="59" name="Star: 32 Points 58">
              <a:extLst>
                <a:ext uri="{FF2B5EF4-FFF2-40B4-BE49-F238E27FC236}">
                  <a16:creationId xmlns:a16="http://schemas.microsoft.com/office/drawing/2014/main" id="{B2ED9173-0393-3410-AAA8-C99868F2FADA}"/>
                </a:ext>
              </a:extLst>
            </p:cNvPr>
            <p:cNvSpPr/>
            <p:nvPr/>
          </p:nvSpPr>
          <p:spPr>
            <a:xfrm>
              <a:off x="3280015" y="1323962"/>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#9</a:t>
              </a:r>
            </a:p>
          </p:txBody>
        </p:sp>
      </p:grpSp>
      <p:grpSp>
        <p:nvGrpSpPr>
          <p:cNvPr id="62" name="Group 61">
            <a:extLst>
              <a:ext uri="{FF2B5EF4-FFF2-40B4-BE49-F238E27FC236}">
                <a16:creationId xmlns:a16="http://schemas.microsoft.com/office/drawing/2014/main" id="{8965DE17-0026-2A77-7253-9DF2CAEA2614}"/>
              </a:ext>
            </a:extLst>
          </p:cNvPr>
          <p:cNvGrpSpPr/>
          <p:nvPr/>
        </p:nvGrpSpPr>
        <p:grpSpPr>
          <a:xfrm>
            <a:off x="731520" y="1322955"/>
            <a:ext cx="1888051" cy="2174413"/>
            <a:chOff x="731520" y="1322955"/>
            <a:chExt cx="1888051" cy="2174413"/>
          </a:xfrm>
        </p:grpSpPr>
        <p:sp>
          <p:nvSpPr>
            <p:cNvPr id="9" name="TextBox 8">
              <a:extLst>
                <a:ext uri="{FF2B5EF4-FFF2-40B4-BE49-F238E27FC236}">
                  <a16:creationId xmlns:a16="http://schemas.microsoft.com/office/drawing/2014/main" id="{1F359D38-E486-5F34-5F0A-E36A7B97F4EE}"/>
                </a:ext>
              </a:extLst>
            </p:cNvPr>
            <p:cNvSpPr txBox="1"/>
            <p:nvPr/>
          </p:nvSpPr>
          <p:spPr>
            <a:xfrm>
              <a:off x="731520" y="2666371"/>
              <a:ext cx="1888051" cy="830997"/>
            </a:xfrm>
            <a:prstGeom prst="rect">
              <a:avLst/>
            </a:prstGeom>
            <a:noFill/>
          </p:spPr>
          <p:txBody>
            <a:bodyPr wrap="square" lIns="0" tIns="0" rIns="0" bIns="0" rtlCol="0">
              <a:spAutoFit/>
            </a:bodyPr>
            <a:lstStyle/>
            <a:p>
              <a:pPr algn="ctr"/>
              <a:r>
                <a:rPr lang="en-US"/>
                <a:t>Company </a:t>
              </a:r>
              <a:br>
                <a:rPr lang="en-US"/>
              </a:br>
              <a:r>
                <a:rPr lang="en-US"/>
                <a:t>stability and longevity</a:t>
              </a:r>
            </a:p>
          </p:txBody>
        </p:sp>
        <p:sp>
          <p:nvSpPr>
            <p:cNvPr id="60" name="Star: 32 Points 59">
              <a:extLst>
                <a:ext uri="{FF2B5EF4-FFF2-40B4-BE49-F238E27FC236}">
                  <a16:creationId xmlns:a16="http://schemas.microsoft.com/office/drawing/2014/main" id="{9977A228-7601-91CB-C3A6-A4700808E0E4}"/>
                </a:ext>
              </a:extLst>
            </p:cNvPr>
            <p:cNvSpPr/>
            <p:nvPr/>
          </p:nvSpPr>
          <p:spPr>
            <a:xfrm>
              <a:off x="1073988"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a:solidFill>
                    <a:schemeClr val="tx1"/>
                  </a:solidFill>
                </a:rPr>
                <a:t>#10</a:t>
              </a:r>
            </a:p>
          </p:txBody>
        </p:sp>
      </p:grpSp>
      <p:grpSp>
        <p:nvGrpSpPr>
          <p:cNvPr id="71" name="Group 70">
            <a:extLst>
              <a:ext uri="{FF2B5EF4-FFF2-40B4-BE49-F238E27FC236}">
                <a16:creationId xmlns:a16="http://schemas.microsoft.com/office/drawing/2014/main" id="{6EC9D84B-5553-8F46-8AB3-36647F155FEB}"/>
              </a:ext>
            </a:extLst>
          </p:cNvPr>
          <p:cNvGrpSpPr/>
          <p:nvPr/>
        </p:nvGrpSpPr>
        <p:grpSpPr>
          <a:xfrm>
            <a:off x="9411340" y="3722920"/>
            <a:ext cx="2210228" cy="2292327"/>
            <a:chOff x="9411340" y="3722920"/>
            <a:chExt cx="2210228" cy="2292327"/>
          </a:xfrm>
        </p:grpSpPr>
        <p:pic>
          <p:nvPicPr>
            <p:cNvPr id="46" name="Graphic 45" descr="Trophy with solid fill">
              <a:extLst>
                <a:ext uri="{FF2B5EF4-FFF2-40B4-BE49-F238E27FC236}">
                  <a16:creationId xmlns:a16="http://schemas.microsoft.com/office/drawing/2014/main" id="{4D0D3FD0-F0F0-F60E-32F6-496F2A94DA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3494" y="3798969"/>
              <a:ext cx="1393329" cy="1393329"/>
            </a:xfrm>
            <a:prstGeom prst="rect">
              <a:avLst/>
            </a:prstGeom>
          </p:spPr>
        </p:pic>
        <p:sp>
          <p:nvSpPr>
            <p:cNvPr id="44" name="TextBox 43">
              <a:extLst>
                <a:ext uri="{FF2B5EF4-FFF2-40B4-BE49-F238E27FC236}">
                  <a16:creationId xmlns:a16="http://schemas.microsoft.com/office/drawing/2014/main" id="{9FCA4C65-3B93-3DE3-1F15-651B2D43D02A}"/>
                </a:ext>
              </a:extLst>
            </p:cNvPr>
            <p:cNvSpPr txBox="1"/>
            <p:nvPr/>
          </p:nvSpPr>
          <p:spPr>
            <a:xfrm>
              <a:off x="9411340" y="5184250"/>
              <a:ext cx="2210228" cy="830997"/>
            </a:xfrm>
            <a:prstGeom prst="rect">
              <a:avLst/>
            </a:prstGeom>
            <a:noFill/>
          </p:spPr>
          <p:txBody>
            <a:bodyPr wrap="square" lIns="0" tIns="0" rIns="0" bIns="0" rtlCol="0">
              <a:spAutoFit/>
            </a:bodyPr>
            <a:lstStyle/>
            <a:p>
              <a:pPr algn="ctr"/>
              <a:r>
                <a:rPr lang="en-US"/>
                <a:t>Single platform for validation, logbooks, cleaning and CPV</a:t>
              </a:r>
            </a:p>
          </p:txBody>
        </p:sp>
        <p:sp>
          <p:nvSpPr>
            <p:cNvPr id="49" name="Oval 48">
              <a:extLst>
                <a:ext uri="{FF2B5EF4-FFF2-40B4-BE49-F238E27FC236}">
                  <a16:creationId xmlns:a16="http://schemas.microsoft.com/office/drawing/2014/main" id="{FEDBC3B4-AE84-90CF-5D33-C8C2C3EFDA10}"/>
                </a:ext>
              </a:extLst>
            </p:cNvPr>
            <p:cNvSpPr/>
            <p:nvPr/>
          </p:nvSpPr>
          <p:spPr>
            <a:xfrm>
              <a:off x="10034540" y="3722920"/>
              <a:ext cx="1016950" cy="10169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#1</a:t>
              </a:r>
            </a:p>
          </p:txBody>
        </p:sp>
      </p:grpSp>
    </p:spTree>
    <p:extLst>
      <p:ext uri="{BB962C8B-B14F-4D97-AF65-F5344CB8AC3E}">
        <p14:creationId xmlns:p14="http://schemas.microsoft.com/office/powerpoint/2010/main" val="23964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eb33e0b-4b89-4d6d-a047-133b446789f3" xsi:nil="true"/>
    <lcf76f155ced4ddcb4097134ff3c332f xmlns="610af301-aa81-4794-8436-e1809c74a92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69E9625FD3E44784871725F4B3ED1C" ma:contentTypeVersion="16" ma:contentTypeDescription="Create a new document." ma:contentTypeScope="" ma:versionID="e79a5dc888c0d86da6e73f55e106e063">
  <xsd:schema xmlns:xsd="http://www.w3.org/2001/XMLSchema" xmlns:xs="http://www.w3.org/2001/XMLSchema" xmlns:p="http://schemas.microsoft.com/office/2006/metadata/properties" xmlns:ns2="610af301-aa81-4794-8436-e1809c74a924" xmlns:ns3="6eb33e0b-4b89-4d6d-a047-133b446789f3" targetNamespace="http://schemas.microsoft.com/office/2006/metadata/properties" ma:root="true" ma:fieldsID="4cba00376f85ae4ba1917380ca77c355" ns2:_="" ns3:_="">
    <xsd:import namespace="610af301-aa81-4794-8436-e1809c74a924"/>
    <xsd:import namespace="6eb33e0b-4b89-4d6d-a047-133b446789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af301-aa81-4794-8436-e1809c74a9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3978e92-4e52-4c41-94ac-7bf1f4e9b0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b33e0b-4b89-4d6d-a047-133b446789f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1abb473-21e0-4c23-ac34-ba4718dc5c49}" ma:internalName="TaxCatchAll" ma:showField="CatchAllData" ma:web="6eb33e0b-4b89-4d6d-a047-133b446789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B2E5D9-714A-4AE9-BC5A-0711C4F70174}">
  <ds:schemaRefs>
    <ds:schemaRef ds:uri="9ed43a15-2e77-4b53-b0ed-7d2bd0d13291"/>
    <ds:schemaRef ds:uri="ec73d439-0fa7-496a-b415-2420a004b1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eb33e0b-4b89-4d6d-a047-133b446789f3"/>
    <ds:schemaRef ds:uri="610af301-aa81-4794-8436-e1809c74a924"/>
  </ds:schemaRefs>
</ds:datastoreItem>
</file>

<file path=customXml/itemProps2.xml><?xml version="1.0" encoding="utf-8"?>
<ds:datastoreItem xmlns:ds="http://schemas.openxmlformats.org/officeDocument/2006/customXml" ds:itemID="{C3CF12F0-E1EA-4763-9604-995056811E83}">
  <ds:schemaRefs>
    <ds:schemaRef ds:uri="http://schemas.microsoft.com/sharepoint/v3/contenttype/forms"/>
  </ds:schemaRefs>
</ds:datastoreItem>
</file>

<file path=customXml/itemProps3.xml><?xml version="1.0" encoding="utf-8"?>
<ds:datastoreItem xmlns:ds="http://schemas.openxmlformats.org/officeDocument/2006/customXml" ds:itemID="{CE2B6F24-B120-4ABE-8990-F11C770BF8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af301-aa81-4794-8436-e1809c74a924"/>
    <ds:schemaRef ds:uri="6eb33e0b-4b89-4d6d-a047-133b446789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3515</TotalTime>
  <Words>1383</Words>
  <Application>Microsoft Office PowerPoint</Application>
  <PresentationFormat>Widescreen</PresentationFormat>
  <Paragraphs>176</Paragraphs>
  <Slides>14</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Aptos</vt:lpstr>
      <vt:lpstr>Arial</vt:lpstr>
      <vt:lpstr>Calibri</vt:lpstr>
      <vt:lpstr>Mont-Trial Book</vt:lpstr>
      <vt:lpstr>Times New Roman</vt:lpstr>
      <vt:lpstr>Wingdings</vt:lpstr>
      <vt:lpstr>LIGHT MODE</vt:lpstr>
      <vt:lpstr>1_LIGHT MODE</vt:lpstr>
      <vt:lpstr>2_LIGHT MODE</vt:lpstr>
      <vt:lpstr>PowerPoint Presentation</vt:lpstr>
      <vt:lpstr>PowerPoint Presentation</vt:lpstr>
      <vt:lpstr>About ValGenesis</vt:lpstr>
      <vt:lpstr>About us</vt:lpstr>
      <vt:lpstr>Industry leadership by the numbers</vt:lpstr>
      <vt:lpstr>The ValGenesis lifecycle approach</vt:lpstr>
      <vt:lpstr>Life sciences leaders use ValGenesis VLMS …</vt:lpstr>
      <vt:lpstr>… and see real business results</vt:lpstr>
      <vt:lpstr>Top ten reasons why customers select and grow the ValGenesis VLMS</vt:lpstr>
      <vt:lpstr>Quick recap</vt:lpstr>
      <vt:lpstr>ValGenesis VLMS – The Gold Standard in Digital Validation</vt:lpstr>
      <vt:lpstr>ValGenesis VLMS Key Features</vt:lpstr>
      <vt:lpstr>What you’ll see today in our presentation</vt:lpstr>
      <vt:lpstr>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Jessica E. Pestana</dc:creator>
  <cp:lastModifiedBy>Jeffrey Gleckler</cp:lastModifiedBy>
  <cp:revision>3</cp:revision>
  <dcterms:created xsi:type="dcterms:W3CDTF">2022-09-28T10:56:22Z</dcterms:created>
  <dcterms:modified xsi:type="dcterms:W3CDTF">2024-07-30T13:30:31Z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0x0101003169E9625FD3E44784871725F4B3ED1C</vt:lpwstr>
  </property>
  <property fmtid="{D5CDD505-2E9C-101B-9397-08002B2CF9AE}" pid="3" name="MediaServiceImageTags">
    <vt:lpwstr/>
  </property>
</Properties>
</file>